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6F045-39CD-4C4D-8D07-6344E3BAEEA3}" type="datetimeFigureOut">
              <a:rPr lang="en-US" smtClean="0"/>
              <a:pPr/>
              <a:t>5/14/2019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69E22-AC2E-4294-8E75-4C5A2D99FA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6F045-39CD-4C4D-8D07-6344E3BAEEA3}" type="datetimeFigureOut">
              <a:rPr lang="en-US" smtClean="0"/>
              <a:pPr/>
              <a:t>5/14/2019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69E22-AC2E-4294-8E75-4C5A2D99FA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6F045-39CD-4C4D-8D07-6344E3BAEEA3}" type="datetimeFigureOut">
              <a:rPr lang="en-US" smtClean="0"/>
              <a:pPr/>
              <a:t>5/14/2019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69E22-AC2E-4294-8E75-4C5A2D99FA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6F045-39CD-4C4D-8D07-6344E3BAEEA3}" type="datetimeFigureOut">
              <a:rPr lang="en-US" smtClean="0"/>
              <a:pPr/>
              <a:t>5/14/2019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69E22-AC2E-4294-8E75-4C5A2D99FA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6F045-39CD-4C4D-8D07-6344E3BAEEA3}" type="datetimeFigureOut">
              <a:rPr lang="en-US" smtClean="0"/>
              <a:pPr/>
              <a:t>5/14/2019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69E22-AC2E-4294-8E75-4C5A2D99FA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6F045-39CD-4C4D-8D07-6344E3BAEEA3}" type="datetimeFigureOut">
              <a:rPr lang="en-US" smtClean="0"/>
              <a:pPr/>
              <a:t>5/14/2019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69E22-AC2E-4294-8E75-4C5A2D99FA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6F045-39CD-4C4D-8D07-6344E3BAEEA3}" type="datetimeFigureOut">
              <a:rPr lang="en-US" smtClean="0"/>
              <a:pPr/>
              <a:t>5/14/2019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69E22-AC2E-4294-8E75-4C5A2D99FA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6F045-39CD-4C4D-8D07-6344E3BAEEA3}" type="datetimeFigureOut">
              <a:rPr lang="en-US" smtClean="0"/>
              <a:pPr/>
              <a:t>5/14/2019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69E22-AC2E-4294-8E75-4C5A2D99FA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6F045-39CD-4C4D-8D07-6344E3BAEEA3}" type="datetimeFigureOut">
              <a:rPr lang="en-US" smtClean="0"/>
              <a:pPr/>
              <a:t>5/14/2019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69E22-AC2E-4294-8E75-4C5A2D99FA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6F045-39CD-4C4D-8D07-6344E3BAEEA3}" type="datetimeFigureOut">
              <a:rPr lang="en-US" smtClean="0"/>
              <a:pPr/>
              <a:t>5/14/2019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69E22-AC2E-4294-8E75-4C5A2D99FA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6F045-39CD-4C4D-8D07-6344E3BAEEA3}" type="datetimeFigureOut">
              <a:rPr lang="en-US" smtClean="0"/>
              <a:pPr/>
              <a:t>5/14/2019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69E22-AC2E-4294-8E75-4C5A2D99FA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6F045-39CD-4C4D-8D07-6344E3BAEEA3}" type="datetimeFigureOut">
              <a:rPr lang="en-US" smtClean="0"/>
              <a:pPr/>
              <a:t>5/14/2019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69E22-AC2E-4294-8E75-4C5A2D99FAD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Instruments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DR ASMA HASSAN</a:t>
            </a:r>
          </a:p>
          <a:p>
            <a:r>
              <a:rPr lang="en-US" dirty="0" smtClean="0"/>
              <a:t>CONSULTANT PULMONOLOGIST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INDICATIONS&#10;â¢ Self retaining double bladed vaginal&#10;speculum.&#10;â¢ Used in OPD for routine examination.&#10;Because of limited ope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838200"/>
            <a:ext cx="6076950" cy="4562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oyen's Retractor&#10;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914400"/>
            <a:ext cx="6076950" cy="4562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eaver's Retractor for&#10;retraction of deep structures&#10;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685800"/>
            <a:ext cx="6076950" cy="4562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Right Angle Retractor used for&#10;Tubectomy/ landonâs bladder&#10;retractor&#10;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838200"/>
            <a:ext cx="6076950" cy="4562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INDICATIONS&#10;â¢ This instrument is used for retracting&#10;bladder during abdominal operations&#10;like LSCS , abdominal hysterectom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685800"/>
            <a:ext cx="6076950" cy="4562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Mayo scissors&#10;Straight mayo scissors&#10;Curved mayo scissors&#10;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533400"/>
            <a:ext cx="6076950" cy="4562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Metzenbaum scissors&#10;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609600"/>
            <a:ext cx="6076950" cy="4562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Episiotomy Scissors/&#10;perineorrhaphy&#10;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990600"/>
            <a:ext cx="6076950" cy="4562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INDICATIONS&#10;â¢ This is used for giving episiotomy.&#10;â¢ Episiotomy is given in primi ( rigid perineum) before&#10;forceps or vacuu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447800"/>
            <a:ext cx="6076950" cy="4562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Towel clip&#10;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457200"/>
            <a:ext cx="6076950" cy="4562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ims bivalvedspeculum &#10;â¢2 blades &amp; handle &#10;â¢Adv &#10;â¢retracts posterior vaginal wall &#10;â¢The groove in the centeralso drains th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04800"/>
            <a:ext cx="8382000" cy="617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INDICATIONS&#10;ï It is used in draping the operative area&#10;abdominal or vagina&#10;ï The towels or sheets are fixed to the&#10;skin an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381000"/>
            <a:ext cx="6076950" cy="4562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Dissecting forceps (toothed and&#10;non- toothed)&#10;Toothed&#10;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762000"/>
            <a:ext cx="6076950" cy="4562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Non toothed&#10;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143000"/>
            <a:ext cx="6076950" cy="4562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INDICATIONS&#10;â¢ To hold tough structures like rectus&#10;sheath, cut margins of vaginal flaps&#10;PFR (pelvic floor repair) or the s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838200"/>
            <a:ext cx="6076950" cy="4562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Plain catheter / female rubber&#10;catheter&#10;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685800"/>
            <a:ext cx="6076950" cy="4562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INDICATIONS&#10;â¢ To empty the bladder in retention of&#10;urine&#10;â¢ To use as a tourniquet in myomectomy&#10;operation as alternative c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838200"/>
            <a:ext cx="6076950" cy="4562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egar's Dilator/ Dasâs dilator&#10;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685800"/>
            <a:ext cx="6076950" cy="4562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INDICATIONS&#10;â¢ Its a long rod like instrument with gentle&#10;curve and tapering tip.&#10;â¢ It is used for dilatation of the cervix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600200"/>
            <a:ext cx="6076950" cy="4562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Needle Holder&#10;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066800"/>
            <a:ext cx="6076950" cy="4562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INDICATIONS&#10;ï This instrument is used for grasping&#10;needle at the time of suturing.&#10;ï The inner surface of tip has serratio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533400"/>
            <a:ext cx="6076950" cy="4562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rtery Forceps&#10;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838200"/>
            <a:ext cx="6076950" cy="4562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Ovum Holding Forceps&#10;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219200"/>
            <a:ext cx="6076950" cy="4562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INDICATIONS&#10;ï This instrument is used for removing&#10;the products of conception&#10;in inevitable , incomplete abortion&#10;and in M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524000"/>
            <a:ext cx="6076950" cy="4562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Sims' Anterior Vaginal Wall&#10;Retractor&#10;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762000"/>
            <a:ext cx="6076950" cy="4562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INDICATIONS&#10;ï This instrument is used with Sim's&#10;Speculum. Its a long instrument with&#10;blunt loops at both the ends making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533400"/>
            <a:ext cx="6076950" cy="4562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Sims' Speculum&#10;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609600"/>
            <a:ext cx="6076950" cy="4562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INDICATIONS&#10;ï Sims Speculum is used for inspection of vagina&#10;and cervix in the OPD. It retracts posterior&#10;vaginal wall.&#10;ï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600200"/>
            <a:ext cx="6076950" cy="4562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INDICATIONS&#10;ï Use in Obstetrics : For inspection ( Bluish&#10;discoloration in early pregnancy, local cause for&#10;threatened abo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762000"/>
            <a:ext cx="6076950" cy="4562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Sponge Holder / Sponge&#10;holding forceps&#10;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685800"/>
            <a:ext cx="6076950" cy="4562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INDICATIONS&#10;ï This instrument is used for holding&#10;sponge or a gauze piece for painting&#10;the area before operation.&#10;ï This a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838200"/>
            <a:ext cx="6076950" cy="4562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Uterine Curette&#10;Flushing curette&#10;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143000"/>
            <a:ext cx="6076950" cy="4562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INDICATIONS&#10;â¢ It can be used as a hemostat used for&#10;clamping bleeding vessels during&#10;haemorrhage.&#10;â¢ It is also used for gr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685800"/>
            <a:ext cx="6934200" cy="548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INDICATION&#10;â¢ To swab the uterine cavity following&#10;D+E operation with a small gauze&#10;piece&#10;â¢ To dilate the cervix in lochiom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INDICATION&#10;â¢ To swab the uterine cavity following&#10;D+E operation with a small gauze&#10;piece&#10;â¢ To dilate the cervix in lochiom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0" name="AutoShape 6" descr="INDICATION&#10;â¢ To swab the uterine cavity following&#10;D+E operation with a small gauze&#10;piece&#10;â¢ To dilate the cervix in lochiom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2" name="AutoShape 8" descr="INDICATION&#10;â¢ To swab the uterine cavity following&#10;D+E operation with a small gauze&#10;piece&#10;â¢ To dilate the cervix in lochiom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2" descr="INDICATION&#10;â¢ To swab the uterine cavity following&#10;D+E operation with a small gauze&#10;piece&#10;â¢ To dilate the cervix in lochiom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533400"/>
            <a:ext cx="8305800" cy="579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Uterine sound&#10;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457200"/>
            <a:ext cx="7696200" cy="563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INDICATIONS&#10;ï Its a long instrument with blunt tip ( To&#10;avoid perforation)&#10;ï About 5 cms from the tip its bend to make&#10;ang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81000"/>
            <a:ext cx="7696200" cy="601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Tenaculum&#10;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81000"/>
            <a:ext cx="7848600" cy="586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INDICATIONS&#10;ï This instrument is straight instrument&#10;and has only single bite for grasping&#10;the cervix.&#10;ï It is used for Hy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914400"/>
            <a:ext cx="6076950" cy="4562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ï membranes should be ruptured&#10;ï pelvis must be adequate&#10;ï Uterine contractions must be good&#10;ï Rotation of vertex near com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609600"/>
            <a:ext cx="7010400" cy="586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Pinard's Fetal Stethoscope&#10;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533400"/>
            <a:ext cx="78486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INDICATIONS&#10;ï This is used for auscultation of fetal&#10;heart. The tapering rim is applied to ear&#10;and the other side to mothe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457200"/>
            <a:ext cx="7620000" cy="563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Vaccum Extractor (Vantouse) -&#10;Sialastic Cup&#10;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609600"/>
            <a:ext cx="7239000" cy="563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Allis' Forceps&#10;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762000"/>
            <a:ext cx="6076950" cy="4562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INDICATIONS&#10;ï This instrument is used for grasping&#10;tough structures like Rectus sheath or&#10;fascia in operations like tubect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762000"/>
            <a:ext cx="6076950" cy="4562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Babcock's Forceps&#10;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295400"/>
            <a:ext cx="6076950" cy="4562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INDICATIONS&#10;â¢ This instrument is used for grasping&#10;tubular structures like fallopian tube in&#10;tubectomy in modified Pomeroy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990600"/>
            <a:ext cx="6076950" cy="4562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usco's Speculum ( Duckâs&#10;Speculum)&#10;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990600"/>
            <a:ext cx="6076950" cy="4562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2141</TotalTime>
  <Words>6</Words>
  <Application>Microsoft Office PowerPoint</Application>
  <PresentationFormat>On-screen Show (4:3)</PresentationFormat>
  <Paragraphs>3</Paragraphs>
  <Slides>49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Office Theme</vt:lpstr>
      <vt:lpstr>Instruments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Instruments </dc:title>
  <dc:creator>Grace</dc:creator>
  <cp:lastModifiedBy>Grace</cp:lastModifiedBy>
  <cp:revision>31</cp:revision>
  <dcterms:created xsi:type="dcterms:W3CDTF">2019-05-11T06:49:30Z</dcterms:created>
  <dcterms:modified xsi:type="dcterms:W3CDTF">2019-05-14T19:01:40Z</dcterms:modified>
</cp:coreProperties>
</file>