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6DF5A-9662-49E5-8CBB-7CB01D759DB8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EF81-2238-4103-8DED-734C9233B04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6DF5A-9662-49E5-8CBB-7CB01D759DB8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EF81-2238-4103-8DED-734C9233B0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6DF5A-9662-49E5-8CBB-7CB01D759DB8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EF81-2238-4103-8DED-734C9233B0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6DF5A-9662-49E5-8CBB-7CB01D759DB8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EF81-2238-4103-8DED-734C9233B0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6DF5A-9662-49E5-8CBB-7CB01D759DB8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EF81-2238-4103-8DED-734C9233B04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6DF5A-9662-49E5-8CBB-7CB01D759DB8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EF81-2238-4103-8DED-734C9233B0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6DF5A-9662-49E5-8CBB-7CB01D759DB8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EF81-2238-4103-8DED-734C9233B0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6DF5A-9662-49E5-8CBB-7CB01D759DB8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EF81-2238-4103-8DED-734C9233B0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6DF5A-9662-49E5-8CBB-7CB01D759DB8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EF81-2238-4103-8DED-734C9233B0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6DF5A-9662-49E5-8CBB-7CB01D759DB8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EF81-2238-4103-8DED-734C9233B0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6DF5A-9662-49E5-8CBB-7CB01D759DB8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DB5EF81-2238-4103-8DED-734C9233B04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56DF5A-9662-49E5-8CBB-7CB01D759DB8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B5EF81-2238-4103-8DED-734C9233B04D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Oligohydramnios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Dr.Asma Hassan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</a:p>
          <a:p>
            <a:r>
              <a:rPr lang="en-US" dirty="0" smtClean="0"/>
              <a:t>Examination</a:t>
            </a:r>
          </a:p>
          <a:p>
            <a:r>
              <a:rPr lang="en-US" dirty="0" smtClean="0"/>
              <a:t>Hypertension</a:t>
            </a:r>
          </a:p>
          <a:p>
            <a:r>
              <a:rPr lang="en-US" dirty="0" smtClean="0"/>
              <a:t>Pre </a:t>
            </a:r>
            <a:r>
              <a:rPr lang="en-US" dirty="0" err="1" smtClean="0"/>
              <a:t>eclampsia</a:t>
            </a:r>
            <a:endParaRPr lang="en-US" dirty="0" smtClean="0"/>
          </a:p>
          <a:p>
            <a:r>
              <a:rPr lang="en-US" dirty="0" smtClean="0"/>
              <a:t>Family history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uterine size</a:t>
            </a:r>
          </a:p>
          <a:p>
            <a:r>
              <a:rPr lang="en-US" dirty="0" smtClean="0"/>
              <a:t>Less </a:t>
            </a:r>
            <a:r>
              <a:rPr lang="en-US" dirty="0" err="1" smtClean="0"/>
              <a:t>featl</a:t>
            </a:r>
            <a:r>
              <a:rPr lang="en-US" dirty="0" smtClean="0"/>
              <a:t> movements</a:t>
            </a:r>
          </a:p>
          <a:p>
            <a:r>
              <a:rPr lang="en-US" dirty="0" smtClean="0"/>
              <a:t>Uterine </a:t>
            </a:r>
            <a:r>
              <a:rPr lang="en-US" dirty="0" err="1" smtClean="0"/>
              <a:t>fullnesss</a:t>
            </a:r>
            <a:r>
              <a:rPr lang="en-US" dirty="0" smtClean="0"/>
              <a:t> with fetus</a:t>
            </a:r>
          </a:p>
          <a:p>
            <a:r>
              <a:rPr lang="en-US" dirty="0" smtClean="0"/>
              <a:t>Watery discharge</a:t>
            </a:r>
          </a:p>
          <a:p>
            <a:r>
              <a:rPr lang="en-US" dirty="0" smtClean="0"/>
              <a:t>Less AFI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Compliactions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Increased operative risk</a:t>
            </a:r>
          </a:p>
          <a:p>
            <a:r>
              <a:rPr lang="en-US" dirty="0" smtClean="0"/>
              <a:t>Prolonged labour</a:t>
            </a:r>
          </a:p>
          <a:p>
            <a:r>
              <a:rPr lang="en-US" dirty="0" smtClean="0"/>
              <a:t>Congenital abnormalities </a:t>
            </a:r>
          </a:p>
          <a:p>
            <a:r>
              <a:rPr lang="en-US" dirty="0" smtClean="0"/>
              <a:t>Intrauterine death</a:t>
            </a:r>
          </a:p>
          <a:p>
            <a:r>
              <a:rPr lang="en-US" dirty="0" smtClean="0"/>
              <a:t>Prematurity</a:t>
            </a:r>
          </a:p>
          <a:p>
            <a:r>
              <a:rPr lang="en-US" dirty="0" smtClean="0"/>
              <a:t>Skeletal deformities</a:t>
            </a:r>
          </a:p>
          <a:p>
            <a:r>
              <a:rPr lang="en-US" dirty="0" smtClean="0"/>
              <a:t>Low APGAR score</a:t>
            </a:r>
          </a:p>
          <a:p>
            <a:r>
              <a:rPr lang="en-US" dirty="0" err="1" smtClean="0"/>
              <a:t>Intrapartum</a:t>
            </a:r>
            <a:r>
              <a:rPr lang="en-US" dirty="0" smtClean="0"/>
              <a:t> death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(1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trimestar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Councelling</a:t>
            </a:r>
            <a:endParaRPr lang="en-US" dirty="0" smtClean="0"/>
          </a:p>
          <a:p>
            <a:r>
              <a:rPr lang="en-US" dirty="0" smtClean="0"/>
              <a:t>Serial </a:t>
            </a:r>
            <a:r>
              <a:rPr lang="en-US" dirty="0" err="1" smtClean="0"/>
              <a:t>usg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(2</a:t>
            </a:r>
            <a:r>
              <a:rPr lang="en-US" baseline="30000" dirty="0" smtClean="0"/>
              <a:t>nd</a:t>
            </a:r>
            <a:r>
              <a:rPr lang="en-US" dirty="0" smtClean="0"/>
              <a:t> trimester)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Coucelling</a:t>
            </a:r>
            <a:endParaRPr lang="en-US" dirty="0" smtClean="0"/>
          </a:p>
          <a:p>
            <a:r>
              <a:rPr lang="en-US" dirty="0" smtClean="0"/>
              <a:t>Serial </a:t>
            </a:r>
            <a:r>
              <a:rPr lang="en-US" dirty="0" err="1" smtClean="0"/>
              <a:t>usg</a:t>
            </a:r>
            <a:endParaRPr lang="en-US" dirty="0" smtClean="0"/>
          </a:p>
          <a:p>
            <a:r>
              <a:rPr lang="en-US" dirty="0" err="1" smtClean="0"/>
              <a:t>Aminoinfusion</a:t>
            </a:r>
            <a:endParaRPr lang="en-US" dirty="0" smtClean="0"/>
          </a:p>
          <a:p>
            <a:r>
              <a:rPr lang="en-US" dirty="0" smtClean="0"/>
              <a:t>Exclude pre mature rupture of membrane</a:t>
            </a:r>
          </a:p>
          <a:p>
            <a:r>
              <a:rPr lang="en-US" dirty="0" smtClean="0"/>
              <a:t>Termination of pregnancy if needed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Mangement</a:t>
            </a:r>
            <a:r>
              <a:rPr lang="en-US" dirty="0" smtClean="0"/>
              <a:t> 3</a:t>
            </a:r>
            <a:r>
              <a:rPr lang="en-US" baseline="30000" dirty="0" smtClean="0"/>
              <a:t>rd</a:t>
            </a:r>
            <a:r>
              <a:rPr lang="en-US" dirty="0" smtClean="0"/>
              <a:t> trimester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Deliver post term cases </a:t>
            </a:r>
          </a:p>
          <a:p>
            <a:r>
              <a:rPr lang="en-US" dirty="0" smtClean="0"/>
              <a:t>Serial </a:t>
            </a:r>
            <a:r>
              <a:rPr lang="en-US" dirty="0" err="1" smtClean="0"/>
              <a:t>usg</a:t>
            </a:r>
            <a:r>
              <a:rPr lang="en-US" dirty="0" smtClean="0"/>
              <a:t> and </a:t>
            </a:r>
            <a:r>
              <a:rPr lang="en-US" dirty="0" err="1" smtClean="0"/>
              <a:t>doppler</a:t>
            </a:r>
            <a:endParaRPr lang="en-US" dirty="0" smtClean="0"/>
          </a:p>
          <a:p>
            <a:r>
              <a:rPr lang="en-US" dirty="0" smtClean="0"/>
              <a:t>Conservative approach for preterm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Measures to increase amniotic fluid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Maternal hydration</a:t>
            </a:r>
          </a:p>
          <a:p>
            <a:r>
              <a:rPr lang="en-US" dirty="0" smtClean="0"/>
              <a:t>Amniotic fluid </a:t>
            </a:r>
            <a:r>
              <a:rPr lang="en-US" dirty="0" err="1" smtClean="0"/>
              <a:t>transcervically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Thanks……..</a:t>
            </a:r>
            <a:endParaRPr lang="en-US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amniotic fluid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12 week 50 ml</a:t>
            </a:r>
          </a:p>
          <a:p>
            <a:endParaRPr lang="en-US" dirty="0" smtClean="0"/>
          </a:p>
          <a:p>
            <a:r>
              <a:rPr lang="en-US" dirty="0" smtClean="0"/>
              <a:t>20 weeks 400ml</a:t>
            </a:r>
          </a:p>
          <a:p>
            <a:endParaRPr lang="en-US" dirty="0" smtClean="0"/>
          </a:p>
          <a:p>
            <a:r>
              <a:rPr lang="en-US" dirty="0" smtClean="0"/>
              <a:t>36 to 38 weeks 400 ml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Fetal urine</a:t>
            </a:r>
          </a:p>
          <a:p>
            <a:endParaRPr lang="en-US" dirty="0" smtClean="0"/>
          </a:p>
          <a:p>
            <a:r>
              <a:rPr lang="en-US" dirty="0" smtClean="0"/>
              <a:t>Fetal lung secretion</a:t>
            </a:r>
          </a:p>
          <a:p>
            <a:endParaRPr lang="en-US" dirty="0" smtClean="0"/>
          </a:p>
          <a:p>
            <a:r>
              <a:rPr lang="en-US" dirty="0" smtClean="0"/>
              <a:t>Fetal nasal secretion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Clearence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Fetal swallowing</a:t>
            </a:r>
          </a:p>
          <a:p>
            <a:endParaRPr lang="en-US" dirty="0" smtClean="0"/>
          </a:p>
          <a:p>
            <a:r>
              <a:rPr lang="en-US" dirty="0" err="1" smtClean="0"/>
              <a:t>Intramembranous</a:t>
            </a:r>
            <a:r>
              <a:rPr lang="en-US" dirty="0" smtClean="0"/>
              <a:t> transfer</a:t>
            </a:r>
          </a:p>
          <a:p>
            <a:endParaRPr lang="en-US" dirty="0" smtClean="0"/>
          </a:p>
          <a:p>
            <a:r>
              <a:rPr lang="en-US" dirty="0" err="1" smtClean="0"/>
              <a:t>Transmembranous</a:t>
            </a:r>
            <a:r>
              <a:rPr lang="en-US" dirty="0" smtClean="0"/>
              <a:t> transfer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Amniotic fluid index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Quantitative estimate of amniotic fluid</a:t>
            </a:r>
          </a:p>
          <a:p>
            <a:r>
              <a:rPr lang="en-US" dirty="0" smtClean="0"/>
              <a:t>Indicator of fetal well being</a:t>
            </a:r>
          </a:p>
          <a:p>
            <a:r>
              <a:rPr lang="en-US" dirty="0" smtClean="0"/>
              <a:t>Calculated by dividing uterus into four imaginary quadrants</a:t>
            </a:r>
          </a:p>
          <a:p>
            <a:r>
              <a:rPr lang="en-US" dirty="0" smtClean="0"/>
              <a:t>It is the sum of largest vertical depth of largest </a:t>
            </a:r>
            <a:r>
              <a:rPr lang="en-US" dirty="0" err="1" smtClean="0"/>
              <a:t>poolin</a:t>
            </a:r>
            <a:r>
              <a:rPr lang="en-US" dirty="0" smtClean="0"/>
              <a:t> each quadrant</a:t>
            </a:r>
          </a:p>
          <a:p>
            <a:r>
              <a:rPr lang="en-US" dirty="0" smtClean="0"/>
              <a:t>Normal 8 to 24 cm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Oligohydramnios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Reduced amniotic fluid less than 200 ml at term</a:t>
            </a:r>
          </a:p>
          <a:p>
            <a:r>
              <a:rPr lang="en-US" dirty="0" smtClean="0"/>
              <a:t>Amniotic fluid index less than 5 cm at 28 to 40 weeks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Maternal</a:t>
            </a:r>
            <a:r>
              <a:rPr lang="en-US" dirty="0" smtClean="0"/>
              <a:t> :</a:t>
            </a:r>
          </a:p>
          <a:p>
            <a:r>
              <a:rPr lang="en-US" dirty="0" smtClean="0"/>
              <a:t>Maternal hypertension </a:t>
            </a:r>
          </a:p>
          <a:p>
            <a:r>
              <a:rPr lang="en-US" dirty="0" err="1" smtClean="0"/>
              <a:t>Uteroplacental</a:t>
            </a:r>
            <a:r>
              <a:rPr lang="en-US" dirty="0" smtClean="0"/>
              <a:t> insufficiency</a:t>
            </a:r>
          </a:p>
          <a:p>
            <a:r>
              <a:rPr lang="en-US" dirty="0" smtClean="0"/>
              <a:t>Dehydration</a:t>
            </a:r>
          </a:p>
          <a:p>
            <a:r>
              <a:rPr lang="en-US" dirty="0" smtClean="0"/>
              <a:t>Idiopathic</a:t>
            </a:r>
          </a:p>
          <a:p>
            <a:r>
              <a:rPr lang="en-US" dirty="0" err="1" smtClean="0"/>
              <a:t>Prelabour</a:t>
            </a:r>
            <a:r>
              <a:rPr lang="en-US" dirty="0" smtClean="0"/>
              <a:t> rupture of membrane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(fetal)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IUGR</a:t>
            </a:r>
          </a:p>
          <a:p>
            <a:r>
              <a:rPr lang="en-US" dirty="0" smtClean="0"/>
              <a:t>Renal agenesis</a:t>
            </a:r>
          </a:p>
          <a:p>
            <a:r>
              <a:rPr lang="en-US" dirty="0" smtClean="0"/>
              <a:t>Fetal congenital and structural abnormalities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features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Reduces uterine size</a:t>
            </a:r>
          </a:p>
          <a:p>
            <a:r>
              <a:rPr lang="en-US" dirty="0" smtClean="0"/>
              <a:t>Less fetal movement</a:t>
            </a:r>
          </a:p>
          <a:p>
            <a:r>
              <a:rPr lang="en-US" dirty="0" smtClean="0"/>
              <a:t>Evidence of IUGR</a:t>
            </a:r>
          </a:p>
          <a:p>
            <a:r>
              <a:rPr lang="en-US" dirty="0" err="1" smtClean="0"/>
              <a:t>Malpresentaion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</TotalTime>
  <Words>230</Words>
  <Application>Microsoft Office PowerPoint</Application>
  <PresentationFormat>On-screen Show (4:3)</PresentationFormat>
  <Paragraphs>83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Oligohydramnios </vt:lpstr>
      <vt:lpstr>Normal amniotic fluid </vt:lpstr>
      <vt:lpstr>Production </vt:lpstr>
      <vt:lpstr>Clearence </vt:lpstr>
      <vt:lpstr>Amniotic fluid index </vt:lpstr>
      <vt:lpstr>Oligohydramnios </vt:lpstr>
      <vt:lpstr>Causes </vt:lpstr>
      <vt:lpstr>Causes (fetal)</vt:lpstr>
      <vt:lpstr>Clinical features </vt:lpstr>
      <vt:lpstr>Diagnosis </vt:lpstr>
      <vt:lpstr>Physical examination</vt:lpstr>
      <vt:lpstr>Compliactions</vt:lpstr>
      <vt:lpstr>Management (1st trimestar)</vt:lpstr>
      <vt:lpstr>Management (2nd trimester)</vt:lpstr>
      <vt:lpstr>Mangement 3rd trimester</vt:lpstr>
      <vt:lpstr>Measures to increase amniotic fluid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Oligohydramnios </dc:title>
  <dc:creator>Grace</dc:creator>
  <cp:lastModifiedBy>Grace</cp:lastModifiedBy>
  <cp:revision>26</cp:revision>
  <dcterms:created xsi:type="dcterms:W3CDTF">2020-04-02T06:05:26Z</dcterms:created>
  <dcterms:modified xsi:type="dcterms:W3CDTF">2020-04-02T07:02:31Z</dcterms:modified>
</cp:coreProperties>
</file>