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6" r:id="rId2"/>
    <p:sldId id="295" r:id="rId3"/>
    <p:sldId id="284" r:id="rId4"/>
    <p:sldId id="285" r:id="rId5"/>
    <p:sldId id="286" r:id="rId6"/>
    <p:sldId id="287" r:id="rId7"/>
    <p:sldId id="288" r:id="rId8"/>
    <p:sldId id="289" r:id="rId9"/>
    <p:sldId id="290" r:id="rId10"/>
    <p:sldId id="291" r:id="rId11"/>
    <p:sldId id="292" r:id="rId12"/>
    <p:sldId id="293" r:id="rId13"/>
    <p:sldId id="294" r:id="rId14"/>
    <p:sldId id="256" r:id="rId15"/>
    <p:sldId id="257" r:id="rId16"/>
    <p:sldId id="258" r:id="rId17"/>
    <p:sldId id="259" r:id="rId18"/>
    <p:sldId id="260" r:id="rId19"/>
    <p:sldId id="261" r:id="rId20"/>
    <p:sldId id="262" r:id="rId21"/>
    <p:sldId id="263" r:id="rId22"/>
    <p:sldId id="264" r:id="rId23"/>
    <p:sldId id="265" r:id="rId24"/>
    <p:sldId id="266" r:id="rId25"/>
    <p:sldId id="267" r:id="rId26"/>
    <p:sldId id="268" r:id="rId27"/>
    <p:sldId id="269" r:id="rId28"/>
    <p:sldId id="270" r:id="rId29"/>
    <p:sldId id="271" r:id="rId30"/>
    <p:sldId id="272" r:id="rId31"/>
    <p:sldId id="273" r:id="rId32"/>
    <p:sldId id="274" r:id="rId33"/>
    <p:sldId id="275" r:id="rId34"/>
    <p:sldId id="276" r:id="rId35"/>
    <p:sldId id="277" r:id="rId36"/>
    <p:sldId id="278" r:id="rId37"/>
    <p:sldId id="279" r:id="rId38"/>
    <p:sldId id="280" r:id="rId39"/>
    <p:sldId id="281" r:id="rId40"/>
    <p:sldId id="282" r:id="rId41"/>
    <p:sldId id="283" r:id="rId4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02-Apr-20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02-Apr-20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02-Apr-20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02-Apr-20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02-Apr-20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02-Apr-20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02-Apr-20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02-Apr-20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02-Apr-20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02-Apr-20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02-Apr-20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02-Apr-20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C:\Users\Muhammad Tariq\Desktop\Untitle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880690"/>
            <a:ext cx="7772400" cy="1704975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bg1"/>
            </a:outerShdw>
          </a:effectLst>
        </p:spPr>
      </p:pic>
    </p:spTree>
    <p:extLst>
      <p:ext uri="{BB962C8B-B14F-4D97-AF65-F5344CB8AC3E}">
        <p14:creationId xmlns:p14="http://schemas.microsoft.com/office/powerpoint/2010/main" val="19377353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81000" y="0"/>
            <a:ext cx="8513312" cy="6391656"/>
            <a:chOff x="381000" y="0"/>
            <a:chExt cx="8513312" cy="6391656"/>
          </a:xfrm>
        </p:grpSpPr>
        <p:pic>
          <p:nvPicPr>
            <p:cNvPr id="8194" name="Picture 2" descr="C:\Users\hp\Desktop\naahed\rate-and-order-of-reaction-11-638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81000" y="0"/>
              <a:ext cx="8513312" cy="6391656"/>
            </a:xfrm>
            <a:prstGeom prst="rect">
              <a:avLst/>
            </a:prstGeom>
            <a:noFill/>
          </p:spPr>
        </p:pic>
        <p:sp>
          <p:nvSpPr>
            <p:cNvPr id="3" name="Rectangle 2"/>
            <p:cNvSpPr/>
            <p:nvPr/>
          </p:nvSpPr>
          <p:spPr>
            <a:xfrm>
              <a:off x="8001000" y="5867400"/>
              <a:ext cx="609600" cy="4572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57200" y="152400"/>
            <a:ext cx="8513312" cy="6391656"/>
            <a:chOff x="457200" y="152400"/>
            <a:chExt cx="8513312" cy="6391656"/>
          </a:xfrm>
        </p:grpSpPr>
        <p:pic>
          <p:nvPicPr>
            <p:cNvPr id="9218" name="Picture 2" descr="C:\Users\hp\Desktop\naahed\rate-and-order-of-reaction-12-638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57200" y="152400"/>
              <a:ext cx="8513312" cy="6391656"/>
            </a:xfrm>
            <a:prstGeom prst="rect">
              <a:avLst/>
            </a:prstGeom>
            <a:noFill/>
          </p:spPr>
        </p:pic>
        <p:sp>
          <p:nvSpPr>
            <p:cNvPr id="3" name="Rectangle 2"/>
            <p:cNvSpPr/>
            <p:nvPr/>
          </p:nvSpPr>
          <p:spPr>
            <a:xfrm>
              <a:off x="8001000" y="5867400"/>
              <a:ext cx="609600" cy="4572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81000" y="0"/>
            <a:ext cx="8513312" cy="6391656"/>
            <a:chOff x="381000" y="0"/>
            <a:chExt cx="8513312" cy="6391656"/>
          </a:xfrm>
        </p:grpSpPr>
        <p:pic>
          <p:nvPicPr>
            <p:cNvPr id="10242" name="Picture 2" descr="C:\Users\hp\Desktop\naahed\rate-and-order-of-reaction-13-638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81000" y="0"/>
              <a:ext cx="8513312" cy="6391656"/>
            </a:xfrm>
            <a:prstGeom prst="rect">
              <a:avLst/>
            </a:prstGeom>
            <a:noFill/>
          </p:spPr>
        </p:pic>
        <p:sp>
          <p:nvSpPr>
            <p:cNvPr id="3" name="Rectangle 2"/>
            <p:cNvSpPr/>
            <p:nvPr/>
          </p:nvSpPr>
          <p:spPr>
            <a:xfrm>
              <a:off x="8001000" y="5867400"/>
              <a:ext cx="609600" cy="4572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381000" y="228600"/>
            <a:ext cx="8513312" cy="6391656"/>
            <a:chOff x="381000" y="228600"/>
            <a:chExt cx="8513312" cy="6391656"/>
          </a:xfrm>
        </p:grpSpPr>
        <p:pic>
          <p:nvPicPr>
            <p:cNvPr id="11266" name="Picture 2" descr="C:\Users\hp\Desktop\naahed\rate-and-order-of-reaction-14-638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81000" y="228600"/>
              <a:ext cx="8513312" cy="6391656"/>
            </a:xfrm>
            <a:prstGeom prst="rect">
              <a:avLst/>
            </a:prstGeom>
            <a:noFill/>
          </p:spPr>
        </p:pic>
        <p:sp>
          <p:nvSpPr>
            <p:cNvPr id="3" name="Rectangle 2"/>
            <p:cNvSpPr/>
            <p:nvPr/>
          </p:nvSpPr>
          <p:spPr>
            <a:xfrm>
              <a:off x="8001000" y="5867400"/>
              <a:ext cx="609600" cy="6096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9144000" cy="6705600"/>
            <a:chOff x="0" y="0"/>
            <a:chExt cx="9144000" cy="6705600"/>
          </a:xfrm>
        </p:grpSpPr>
        <p:pic>
          <p:nvPicPr>
            <p:cNvPr id="1030" name="Picture 6" descr="Order of Reaction&#10;27&#10; 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9144000" cy="6705600"/>
            </a:xfrm>
            <a:prstGeom prst="rect">
              <a:avLst/>
            </a:prstGeom>
            <a:noFill/>
          </p:spPr>
        </p:pic>
        <p:sp>
          <p:nvSpPr>
            <p:cNvPr id="6" name="Rectangle 5"/>
            <p:cNvSpPr/>
            <p:nvPr/>
          </p:nvSpPr>
          <p:spPr>
            <a:xfrm>
              <a:off x="8229600" y="6172200"/>
              <a:ext cx="609600" cy="4572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/>
          <p:cNvGrpSpPr/>
          <p:nvPr/>
        </p:nvGrpSpPr>
        <p:grpSpPr>
          <a:xfrm>
            <a:off x="0" y="0"/>
            <a:ext cx="8936736" cy="6702552"/>
            <a:chOff x="0" y="0"/>
            <a:chExt cx="8936736" cy="6702552"/>
          </a:xfrm>
        </p:grpSpPr>
        <p:pic>
          <p:nvPicPr>
            <p:cNvPr id="14366" name="Picture 30" descr="C:\Users\hp\Desktop\naahed\2-28-1024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8936736" cy="6702552"/>
            </a:xfrm>
            <a:prstGeom prst="rect">
              <a:avLst/>
            </a:prstGeom>
            <a:noFill/>
          </p:spPr>
        </p:pic>
        <p:sp>
          <p:nvSpPr>
            <p:cNvPr id="31" name="Rectangle 30"/>
            <p:cNvSpPr/>
            <p:nvPr/>
          </p:nvSpPr>
          <p:spPr>
            <a:xfrm>
              <a:off x="8229600" y="6172200"/>
              <a:ext cx="609600" cy="4572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-1"/>
            <a:ext cx="9756648" cy="6858001"/>
            <a:chOff x="0" y="-1"/>
            <a:chExt cx="9756648" cy="6858001"/>
          </a:xfrm>
        </p:grpSpPr>
        <p:pic>
          <p:nvPicPr>
            <p:cNvPr id="15362" name="Picture 2" descr="C:\Users\hp\Desktop\naahed\3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-1"/>
              <a:ext cx="9756648" cy="6858001"/>
            </a:xfrm>
            <a:prstGeom prst="rect">
              <a:avLst/>
            </a:prstGeom>
            <a:noFill/>
          </p:spPr>
        </p:pic>
        <p:sp>
          <p:nvSpPr>
            <p:cNvPr id="3" name="Rectangle 2"/>
            <p:cNvSpPr/>
            <p:nvPr/>
          </p:nvSpPr>
          <p:spPr>
            <a:xfrm>
              <a:off x="8534400" y="6324600"/>
              <a:ext cx="838200" cy="3048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16593" y="155448"/>
            <a:ext cx="8927407" cy="6702552"/>
            <a:chOff x="216593" y="155448"/>
            <a:chExt cx="8927407" cy="6702552"/>
          </a:xfrm>
        </p:grpSpPr>
        <p:pic>
          <p:nvPicPr>
            <p:cNvPr id="16386" name="Picture 2" descr="C:\Users\hp\Desktop\naahed\4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16593" y="155448"/>
              <a:ext cx="8927407" cy="6702552"/>
            </a:xfrm>
            <a:prstGeom prst="rect">
              <a:avLst/>
            </a:prstGeom>
            <a:noFill/>
          </p:spPr>
        </p:pic>
        <p:sp>
          <p:nvSpPr>
            <p:cNvPr id="3" name="Rectangle 2"/>
            <p:cNvSpPr/>
            <p:nvPr/>
          </p:nvSpPr>
          <p:spPr>
            <a:xfrm>
              <a:off x="8229600" y="6172200"/>
              <a:ext cx="609600" cy="4572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16593" y="155448"/>
            <a:ext cx="8927407" cy="6702552"/>
            <a:chOff x="216593" y="155448"/>
            <a:chExt cx="8927407" cy="6702552"/>
          </a:xfrm>
        </p:grpSpPr>
        <p:pic>
          <p:nvPicPr>
            <p:cNvPr id="17410" name="Picture 2" descr="C:\Users\hp\Desktop\naahed\5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16593" y="155448"/>
              <a:ext cx="8927407" cy="6702552"/>
            </a:xfrm>
            <a:prstGeom prst="rect">
              <a:avLst/>
            </a:prstGeom>
            <a:noFill/>
          </p:spPr>
        </p:pic>
        <p:sp>
          <p:nvSpPr>
            <p:cNvPr id="3" name="Rectangle 2"/>
            <p:cNvSpPr/>
            <p:nvPr/>
          </p:nvSpPr>
          <p:spPr>
            <a:xfrm>
              <a:off x="8229600" y="6172200"/>
              <a:ext cx="609600" cy="4572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16593" y="0"/>
            <a:ext cx="8927407" cy="6702552"/>
            <a:chOff x="216593" y="0"/>
            <a:chExt cx="8927407" cy="6702552"/>
          </a:xfrm>
        </p:grpSpPr>
        <p:pic>
          <p:nvPicPr>
            <p:cNvPr id="18434" name="Picture 2" descr="C:\Users\hp\Desktop\naahed\6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16593" y="0"/>
              <a:ext cx="8927407" cy="6702552"/>
            </a:xfrm>
            <a:prstGeom prst="rect">
              <a:avLst/>
            </a:prstGeom>
            <a:noFill/>
          </p:spPr>
        </p:pic>
        <p:sp>
          <p:nvSpPr>
            <p:cNvPr id="3" name="Rectangle 2"/>
            <p:cNvSpPr/>
            <p:nvPr/>
          </p:nvSpPr>
          <p:spPr>
            <a:xfrm>
              <a:off x="8229600" y="6172200"/>
              <a:ext cx="609600" cy="4572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solidFill>
            <a:schemeClr val="accent1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RATE AND ORDER OF REACTIONS 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solidFill>
            <a:schemeClr val="bg1">
              <a:lumMod val="85000"/>
            </a:schemeClr>
          </a:solidFill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Pharmaceutics-1 (Physical Pharmacy)</a:t>
            </a:r>
          </a:p>
          <a:p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Prof. 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Naveed Akhtar  </a:t>
            </a:r>
            <a:endParaRPr 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08127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55448"/>
            <a:ext cx="8927407" cy="6702552"/>
            <a:chOff x="0" y="155448"/>
            <a:chExt cx="8927407" cy="6702552"/>
          </a:xfrm>
        </p:grpSpPr>
        <p:pic>
          <p:nvPicPr>
            <p:cNvPr id="19461" name="Picture 5" descr="C:\Users\hp\Desktop\naahed\7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155448"/>
              <a:ext cx="8927407" cy="6702552"/>
            </a:xfrm>
            <a:prstGeom prst="rect">
              <a:avLst/>
            </a:prstGeom>
            <a:noFill/>
          </p:spPr>
        </p:pic>
        <p:sp>
          <p:nvSpPr>
            <p:cNvPr id="6" name="Rectangle 5"/>
            <p:cNvSpPr/>
            <p:nvPr/>
          </p:nvSpPr>
          <p:spPr>
            <a:xfrm>
              <a:off x="8229600" y="6172200"/>
              <a:ext cx="609600" cy="4572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0"/>
            <a:ext cx="8927407" cy="6702552"/>
            <a:chOff x="0" y="0"/>
            <a:chExt cx="8927407" cy="6702552"/>
          </a:xfrm>
        </p:grpSpPr>
        <p:pic>
          <p:nvPicPr>
            <p:cNvPr id="20482" name="Picture 2" descr="C:\Users\hp\Desktop\naahed\8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8927407" cy="6702552"/>
            </a:xfrm>
            <a:prstGeom prst="rect">
              <a:avLst/>
            </a:prstGeom>
            <a:noFill/>
          </p:spPr>
        </p:pic>
        <p:sp>
          <p:nvSpPr>
            <p:cNvPr id="3" name="Rectangle 2"/>
            <p:cNvSpPr/>
            <p:nvPr/>
          </p:nvSpPr>
          <p:spPr>
            <a:xfrm>
              <a:off x="8153400" y="6172200"/>
              <a:ext cx="609600" cy="4572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16593" y="0"/>
            <a:ext cx="8927407" cy="6702552"/>
            <a:chOff x="216593" y="0"/>
            <a:chExt cx="8927407" cy="6702552"/>
          </a:xfrm>
        </p:grpSpPr>
        <p:pic>
          <p:nvPicPr>
            <p:cNvPr id="21506" name="Picture 2" descr="C:\Users\hp\Desktop\naahed\9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16593" y="0"/>
              <a:ext cx="8927407" cy="6702552"/>
            </a:xfrm>
            <a:prstGeom prst="rect">
              <a:avLst/>
            </a:prstGeom>
            <a:noFill/>
          </p:spPr>
        </p:pic>
        <p:sp>
          <p:nvSpPr>
            <p:cNvPr id="3" name="Rectangle 2"/>
            <p:cNvSpPr/>
            <p:nvPr/>
          </p:nvSpPr>
          <p:spPr>
            <a:xfrm>
              <a:off x="8229600" y="6172200"/>
              <a:ext cx="609600" cy="4572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16593" y="0"/>
            <a:ext cx="8927407" cy="6702552"/>
            <a:chOff x="216593" y="0"/>
            <a:chExt cx="8927407" cy="6702552"/>
          </a:xfrm>
        </p:grpSpPr>
        <p:pic>
          <p:nvPicPr>
            <p:cNvPr id="22530" name="Picture 2" descr="C:\Users\hp\Desktop\naahed\10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16593" y="0"/>
              <a:ext cx="8927407" cy="6702552"/>
            </a:xfrm>
            <a:prstGeom prst="rect">
              <a:avLst/>
            </a:prstGeom>
            <a:noFill/>
          </p:spPr>
        </p:pic>
        <p:sp>
          <p:nvSpPr>
            <p:cNvPr id="3" name="Rectangle 2"/>
            <p:cNvSpPr/>
            <p:nvPr/>
          </p:nvSpPr>
          <p:spPr>
            <a:xfrm>
              <a:off x="8229600" y="6172200"/>
              <a:ext cx="609600" cy="4572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16593" y="0"/>
            <a:ext cx="8927407" cy="6702552"/>
            <a:chOff x="216593" y="0"/>
            <a:chExt cx="8927407" cy="6702552"/>
          </a:xfrm>
        </p:grpSpPr>
        <p:pic>
          <p:nvPicPr>
            <p:cNvPr id="23554" name="Picture 2" descr="C:\Users\hp\Desktop\naahed\11-36-638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16593" y="0"/>
              <a:ext cx="8927407" cy="6702552"/>
            </a:xfrm>
            <a:prstGeom prst="rect">
              <a:avLst/>
            </a:prstGeom>
            <a:noFill/>
          </p:spPr>
        </p:pic>
        <p:sp>
          <p:nvSpPr>
            <p:cNvPr id="3" name="Rectangle 2"/>
            <p:cNvSpPr/>
            <p:nvPr/>
          </p:nvSpPr>
          <p:spPr>
            <a:xfrm>
              <a:off x="8229600" y="6172200"/>
              <a:ext cx="609600" cy="4572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16593" y="155448"/>
            <a:ext cx="8927407" cy="6702552"/>
            <a:chOff x="216593" y="155448"/>
            <a:chExt cx="8927407" cy="6702552"/>
          </a:xfrm>
        </p:grpSpPr>
        <p:pic>
          <p:nvPicPr>
            <p:cNvPr id="24578" name="Picture 2" descr="C:\Users\hp\Desktop\naahed\rate-and-order-of-reaction-37-638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16593" y="155448"/>
              <a:ext cx="8927407" cy="6702552"/>
            </a:xfrm>
            <a:prstGeom prst="rect">
              <a:avLst/>
            </a:prstGeom>
            <a:noFill/>
          </p:spPr>
        </p:pic>
        <p:sp>
          <p:nvSpPr>
            <p:cNvPr id="3" name="Rectangle 2"/>
            <p:cNvSpPr/>
            <p:nvPr/>
          </p:nvSpPr>
          <p:spPr>
            <a:xfrm>
              <a:off x="8229600" y="6172200"/>
              <a:ext cx="609600" cy="4572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hp\Desktop\naahed\rate-and-order-of-reaction-38-638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6593" y="0"/>
            <a:ext cx="8927407" cy="6702552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8229600" y="6172200"/>
            <a:ext cx="6096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16593" y="0"/>
            <a:ext cx="8927407" cy="6702552"/>
            <a:chOff x="216593" y="0"/>
            <a:chExt cx="8927407" cy="6702552"/>
          </a:xfrm>
        </p:grpSpPr>
        <p:pic>
          <p:nvPicPr>
            <p:cNvPr id="26626" name="Picture 2" descr="C:\Users\hp\Desktop\naahed\rate-and-order-of-reaction-38-638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16593" y="0"/>
              <a:ext cx="8927407" cy="6702552"/>
            </a:xfrm>
            <a:prstGeom prst="rect">
              <a:avLst/>
            </a:prstGeom>
            <a:noFill/>
          </p:spPr>
        </p:pic>
        <p:sp>
          <p:nvSpPr>
            <p:cNvPr id="3" name="Rectangle 2"/>
            <p:cNvSpPr/>
            <p:nvPr/>
          </p:nvSpPr>
          <p:spPr>
            <a:xfrm>
              <a:off x="8229600" y="6172200"/>
              <a:ext cx="609600" cy="4572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16593" y="0"/>
            <a:ext cx="8927407" cy="6702552"/>
            <a:chOff x="216593" y="0"/>
            <a:chExt cx="8927407" cy="6702552"/>
          </a:xfrm>
        </p:grpSpPr>
        <p:pic>
          <p:nvPicPr>
            <p:cNvPr id="27650" name="Picture 2" descr="C:\Users\hp\Desktop\naahed\rate-and-order-of-reaction-39-638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16593" y="0"/>
              <a:ext cx="8927407" cy="6702552"/>
            </a:xfrm>
            <a:prstGeom prst="rect">
              <a:avLst/>
            </a:prstGeom>
            <a:noFill/>
          </p:spPr>
        </p:pic>
        <p:sp>
          <p:nvSpPr>
            <p:cNvPr id="3" name="Rectangle 2"/>
            <p:cNvSpPr/>
            <p:nvPr/>
          </p:nvSpPr>
          <p:spPr>
            <a:xfrm>
              <a:off x="8229600" y="6172200"/>
              <a:ext cx="609600" cy="4572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16593" y="0"/>
            <a:ext cx="8927407" cy="6702552"/>
            <a:chOff x="216593" y="0"/>
            <a:chExt cx="8927407" cy="6702552"/>
          </a:xfrm>
        </p:grpSpPr>
        <p:pic>
          <p:nvPicPr>
            <p:cNvPr id="28674" name="Picture 2" descr="C:\Users\hp\Desktop\naahed\rate-and-order-of-reaction-40-638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16593" y="0"/>
              <a:ext cx="8927407" cy="6702552"/>
            </a:xfrm>
            <a:prstGeom prst="rect">
              <a:avLst/>
            </a:prstGeom>
            <a:noFill/>
          </p:spPr>
        </p:pic>
        <p:sp>
          <p:nvSpPr>
            <p:cNvPr id="3" name="Rectangle 2"/>
            <p:cNvSpPr/>
            <p:nvPr/>
          </p:nvSpPr>
          <p:spPr>
            <a:xfrm>
              <a:off x="8229600" y="6172200"/>
              <a:ext cx="609600" cy="4572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04800" y="0"/>
            <a:ext cx="8513312" cy="6391656"/>
            <a:chOff x="304800" y="0"/>
            <a:chExt cx="8513312" cy="6391656"/>
          </a:xfrm>
        </p:grpSpPr>
        <p:pic>
          <p:nvPicPr>
            <p:cNvPr id="1026" name="Picture 2" descr="C:\Users\hp\Desktop\naahed\rate-and-order-of-reaction-2-638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04800" y="0"/>
              <a:ext cx="8513312" cy="6391656"/>
            </a:xfrm>
            <a:prstGeom prst="rect">
              <a:avLst/>
            </a:prstGeom>
            <a:noFill/>
          </p:spPr>
        </p:pic>
        <p:sp>
          <p:nvSpPr>
            <p:cNvPr id="3" name="Rectangle 2"/>
            <p:cNvSpPr/>
            <p:nvPr/>
          </p:nvSpPr>
          <p:spPr>
            <a:xfrm>
              <a:off x="8001000" y="5867400"/>
              <a:ext cx="609600" cy="4572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16593" y="0"/>
            <a:ext cx="8927407" cy="6702552"/>
            <a:chOff x="216593" y="0"/>
            <a:chExt cx="8927407" cy="6702552"/>
          </a:xfrm>
        </p:grpSpPr>
        <p:pic>
          <p:nvPicPr>
            <p:cNvPr id="29698" name="Picture 2" descr="C:\Users\hp\Desktop\naahed\rate-and-order-of-reaction-41-638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16593" y="0"/>
              <a:ext cx="8927407" cy="6702552"/>
            </a:xfrm>
            <a:prstGeom prst="rect">
              <a:avLst/>
            </a:prstGeom>
            <a:noFill/>
          </p:spPr>
        </p:pic>
        <p:sp>
          <p:nvSpPr>
            <p:cNvPr id="3" name="Rectangle 2"/>
            <p:cNvSpPr/>
            <p:nvPr/>
          </p:nvSpPr>
          <p:spPr>
            <a:xfrm>
              <a:off x="8229600" y="6172200"/>
              <a:ext cx="609600" cy="4572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16593" y="155448"/>
            <a:ext cx="8927407" cy="6702552"/>
            <a:chOff x="216593" y="155448"/>
            <a:chExt cx="8927407" cy="6702552"/>
          </a:xfrm>
        </p:grpSpPr>
        <p:pic>
          <p:nvPicPr>
            <p:cNvPr id="30722" name="Picture 2" descr="C:\Users\hp\Desktop\naahed\rate-and-order-of-reaction-42-638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16593" y="155448"/>
              <a:ext cx="8927407" cy="6702552"/>
            </a:xfrm>
            <a:prstGeom prst="rect">
              <a:avLst/>
            </a:prstGeom>
            <a:noFill/>
          </p:spPr>
        </p:pic>
        <p:sp>
          <p:nvSpPr>
            <p:cNvPr id="3" name="Rectangle 2"/>
            <p:cNvSpPr/>
            <p:nvPr/>
          </p:nvSpPr>
          <p:spPr>
            <a:xfrm>
              <a:off x="8229600" y="6172200"/>
              <a:ext cx="609600" cy="4572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16593" y="0"/>
            <a:ext cx="8927407" cy="6702552"/>
            <a:chOff x="216593" y="0"/>
            <a:chExt cx="8927407" cy="6702552"/>
          </a:xfrm>
        </p:grpSpPr>
        <p:pic>
          <p:nvPicPr>
            <p:cNvPr id="31746" name="Picture 2" descr="C:\Users\hp\Desktop\naahed\rate-and-order-of-reaction-43-638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16593" y="0"/>
              <a:ext cx="8927407" cy="6702552"/>
            </a:xfrm>
            <a:prstGeom prst="rect">
              <a:avLst/>
            </a:prstGeom>
            <a:noFill/>
          </p:spPr>
        </p:pic>
        <p:sp>
          <p:nvSpPr>
            <p:cNvPr id="3" name="Rectangle 2"/>
            <p:cNvSpPr/>
            <p:nvPr/>
          </p:nvSpPr>
          <p:spPr>
            <a:xfrm>
              <a:off x="8229600" y="6172200"/>
              <a:ext cx="609600" cy="4572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16593" y="155448"/>
            <a:ext cx="8927407" cy="6702552"/>
            <a:chOff x="216593" y="155448"/>
            <a:chExt cx="8927407" cy="6702552"/>
          </a:xfrm>
        </p:grpSpPr>
        <p:pic>
          <p:nvPicPr>
            <p:cNvPr id="32770" name="Picture 2" descr="C:\Users\hp\Desktop\naahed\rate-and-order-of-reaction-44-638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16593" y="155448"/>
              <a:ext cx="8927407" cy="6702552"/>
            </a:xfrm>
            <a:prstGeom prst="rect">
              <a:avLst/>
            </a:prstGeom>
            <a:noFill/>
          </p:spPr>
        </p:pic>
        <p:sp>
          <p:nvSpPr>
            <p:cNvPr id="3" name="Rectangle 2"/>
            <p:cNvSpPr/>
            <p:nvPr/>
          </p:nvSpPr>
          <p:spPr>
            <a:xfrm>
              <a:off x="8229600" y="6172200"/>
              <a:ext cx="609600" cy="4572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16593" y="155448"/>
            <a:ext cx="8927407" cy="6702552"/>
            <a:chOff x="216593" y="155448"/>
            <a:chExt cx="8927407" cy="6702552"/>
          </a:xfrm>
        </p:grpSpPr>
        <p:pic>
          <p:nvPicPr>
            <p:cNvPr id="33794" name="Picture 2" descr="C:\Users\hp\Desktop\naahed\rate-and-order-of-reaction-45-638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16593" y="155448"/>
              <a:ext cx="8927407" cy="6702552"/>
            </a:xfrm>
            <a:prstGeom prst="rect">
              <a:avLst/>
            </a:prstGeom>
            <a:noFill/>
          </p:spPr>
        </p:pic>
        <p:sp>
          <p:nvSpPr>
            <p:cNvPr id="3" name="Rectangle 2"/>
            <p:cNvSpPr/>
            <p:nvPr/>
          </p:nvSpPr>
          <p:spPr>
            <a:xfrm>
              <a:off x="8229600" y="6172200"/>
              <a:ext cx="609600" cy="4572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16593" y="0"/>
            <a:ext cx="8927407" cy="6702552"/>
            <a:chOff x="216593" y="0"/>
            <a:chExt cx="8927407" cy="6702552"/>
          </a:xfrm>
        </p:grpSpPr>
        <p:pic>
          <p:nvPicPr>
            <p:cNvPr id="34818" name="Picture 2" descr="C:\Users\hp\Desktop\naahed\rate-and-order-of-reaction-46-638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16593" y="0"/>
              <a:ext cx="8927407" cy="6702552"/>
            </a:xfrm>
            <a:prstGeom prst="rect">
              <a:avLst/>
            </a:prstGeom>
            <a:noFill/>
          </p:spPr>
        </p:pic>
        <p:sp>
          <p:nvSpPr>
            <p:cNvPr id="3" name="Rectangle 2"/>
            <p:cNvSpPr/>
            <p:nvPr/>
          </p:nvSpPr>
          <p:spPr>
            <a:xfrm>
              <a:off x="8229600" y="6172200"/>
              <a:ext cx="609600" cy="4572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0"/>
            <a:ext cx="8927407" cy="6702552"/>
            <a:chOff x="0" y="0"/>
            <a:chExt cx="8927407" cy="6702552"/>
          </a:xfrm>
        </p:grpSpPr>
        <p:pic>
          <p:nvPicPr>
            <p:cNvPr id="35842" name="Picture 2" descr="C:\Users\hp\Desktop\naahed\rate-and-order-of-reaction-47-638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8927407" cy="6702552"/>
            </a:xfrm>
            <a:prstGeom prst="rect">
              <a:avLst/>
            </a:prstGeom>
            <a:noFill/>
          </p:spPr>
        </p:pic>
        <p:sp>
          <p:nvSpPr>
            <p:cNvPr id="3" name="Rectangle 2"/>
            <p:cNvSpPr/>
            <p:nvPr/>
          </p:nvSpPr>
          <p:spPr>
            <a:xfrm>
              <a:off x="8229600" y="6172200"/>
              <a:ext cx="609600" cy="4572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16593" y="155448"/>
            <a:ext cx="8927407" cy="6702552"/>
            <a:chOff x="216593" y="155448"/>
            <a:chExt cx="8927407" cy="6702552"/>
          </a:xfrm>
        </p:grpSpPr>
        <p:pic>
          <p:nvPicPr>
            <p:cNvPr id="36866" name="Picture 2" descr="C:\Users\hp\Desktop\naahed\rate-and-order-of-reaction-48-638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16593" y="155448"/>
              <a:ext cx="8927407" cy="6702552"/>
            </a:xfrm>
            <a:prstGeom prst="rect">
              <a:avLst/>
            </a:prstGeom>
            <a:noFill/>
          </p:spPr>
        </p:pic>
        <p:sp>
          <p:nvSpPr>
            <p:cNvPr id="3" name="Rectangle 2"/>
            <p:cNvSpPr/>
            <p:nvPr/>
          </p:nvSpPr>
          <p:spPr>
            <a:xfrm>
              <a:off x="8229600" y="6172200"/>
              <a:ext cx="609600" cy="4572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16593" y="155448"/>
            <a:ext cx="8927407" cy="6702552"/>
            <a:chOff x="216593" y="155448"/>
            <a:chExt cx="8927407" cy="6702552"/>
          </a:xfrm>
        </p:grpSpPr>
        <p:pic>
          <p:nvPicPr>
            <p:cNvPr id="37890" name="Picture 2" descr="C:\Users\hp\Desktop\naahed\rate-and-order-of-reaction-49-638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16593" y="155448"/>
              <a:ext cx="8927407" cy="6702552"/>
            </a:xfrm>
            <a:prstGeom prst="rect">
              <a:avLst/>
            </a:prstGeom>
            <a:noFill/>
          </p:spPr>
        </p:pic>
        <p:sp>
          <p:nvSpPr>
            <p:cNvPr id="3" name="Rectangle 2"/>
            <p:cNvSpPr/>
            <p:nvPr/>
          </p:nvSpPr>
          <p:spPr>
            <a:xfrm>
              <a:off x="8229600" y="6172200"/>
              <a:ext cx="609600" cy="4572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C:\Users\hp\Desktop\naahed\rate-and-order-of-reaction-50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927407" cy="6702552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8229600" y="6172200"/>
            <a:ext cx="6096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81000" y="466344"/>
            <a:ext cx="8513312" cy="6391656"/>
            <a:chOff x="381000" y="466344"/>
            <a:chExt cx="8513312" cy="6391656"/>
          </a:xfrm>
        </p:grpSpPr>
        <p:pic>
          <p:nvPicPr>
            <p:cNvPr id="2050" name="Picture 2" descr="C:\Users\hp\Desktop\naahed\rate-and-order-of-reaction-3-638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81000" y="466344"/>
              <a:ext cx="8513312" cy="6391656"/>
            </a:xfrm>
            <a:prstGeom prst="rect">
              <a:avLst/>
            </a:prstGeom>
            <a:noFill/>
          </p:spPr>
        </p:pic>
        <p:sp>
          <p:nvSpPr>
            <p:cNvPr id="3" name="Rectangle 2"/>
            <p:cNvSpPr/>
            <p:nvPr/>
          </p:nvSpPr>
          <p:spPr>
            <a:xfrm>
              <a:off x="8001000" y="6172200"/>
              <a:ext cx="609600" cy="4572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16593" y="155448"/>
            <a:ext cx="8927407" cy="6702552"/>
            <a:chOff x="216593" y="155448"/>
            <a:chExt cx="8927407" cy="6702552"/>
          </a:xfrm>
        </p:grpSpPr>
        <p:pic>
          <p:nvPicPr>
            <p:cNvPr id="39938" name="Picture 2" descr="C:\Users\hp\Desktop\naahed\rate-and-order-of-reaction-51-638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16593" y="155448"/>
              <a:ext cx="8927407" cy="6702552"/>
            </a:xfrm>
            <a:prstGeom prst="rect">
              <a:avLst/>
            </a:prstGeom>
            <a:noFill/>
          </p:spPr>
        </p:pic>
        <p:sp>
          <p:nvSpPr>
            <p:cNvPr id="3" name="Rectangle 2"/>
            <p:cNvSpPr/>
            <p:nvPr/>
          </p:nvSpPr>
          <p:spPr>
            <a:xfrm>
              <a:off x="8229600" y="6172200"/>
              <a:ext cx="609600" cy="4572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C:\Users\hp\Desktop\naahed\rate-and-order-of-reaction-52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33525" y="1147763"/>
            <a:ext cx="6076950" cy="4562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04800" y="152400"/>
            <a:ext cx="8513312" cy="6391656"/>
            <a:chOff x="304800" y="152400"/>
            <a:chExt cx="8513312" cy="6391656"/>
          </a:xfrm>
        </p:grpSpPr>
        <p:pic>
          <p:nvPicPr>
            <p:cNvPr id="3074" name="Picture 2" descr="C:\Users\hp\Desktop\naahed\rate-and-order-of-reaction-4-638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04800" y="152400"/>
              <a:ext cx="8513312" cy="6391656"/>
            </a:xfrm>
            <a:prstGeom prst="rect">
              <a:avLst/>
            </a:prstGeom>
            <a:noFill/>
          </p:spPr>
        </p:pic>
        <p:sp>
          <p:nvSpPr>
            <p:cNvPr id="3" name="Rectangle 2"/>
            <p:cNvSpPr/>
            <p:nvPr/>
          </p:nvSpPr>
          <p:spPr>
            <a:xfrm>
              <a:off x="8001000" y="5867400"/>
              <a:ext cx="609600" cy="4572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04800" y="0"/>
            <a:ext cx="8513312" cy="6391656"/>
            <a:chOff x="304800" y="0"/>
            <a:chExt cx="8513312" cy="6391656"/>
          </a:xfrm>
        </p:grpSpPr>
        <p:pic>
          <p:nvPicPr>
            <p:cNvPr id="4098" name="Picture 2" descr="C:\Users\hp\Desktop\naahed\rate-and-order-of-reaction-5-638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04800" y="0"/>
              <a:ext cx="8513312" cy="6391656"/>
            </a:xfrm>
            <a:prstGeom prst="rect">
              <a:avLst/>
            </a:prstGeom>
            <a:noFill/>
          </p:spPr>
        </p:pic>
        <p:sp>
          <p:nvSpPr>
            <p:cNvPr id="3" name="Rectangle 2"/>
            <p:cNvSpPr/>
            <p:nvPr/>
          </p:nvSpPr>
          <p:spPr>
            <a:xfrm>
              <a:off x="8001000" y="5867400"/>
              <a:ext cx="609600" cy="4572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81000" y="0"/>
            <a:ext cx="8513312" cy="6391656"/>
            <a:chOff x="381000" y="0"/>
            <a:chExt cx="8513312" cy="6391656"/>
          </a:xfrm>
        </p:grpSpPr>
        <p:pic>
          <p:nvPicPr>
            <p:cNvPr id="5122" name="Picture 2" descr="C:\Users\hp\Desktop\naahed\rate-and-order-of-reaction-6-638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81000" y="0"/>
              <a:ext cx="8513312" cy="6391656"/>
            </a:xfrm>
            <a:prstGeom prst="rect">
              <a:avLst/>
            </a:prstGeom>
            <a:noFill/>
          </p:spPr>
        </p:pic>
        <p:sp>
          <p:nvSpPr>
            <p:cNvPr id="3" name="Rectangle 2"/>
            <p:cNvSpPr/>
            <p:nvPr/>
          </p:nvSpPr>
          <p:spPr>
            <a:xfrm>
              <a:off x="8001000" y="5867400"/>
              <a:ext cx="609600" cy="4572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81000" y="0"/>
            <a:ext cx="8513312" cy="6391656"/>
            <a:chOff x="381000" y="0"/>
            <a:chExt cx="8513312" cy="6391656"/>
          </a:xfrm>
        </p:grpSpPr>
        <p:pic>
          <p:nvPicPr>
            <p:cNvPr id="6146" name="Picture 2" descr="C:\Users\hp\Desktop\naahed\rate-and-order-of-reaction-7-638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81000" y="0"/>
              <a:ext cx="8513312" cy="6391656"/>
            </a:xfrm>
            <a:prstGeom prst="rect">
              <a:avLst/>
            </a:prstGeom>
            <a:noFill/>
          </p:spPr>
        </p:pic>
        <p:sp>
          <p:nvSpPr>
            <p:cNvPr id="3" name="Rectangle 2"/>
            <p:cNvSpPr/>
            <p:nvPr/>
          </p:nvSpPr>
          <p:spPr>
            <a:xfrm>
              <a:off x="8001000" y="5867400"/>
              <a:ext cx="609600" cy="4572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57200" y="152400"/>
            <a:ext cx="8513312" cy="6391656"/>
            <a:chOff x="457200" y="152400"/>
            <a:chExt cx="8513312" cy="6391656"/>
          </a:xfrm>
        </p:grpSpPr>
        <p:pic>
          <p:nvPicPr>
            <p:cNvPr id="7170" name="Picture 2" descr="C:\Users\hp\Desktop\naahed\rate-and-order-of-reaction-8-638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57200" y="152400"/>
              <a:ext cx="8513312" cy="6391656"/>
            </a:xfrm>
            <a:prstGeom prst="rect">
              <a:avLst/>
            </a:prstGeom>
            <a:noFill/>
          </p:spPr>
        </p:pic>
        <p:sp>
          <p:nvSpPr>
            <p:cNvPr id="3" name="Rectangle 2"/>
            <p:cNvSpPr/>
            <p:nvPr/>
          </p:nvSpPr>
          <p:spPr>
            <a:xfrm>
              <a:off x="8001000" y="5867400"/>
              <a:ext cx="609600" cy="4572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16</Words>
  <Application>Microsoft Office PowerPoint</Application>
  <PresentationFormat>On-screen Show (4:3)</PresentationFormat>
  <Paragraphs>3</Paragraphs>
  <Slides>41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5" baseType="lpstr">
      <vt:lpstr>Arial</vt:lpstr>
      <vt:lpstr>Calibri</vt:lpstr>
      <vt:lpstr>Times New Roman</vt:lpstr>
      <vt:lpstr>Office Theme</vt:lpstr>
      <vt:lpstr>PowerPoint Presentation</vt:lpstr>
      <vt:lpstr>RATE AND ORDER OF REACTIONS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Naheed Akhtar</dc:creator>
  <cp:lastModifiedBy>Naheed Akhtar</cp:lastModifiedBy>
  <cp:revision>11</cp:revision>
  <dcterms:created xsi:type="dcterms:W3CDTF">2006-08-16T00:00:00Z</dcterms:created>
  <dcterms:modified xsi:type="dcterms:W3CDTF">2020-04-01T21:08:02Z</dcterms:modified>
</cp:coreProperties>
</file>