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57" r:id="rId4"/>
    <p:sldId id="263" r:id="rId5"/>
    <p:sldId id="259" r:id="rId6"/>
    <p:sldId id="269" r:id="rId7"/>
    <p:sldId id="261" r:id="rId8"/>
    <p:sldId id="262" r:id="rId9"/>
    <p:sldId id="264" r:id="rId10"/>
    <p:sldId id="266"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3DB9EE7-F367-4A18-AEC9-DEC16D52F65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DB9EE7-F367-4A18-AEC9-DEC16D52F65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DB9EE7-F367-4A18-AEC9-DEC16D52F6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5420B7-0489-4912-8FA5-C7B16193CC5D}" type="datetimeFigureOut">
              <a:rPr lang="en-US" smtClean="0"/>
              <a:pPr/>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3DB9EE7-F367-4A18-AEC9-DEC16D52F65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85420B7-0489-4912-8FA5-C7B16193CC5D}" type="datetimeFigureOut">
              <a:rPr lang="en-US" smtClean="0"/>
              <a:pPr/>
              <a:t>11/19/2018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3DB9EE7-F367-4A18-AEC9-DEC16D52F65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Précis Writing </a:t>
            </a:r>
            <a:endParaRPr lang="en-US" dirty="0"/>
          </a:p>
        </p:txBody>
      </p:sp>
      <p:sp>
        <p:nvSpPr>
          <p:cNvPr id="6" name="Content Placeholder 5"/>
          <p:cNvSpPr>
            <a:spLocks noGrp="1"/>
          </p:cNvSpPr>
          <p:nvPr>
            <p:ph idx="1"/>
          </p:nvPr>
        </p:nvSpPr>
        <p:spPr/>
        <p:txBody>
          <a:bodyPr/>
          <a:lstStyle/>
          <a:p>
            <a:r>
              <a:rPr lang="en-US" b="1" dirty="0"/>
              <a:t>Pronunciation: </a:t>
            </a:r>
            <a:r>
              <a:rPr lang="en-US" dirty="0"/>
              <a:t>PRAY-see</a:t>
            </a:r>
          </a:p>
          <a:p>
            <a:r>
              <a:rPr lang="en-US" b="1" dirty="0"/>
              <a:t>Also Known As: </a:t>
            </a:r>
            <a:r>
              <a:rPr lang="en-US" dirty="0"/>
              <a:t>abstract, summary, executive summary, synopsis</a:t>
            </a:r>
          </a:p>
          <a:p>
            <a:r>
              <a:rPr lang="en-US" b="1" dirty="0"/>
              <a:t>Alternate Spellings: </a:t>
            </a:r>
            <a:r>
              <a:rPr lang="en-US" dirty="0"/>
              <a:t>précis</a:t>
            </a:r>
          </a:p>
          <a:p>
            <a:pPr>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305800" cy="5410200"/>
          </a:xfrm>
        </p:spPr>
        <p:txBody>
          <a:bodyPr>
            <a:normAutofit/>
          </a:bodyPr>
          <a:lstStyle/>
          <a:p>
            <a:pPr algn="just"/>
            <a:r>
              <a:rPr lang="en-US" sz="3200" dirty="0"/>
              <a:t>3.     Revise your writing until you are sure that you have given an accurate summary. </a:t>
            </a:r>
          </a:p>
          <a:p>
            <a:pPr algn="just"/>
            <a:r>
              <a:rPr lang="en-US" sz="3200" dirty="0"/>
              <a:t>4.     Usually you will find your précis is too long, if it is more than one-third the length of the original, it is too long, continue your revision until you have reduced the précis to the proper length.  For the purpose of this class your précis should be no longer than 1 typed double spaced page with 1” margins (approx. 200 – 250 words). </a:t>
            </a:r>
          </a:p>
          <a:p>
            <a:pPr algn="just"/>
            <a:endParaRPr 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endParaRPr lang="en-US" dirty="0" smtClean="0"/>
          </a:p>
          <a:p>
            <a:pPr algn="ctr"/>
            <a:endParaRPr lang="en-US" dirty="0" smtClean="0"/>
          </a:p>
          <a:p>
            <a:pPr algn="ctr"/>
            <a:r>
              <a:rPr lang="en-US" sz="5400" dirty="0" smtClean="0"/>
              <a:t>Thank you </a:t>
            </a:r>
            <a:endParaRPr lang="en-US" sz="5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143000"/>
            <a:ext cx="8229600" cy="5181600"/>
          </a:xfrm>
        </p:spPr>
        <p:txBody>
          <a:bodyPr>
            <a:normAutofit/>
          </a:bodyPr>
          <a:lstStyle/>
          <a:p>
            <a:pPr algn="just"/>
            <a:r>
              <a:rPr lang="en-US" sz="2800" dirty="0"/>
              <a:t>A précis is a brief summary. Writing a précis is valuable training in composition. Since the writing requires you to be clear and concise, you must choose your words carefully and arrange them skillfully so you get the maximum amount of meaning into the minimum space.</a:t>
            </a:r>
          </a:p>
          <a:p>
            <a:pPr algn="just"/>
            <a:r>
              <a:rPr lang="en-US" sz="2800" dirty="0"/>
              <a:t>In addition to its value as a writing exercise, précis work is excellent reading practice. In order to summarize another's ideas in your own words, you must understand the idea thoroughly.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153400" cy="5135563"/>
          </a:xfrm>
        </p:spPr>
        <p:txBody>
          <a:bodyPr/>
          <a:lstStyle/>
          <a:p>
            <a:pPr algn="just"/>
            <a:r>
              <a:rPr lang="en-US" sz="3200" dirty="0"/>
              <a:t>In school and in life after school, there are many situations that call for the writing of a brief, accurate summary of reading. You are frequently asked to prepare a summary of what you have read in your textbook or in the library. Answers on examinations often require a brief summary. People in business, in club work, and in social work must prepare short digests of articles and reports.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a:t>Study the following facts about précis and the basic steps in writing</a:t>
            </a:r>
          </a:p>
        </p:txBody>
      </p:sp>
      <p:sp>
        <p:nvSpPr>
          <p:cNvPr id="3" name="Content Placeholder 2"/>
          <p:cNvSpPr>
            <a:spLocks noGrp="1"/>
          </p:cNvSpPr>
          <p:nvPr>
            <p:ph idx="1"/>
          </p:nvPr>
        </p:nvSpPr>
        <p:spPr/>
        <p:txBody>
          <a:bodyPr/>
          <a:lstStyle/>
          <a:p>
            <a:pPr algn="just"/>
            <a:r>
              <a:rPr lang="en-US" sz="2800" b="1" dirty="0" smtClean="0"/>
              <a:t>A </a:t>
            </a:r>
            <a:r>
              <a:rPr lang="en-US" sz="2800" b="1" dirty="0"/>
              <a:t>précis is a short summary. </a:t>
            </a:r>
            <a:endParaRPr lang="en-US" sz="2800" b="1" dirty="0" smtClean="0"/>
          </a:p>
          <a:p>
            <a:pPr algn="just"/>
            <a:r>
              <a:rPr lang="en-US" sz="2800" dirty="0" smtClean="0"/>
              <a:t>It </a:t>
            </a:r>
            <a:r>
              <a:rPr lang="en-US" sz="2800" dirty="0"/>
              <a:t>is not a paraphrase, which merely says in different and simpler words exactly what the passage being paraphrased has to say. A paraphrase may be as long as the passage itself. A précis rarely is more than one-third the length of the original selection and may be only one-fourth as long.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181600"/>
          </a:xfrm>
        </p:spPr>
        <p:txBody>
          <a:bodyPr>
            <a:normAutofit/>
          </a:bodyPr>
          <a:lstStyle/>
          <a:p>
            <a:pPr algn="just"/>
            <a:r>
              <a:rPr lang="en-US" sz="4000" dirty="0"/>
              <a:t>2.     A précis gives only the "heart" of a passage. It omits repetition and such details as examples, illustrations, and adjectives unless they are of unusual importance.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a:bodyPr>
          <a:lstStyle/>
          <a:p>
            <a:pPr algn="just">
              <a:buNone/>
            </a:pPr>
            <a:r>
              <a:rPr lang="en-US" sz="3600" b="1" dirty="0" smtClean="0"/>
              <a:t>3. A </a:t>
            </a:r>
            <a:r>
              <a:rPr lang="en-US" sz="3600" b="1" dirty="0" smtClean="0"/>
              <a:t>précis is written entirely in the words of the person writing it, not in the words of the original selection.</a:t>
            </a:r>
            <a:r>
              <a:rPr lang="en-US" sz="3600" dirty="0" smtClean="0"/>
              <a:t> </a:t>
            </a:r>
            <a:endParaRPr lang="en-US" sz="3600" dirty="0" smtClean="0"/>
          </a:p>
          <a:p>
            <a:pPr algn="just"/>
            <a:endParaRPr lang="en-US" sz="3600" dirty="0" smtClean="0"/>
          </a:p>
          <a:p>
            <a:pPr algn="just"/>
            <a:r>
              <a:rPr lang="en-US" sz="3600" dirty="0" smtClean="0"/>
              <a:t>Avoid </a:t>
            </a:r>
            <a:r>
              <a:rPr lang="en-US" sz="3600" dirty="0" smtClean="0"/>
              <a:t>the temptation to lift long phrases and whole sentences from the original.</a:t>
            </a:r>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lstStyle/>
          <a:p>
            <a:pPr algn="just">
              <a:buNone/>
            </a:pPr>
            <a:r>
              <a:rPr lang="en-US" dirty="0"/>
              <a:t> </a:t>
            </a:r>
            <a:r>
              <a:rPr lang="en-US" sz="3200" dirty="0"/>
              <a:t> </a:t>
            </a:r>
            <a:r>
              <a:rPr lang="en-US" sz="3200" b="1" dirty="0"/>
              <a:t>A précis is written from the point of view of the author whose work is being summarized.</a:t>
            </a:r>
            <a:r>
              <a:rPr lang="en-US" sz="3200" dirty="0"/>
              <a:t> </a:t>
            </a:r>
            <a:endParaRPr lang="en-US" sz="3200" dirty="0" smtClean="0"/>
          </a:p>
          <a:p>
            <a:pPr algn="just">
              <a:buNone/>
            </a:pPr>
            <a:endParaRPr lang="en-US" sz="3200" dirty="0"/>
          </a:p>
          <a:p>
            <a:pPr algn="just">
              <a:buNone/>
            </a:pPr>
            <a:r>
              <a:rPr lang="en-US" sz="3200" dirty="0" smtClean="0"/>
              <a:t>Do </a:t>
            </a:r>
            <a:r>
              <a:rPr lang="en-US" sz="3200" dirty="0"/>
              <a:t>not begin with such expressions as "</a:t>
            </a:r>
            <a:r>
              <a:rPr lang="en-US" sz="3200" dirty="0" err="1" smtClean="0"/>
              <a:t>Thi</a:t>
            </a:r>
            <a:r>
              <a:rPr lang="en-US" sz="3200" dirty="0" smtClean="0"/>
              <a:t> author </a:t>
            </a:r>
            <a:r>
              <a:rPr lang="en-US" sz="3200" dirty="0"/>
              <a:t>says" or "The paragraph means." </a:t>
            </a:r>
            <a:r>
              <a:rPr lang="en-US" sz="3200" dirty="0" smtClean="0"/>
              <a:t>Begin </a:t>
            </a:r>
            <a:r>
              <a:rPr lang="en-US" sz="3200" dirty="0" smtClean="0"/>
              <a:t> as </a:t>
            </a:r>
            <a:r>
              <a:rPr lang="en-US" sz="3200" dirty="0"/>
              <a:t>though you were summarizing your </a:t>
            </a:r>
            <a:r>
              <a:rPr lang="en-US" sz="3200" dirty="0" smtClean="0"/>
              <a:t>own writing</a:t>
            </a:r>
            <a:r>
              <a:rPr lang="en-US" sz="3200" dirty="0"/>
              <a:t>. </a:t>
            </a:r>
          </a:p>
          <a:p>
            <a:pPr algn="just">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81912"/>
          </a:xfrm>
        </p:spPr>
        <p:txBody>
          <a:bodyPr>
            <a:normAutofit fontScale="90000"/>
          </a:bodyPr>
          <a:lstStyle/>
          <a:p>
            <a:pPr algn="ctr"/>
            <a:r>
              <a:rPr lang="en-US" b="1" dirty="0"/>
              <a:t>In writing a précis proceed as follows:</a:t>
            </a:r>
            <a:r>
              <a:rPr lang="en-US" dirty="0"/>
              <a:t/>
            </a:r>
            <a:br>
              <a:rPr lang="en-US" dirty="0"/>
            </a:br>
            <a:endParaRPr lang="en-US" dirty="0"/>
          </a:p>
        </p:txBody>
      </p:sp>
      <p:sp>
        <p:nvSpPr>
          <p:cNvPr id="3" name="Content Placeholder 2"/>
          <p:cNvSpPr>
            <a:spLocks noGrp="1"/>
          </p:cNvSpPr>
          <p:nvPr>
            <p:ph idx="1"/>
          </p:nvPr>
        </p:nvSpPr>
        <p:spPr/>
        <p:txBody>
          <a:bodyPr/>
          <a:lstStyle/>
          <a:p>
            <a:pPr algn="just">
              <a:buNone/>
            </a:pPr>
            <a:r>
              <a:rPr lang="en-US" dirty="0" smtClean="0"/>
              <a:t> </a:t>
            </a:r>
            <a:endParaRPr lang="en-US" sz="3200" dirty="0"/>
          </a:p>
          <a:p>
            <a:r>
              <a:rPr lang="en-US" sz="2800" dirty="0" smtClean="0"/>
              <a:t>Read carefully, sentence by sentence, the passage to be summarized. Try to grasp the writer's main point. Spotting the topic sentence will help. Look up in the dictionary any words whose meaning is not absolutely clear. As you read, take brief notes to be used in your writing.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153400" cy="5440363"/>
          </a:xfrm>
        </p:spPr>
        <p:txBody>
          <a:bodyPr>
            <a:normAutofit/>
          </a:bodyPr>
          <a:lstStyle/>
          <a:p>
            <a:pPr algn="just">
              <a:buNone/>
            </a:pPr>
            <a:r>
              <a:rPr lang="en-US" sz="3200" dirty="0" smtClean="0"/>
              <a:t> </a:t>
            </a:r>
            <a:r>
              <a:rPr lang="en-US" sz="3200" dirty="0"/>
              <a:t>When you have finally decided what </a:t>
            </a:r>
            <a:r>
              <a:rPr lang="en-US" sz="3200" dirty="0" smtClean="0"/>
              <a:t>the author's main point </a:t>
            </a:r>
            <a:r>
              <a:rPr lang="en-US" sz="3200" dirty="0"/>
              <a:t>is, write it out in your </a:t>
            </a:r>
            <a:r>
              <a:rPr lang="en-US" sz="3200" dirty="0" smtClean="0"/>
              <a:t>own words</a:t>
            </a:r>
            <a:r>
              <a:rPr lang="en-US" sz="3200" dirty="0"/>
              <a:t>. Do not use the wording of the </a:t>
            </a:r>
            <a:r>
              <a:rPr lang="en-US" sz="3200" dirty="0" smtClean="0"/>
              <a:t>original except </a:t>
            </a:r>
            <a:r>
              <a:rPr lang="en-US" sz="3200" dirty="0"/>
              <a:t>for certain key words which you may </a:t>
            </a:r>
            <a:r>
              <a:rPr lang="en-US" sz="3200" dirty="0" smtClean="0"/>
              <a:t>find indispensable</a:t>
            </a:r>
            <a:r>
              <a:rPr lang="en-US" sz="3200" dirty="0"/>
              <a:t>. If you cannot translate the </a:t>
            </a:r>
            <a:r>
              <a:rPr lang="en-US" sz="3200" dirty="0" smtClean="0"/>
              <a:t>idea into </a:t>
            </a:r>
            <a:r>
              <a:rPr lang="en-US" sz="3200" dirty="0"/>
              <a:t>language of your own, you do </a:t>
            </a:r>
            <a:r>
              <a:rPr lang="en-US" sz="3200" dirty="0" smtClean="0"/>
              <a:t>not understand </a:t>
            </a:r>
            <a:r>
              <a:rPr lang="en-US" sz="3200" dirty="0"/>
              <a:t>them very well. Be especially </a:t>
            </a:r>
            <a:r>
              <a:rPr lang="en-US" sz="3200" dirty="0" smtClean="0"/>
              <a:t>careful not </a:t>
            </a:r>
            <a:r>
              <a:rPr lang="en-US" sz="3200" dirty="0"/>
              <a:t>to rely too much on the topic sentence. </a:t>
            </a:r>
            <a:r>
              <a:rPr lang="en-US" sz="3200" dirty="0" smtClean="0"/>
              <a:t>Do not </a:t>
            </a:r>
            <a:r>
              <a:rPr lang="en-US" sz="3200" dirty="0"/>
              <a:t>add any opinions or ideas of your own. </a:t>
            </a:r>
          </a:p>
          <a:p>
            <a:pPr algn="just"/>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TotalTime>
  <Words>406</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 Précis Writing </vt:lpstr>
      <vt:lpstr>Slide 2</vt:lpstr>
      <vt:lpstr>Slide 3</vt:lpstr>
      <vt:lpstr>Study the following facts about précis and the basic steps in writing</vt:lpstr>
      <vt:lpstr>Slide 5</vt:lpstr>
      <vt:lpstr>Slide 6</vt:lpstr>
      <vt:lpstr>Slide 7</vt:lpstr>
      <vt:lpstr>In writing a précis proceed as follows: </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Précis Writing </dc:title>
  <dc:creator>ADMIN</dc:creator>
  <cp:lastModifiedBy>Nayyer</cp:lastModifiedBy>
  <cp:revision>7</cp:revision>
  <dcterms:created xsi:type="dcterms:W3CDTF">2012-01-19T05:35:51Z</dcterms:created>
  <dcterms:modified xsi:type="dcterms:W3CDTF">2018-11-19T02:39:51Z</dcterms:modified>
</cp:coreProperties>
</file>