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ShNuM7LTSI" TargetMode="Externa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99736"/>
            <a:ext cx="7851648" cy="1828800"/>
          </a:xfrm>
        </p:spPr>
        <p:txBody>
          <a:bodyPr/>
          <a:lstStyle/>
          <a:p>
            <a:r>
              <a:rPr lang="en-US" altLang="zh-CN"/>
              <a:t>Psychological</a:t>
            </a:r>
            <a:r>
              <a:rPr lang="zh-CN" altLang="en-US"/>
              <a:t> </a:t>
            </a:r>
            <a:r>
              <a:rPr lang="en-US" altLang="zh-CN"/>
              <a:t>Testing</a:t>
            </a:r>
            <a:r>
              <a:rPr lang="zh-CN" altLang="en-US"/>
              <a:t> </a:t>
            </a:r>
            <a:r>
              <a:rPr lang="en-US" altLang="zh-CN"/>
              <a:t>and</a:t>
            </a:r>
            <a:r>
              <a:rPr lang="zh-CN" altLang="en-US"/>
              <a:t> </a:t>
            </a:r>
            <a:r>
              <a:rPr lang="en-US" altLang="zh-CN"/>
              <a:t>measurement</a:t>
            </a:r>
            <a:r>
              <a:rPr lang="zh-CN" altLang="en-US"/>
              <a:t> </a:t>
            </a:r>
            <a:r>
              <a:rPr lang="en-US" altLang="zh-CN"/>
              <a:t>(theory)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/>
              <a:t>Chapter</a:t>
            </a:r>
            <a:r>
              <a:rPr lang="zh-CN" altLang="en-US"/>
              <a:t>  </a:t>
            </a:r>
            <a:r>
              <a:rPr lang="en-US" altLang="zh-CN"/>
              <a:t>2.</a:t>
            </a:r>
            <a:r>
              <a:rPr lang="zh-CN" altLang="en-US"/>
              <a:t> </a:t>
            </a:r>
            <a:r>
              <a:rPr lang="en-US" altLang="zh-CN"/>
              <a:t>Historical</a:t>
            </a:r>
            <a:r>
              <a:rPr lang="zh-CN" altLang="en-US"/>
              <a:t> </a:t>
            </a:r>
            <a:r>
              <a:rPr lang="en-US" altLang="zh-CN"/>
              <a:t>antecendants.</a:t>
            </a:r>
          </a:p>
          <a:p>
            <a:endParaRPr lang="en-US"/>
          </a:p>
          <a:p>
            <a:endParaRPr lang="en-US"/>
          </a:p>
          <a:p>
            <a:r>
              <a:rPr lang="en-US" altLang="zh-CN"/>
              <a:t>Instructor:</a:t>
            </a:r>
            <a:r>
              <a:rPr lang="zh-CN" altLang="en-US"/>
              <a:t> </a:t>
            </a:r>
            <a:r>
              <a:rPr lang="en-US" altLang="zh-CN"/>
              <a:t>Hafsa</a:t>
            </a:r>
            <a:r>
              <a:rPr lang="zh-CN" altLang="en-US"/>
              <a:t> </a:t>
            </a:r>
            <a:r>
              <a:rPr lang="en-US" altLang="zh-CN"/>
              <a:t>zulfiqar.</a:t>
            </a:r>
            <a:r>
              <a:rPr lang="zh-CN" altLang="en-US"/>
              <a:t> </a:t>
            </a:r>
            <a:endParaRPr lang="en-US" altLang="zh-CN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testing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 testing was developed to meet practical needs. </a:t>
            </a:r>
          </a:p>
          <a:p>
            <a:r>
              <a:rPr lang="en-US" dirty="0"/>
              <a:t>World war 1, committee was appointed by the APA to consider ways </a:t>
            </a:r>
          </a:p>
          <a:p>
            <a:r>
              <a:rPr lang="en-US" dirty="0"/>
              <a:t>Under the direction of Robert M Yerkes </a:t>
            </a:r>
          </a:p>
          <a:p>
            <a:r>
              <a:rPr lang="en-US" dirty="0"/>
              <a:t>Arthur S Otis  </a:t>
            </a:r>
          </a:p>
          <a:p>
            <a:r>
              <a:rPr lang="en-US" dirty="0"/>
              <a:t>Non language scale for illiterate and foreign born recruits. ( Purdue Pegboard ) </a:t>
            </a:r>
            <a:r>
              <a:rPr lang="en-US" dirty="0">
                <a:hlinkClick r:id="rId2"/>
              </a:rPr>
              <a:t>https://www.youtube.com/watch?v=gShNuM7LTSI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Aptitude test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Standardized achievement Test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30F82-5C62-244C-8839-08E6C6527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094" y="621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Binet and the Rise of Intelligence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C257A-EF65-B542-B777-EC908449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7088"/>
            <a:ext cx="8229600" cy="4389120"/>
          </a:xfrm>
        </p:spPr>
        <p:txBody>
          <a:bodyPr/>
          <a:lstStyle/>
          <a:p>
            <a:r>
              <a:rPr lang="en-US"/>
              <a:t>Binet and his colleague’s </a:t>
            </a:r>
          </a:p>
          <a:p>
            <a:pPr marL="0" indent="0">
              <a:buNone/>
            </a:pPr>
            <a:r>
              <a:rPr lang="en-US"/>
              <a:t>contribution in researching  </a:t>
            </a:r>
          </a:p>
          <a:p>
            <a:pPr marL="0" indent="0">
              <a:buNone/>
            </a:pPr>
            <a:r>
              <a:rPr lang="en-US"/>
              <a:t>on the ways of measuring intelligence</a:t>
            </a:r>
          </a:p>
        </p:txBody>
      </p:sp>
    </p:spTree>
    <p:extLst>
      <p:ext uri="{BB962C8B-B14F-4D97-AF65-F5344CB8AC3E}">
        <p14:creationId xmlns:p14="http://schemas.microsoft.com/office/powerpoint/2010/main" val="3420332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en-US" dirty="0"/>
              <a:t>Approaches including measurement of cranial, Facial, hand form, and the analysis of  handwriting were  tried.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dirty="0"/>
              <a:t>1904:  Ministry of public instruction appointed </a:t>
            </a:r>
            <a:r>
              <a:rPr lang="en-US" dirty="0" err="1"/>
              <a:t>Binet</a:t>
            </a:r>
            <a:r>
              <a:rPr lang="en-US" dirty="0"/>
              <a:t> to study procedures for the education of retarded children.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dirty="0" err="1"/>
              <a:t>Binet</a:t>
            </a:r>
            <a:r>
              <a:rPr lang="en-US" dirty="0"/>
              <a:t>- Simon Scale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84708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do you call mental retardation, how can you educate them?</a:t>
            </a:r>
          </a:p>
        </p:txBody>
      </p:sp>
      <p:pic>
        <p:nvPicPr>
          <p:cNvPr id="6" name="Content Placeholder 5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6963" y="2209800"/>
            <a:ext cx="6657037" cy="4648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14400"/>
            <a:ext cx="6824410" cy="512365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3525" y="609600"/>
            <a:ext cx="4029075" cy="3349609"/>
          </a:xfrm>
        </p:spPr>
      </p:pic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4191000"/>
            <a:ext cx="3733800" cy="23832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9400" y="5715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Seguin Form Board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Binet-simon</a:t>
            </a:r>
            <a:r>
              <a:rPr lang="en-US" dirty="0"/>
              <a:t>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Scale known as 1905 scale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Consisted of 30 problems/ tests arranged in ascending order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difficulty level was determined  empirically by administering the test to 50 normal children, aged 3-11 years , mentally retarded children and adults.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Emphasized Judgment , comprehension, reasoning , as essential components of intelligence.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Test had Perceptual, sensory, verbal proportions.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ableau_de_résultats_au_test_de_Binet-Sim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6401" y="457201"/>
            <a:ext cx="5943600" cy="58674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1908 scale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Number of tests was increased , unsatisfactory tests were eliminated . </a:t>
            </a:r>
          </a:p>
          <a:p>
            <a:r>
              <a:rPr lang="en-US" dirty="0"/>
              <a:t>Tests were grouped into age level on basis of performance of about 300 normal children aged 3-11 years.</a:t>
            </a:r>
          </a:p>
          <a:p>
            <a:r>
              <a:rPr lang="en-US" dirty="0"/>
              <a:t>Child’s score on test could then be expressed as mental level corresponding to the age of normal children </a:t>
            </a:r>
          </a:p>
          <a:p>
            <a:r>
              <a:rPr lang="en-US" dirty="0"/>
              <a:t>Third version appeared in 1911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252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Psychological Testing and measurement (theory)</vt:lpstr>
      <vt:lpstr>Binet and the Rise of Intelligence Tests</vt:lpstr>
      <vt:lpstr>PowerPoint Presentation</vt:lpstr>
      <vt:lpstr>What do you call mental retardation, how can you educate them?</vt:lpstr>
      <vt:lpstr>PowerPoint Presentation</vt:lpstr>
      <vt:lpstr>PowerPoint Presentation</vt:lpstr>
      <vt:lpstr>Binet-simon Scale</vt:lpstr>
      <vt:lpstr>PowerPoint Presentation</vt:lpstr>
      <vt:lpstr>1908 scale </vt:lpstr>
      <vt:lpstr>Group testing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Binet and the Rise of Intelligence Test </dc:title>
  <dc:creator>HZ</dc:creator>
  <cp:lastModifiedBy>Unknown User</cp:lastModifiedBy>
  <cp:revision>15</cp:revision>
  <dcterms:created xsi:type="dcterms:W3CDTF">2006-08-16T00:00:00Z</dcterms:created>
  <dcterms:modified xsi:type="dcterms:W3CDTF">2020-04-02T10:26:22Z</dcterms:modified>
</cp:coreProperties>
</file>