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1066800"/>
          </a:xfrm>
        </p:spPr>
        <p:txBody>
          <a:bodyPr>
            <a:noAutofit/>
          </a:bodyPr>
          <a:lstStyle/>
          <a:p>
            <a:r>
              <a:rPr lang="en-US" sz="1400" dirty="0" err="1" smtClean="0"/>
              <a:t>Dr.Musarrat</a:t>
            </a:r>
            <a:endParaRPr lang="en-US" sz="1400" dirty="0" smtClean="0"/>
          </a:p>
          <a:p>
            <a:r>
              <a:rPr lang="en-US" sz="1400" dirty="0" smtClean="0"/>
              <a:t>Genetics-1</a:t>
            </a:r>
          </a:p>
          <a:p>
            <a:r>
              <a:rPr lang="en-US" sz="1400" dirty="0" smtClean="0"/>
              <a:t>6th</a:t>
            </a:r>
          </a:p>
          <a:p>
            <a:r>
              <a:rPr lang="en-US" sz="1400" dirty="0" smtClean="0"/>
              <a:t>6</a:t>
            </a:r>
            <a:r>
              <a:rPr lang="en-US" sz="1400" baseline="30000" dirty="0" smtClean="0"/>
              <a:t>th Semester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GENETIC CHANGE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830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MUTATIONS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Mutation is a direct alteration of a gene resulting in a new allele of that gene.</a:t>
            </a:r>
          </a:p>
          <a:p>
            <a:r>
              <a:rPr lang="en-US" dirty="0" smtClean="0"/>
              <a:t>Changes at specific sites in a gene are called point mutations.</a:t>
            </a:r>
          </a:p>
          <a:p>
            <a:r>
              <a:rPr lang="en-US" dirty="0" smtClean="0"/>
              <a:t>In 1791 Seth Wright noticed a lamb with short legs due to recessive mutation and the short legged individuals were found to be homozygous recessive.</a:t>
            </a:r>
          </a:p>
          <a:p>
            <a:r>
              <a:rPr lang="en-US" dirty="0" smtClean="0"/>
              <a:t>Hugo de </a:t>
            </a:r>
            <a:r>
              <a:rPr lang="en-US" dirty="0" err="1" smtClean="0"/>
              <a:t>Vries</a:t>
            </a:r>
            <a:r>
              <a:rPr lang="en-US" dirty="0" smtClean="0"/>
              <a:t> was the first hybridist who used the term </a:t>
            </a:r>
            <a:r>
              <a:rPr lang="en-US" b="1" dirty="0" smtClean="0"/>
              <a:t>mutation</a:t>
            </a:r>
            <a:r>
              <a:rPr lang="en-US" dirty="0" smtClean="0"/>
              <a:t> </a:t>
            </a:r>
          </a:p>
          <a:p>
            <a:r>
              <a:rPr lang="en-US" dirty="0" smtClean="0"/>
              <a:t>First scientific study of mutation was started in 1910, when Morgan started his work on </a:t>
            </a:r>
            <a:r>
              <a:rPr lang="en-US" dirty="0" err="1" smtClean="0"/>
              <a:t>fruitfly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075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dose a mutation act?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in sequence of nucleotides in the DNA will result in the corresponding change in the nucleotide sequence of mRNA. This may result in alignment of different </a:t>
            </a:r>
            <a:r>
              <a:rPr lang="en-US" dirty="0" err="1" smtClean="0"/>
              <a:t>tRNA</a:t>
            </a:r>
            <a:r>
              <a:rPr lang="en-US" dirty="0" smtClean="0"/>
              <a:t> molecules on MRNA (during protein synthesis)finally the amino acid sequence and enzyme properties will be changed.</a:t>
            </a:r>
          </a:p>
          <a:p>
            <a:r>
              <a:rPr lang="en-US" dirty="0" smtClean="0"/>
              <a:t>Due to this expression of protein may adversely affect the trait controlled by the protein.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86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 of mutation according to type of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610600" cy="4373563"/>
          </a:xfrm>
        </p:spPr>
        <p:txBody>
          <a:bodyPr/>
          <a:lstStyle/>
          <a:p>
            <a:r>
              <a:rPr lang="en-US" dirty="0" smtClean="0"/>
              <a:t>Two types of cells Somatic and germinal cells</a:t>
            </a:r>
          </a:p>
          <a:p>
            <a:r>
              <a:rPr lang="en-US" dirty="0" smtClean="0"/>
              <a:t>SOMATIC mutation:</a:t>
            </a:r>
          </a:p>
          <a:p>
            <a:r>
              <a:rPr lang="en-US" dirty="0" smtClean="0"/>
              <a:t>The mutation occurring in non reproductive body cells </a:t>
            </a:r>
          </a:p>
          <a:p>
            <a:r>
              <a:rPr lang="en-US" dirty="0" err="1" smtClean="0"/>
              <a:t>Itcan</a:t>
            </a:r>
            <a:r>
              <a:rPr lang="en-US" dirty="0" smtClean="0"/>
              <a:t> not be transmitted to progeny</a:t>
            </a:r>
          </a:p>
          <a:p>
            <a:r>
              <a:rPr lang="en-US" dirty="0" smtClean="0"/>
              <a:t>Somatic mutations are insignificant</a:t>
            </a:r>
          </a:p>
          <a:p>
            <a:r>
              <a:rPr lang="en-US" dirty="0" smtClean="0"/>
              <a:t>Only single cells and their daughter cells are involved</a:t>
            </a:r>
          </a:p>
          <a:p>
            <a:r>
              <a:rPr lang="en-US" dirty="0" smtClean="0"/>
              <a:t>Somatic mutations occurs early during </a:t>
            </a:r>
            <a:r>
              <a:rPr lang="en-US" dirty="0" err="1" smtClean="0"/>
              <a:t>embryogenic</a:t>
            </a:r>
            <a:r>
              <a:rPr lang="en-US" dirty="0" smtClean="0"/>
              <a:t> life resultant is animal body may be a mosaic for different types of cells.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763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Germline</a:t>
            </a:r>
            <a:r>
              <a:rPr lang="en-US" dirty="0" smtClean="0"/>
              <a:t> mutation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458200" cy="4373563"/>
          </a:xfrm>
        </p:spPr>
        <p:txBody>
          <a:bodyPr/>
          <a:lstStyle/>
          <a:p>
            <a:r>
              <a:rPr lang="en-US" dirty="0" smtClean="0"/>
              <a:t>Mutations occurring in gamete cells (</a:t>
            </a:r>
            <a:r>
              <a:rPr lang="en-US" dirty="0" err="1" smtClean="0"/>
              <a:t>spermand</a:t>
            </a:r>
            <a:r>
              <a:rPr lang="en-US" dirty="0" smtClean="0"/>
              <a:t> ova) </a:t>
            </a:r>
          </a:p>
          <a:p>
            <a:r>
              <a:rPr lang="en-US" dirty="0" smtClean="0"/>
              <a:t>These mutations are inherited </a:t>
            </a:r>
          </a:p>
          <a:p>
            <a:r>
              <a:rPr lang="en-US" dirty="0" smtClean="0"/>
              <a:t>Raw material for the natural selection.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434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Spontaneous mutation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686800" cy="4373563"/>
          </a:xfrm>
        </p:spPr>
        <p:txBody>
          <a:bodyPr/>
          <a:lstStyle/>
          <a:p>
            <a:r>
              <a:rPr lang="en-US" dirty="0" smtClean="0"/>
              <a:t>Occur naturally in the environment because there are naturally occurring environmental mutagens and naturally occurring sources of radiation.</a:t>
            </a:r>
          </a:p>
          <a:p>
            <a:r>
              <a:rPr lang="en-US" b="1" dirty="0" smtClean="0"/>
              <a:t>INDUCE MUTATION: </a:t>
            </a:r>
            <a:r>
              <a:rPr lang="en-US" dirty="0" smtClean="0"/>
              <a:t>those mutation which result from intentional exposure of an organism by an investigator</a:t>
            </a:r>
          </a:p>
          <a:p>
            <a:pPr marL="114300" indent="0">
              <a:buNone/>
            </a:pPr>
            <a:r>
              <a:rPr lang="en-US" dirty="0" smtClean="0"/>
              <a:t>To chemicals, radiation or other </a:t>
            </a:r>
            <a:r>
              <a:rPr lang="en-US" smtClean="0"/>
              <a:t>mutagenic treatments.</a:t>
            </a:r>
          </a:p>
          <a:p>
            <a:pPr marL="114300" indent="0">
              <a:buNone/>
            </a:pPr>
            <a:r>
              <a:rPr lang="en-US" smtClean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120034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72</TotalTime>
  <Words>299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Book Antiqua</vt:lpstr>
      <vt:lpstr>Century Gothic</vt:lpstr>
      <vt:lpstr>Apothecary</vt:lpstr>
      <vt:lpstr>GENETIC CHANGE 1</vt:lpstr>
      <vt:lpstr>MUTATIONS</vt:lpstr>
      <vt:lpstr>How dose a mutation act?</vt:lpstr>
      <vt:lpstr>Type of mutation according to type of cells</vt:lpstr>
      <vt:lpstr>Germline mutation</vt:lpstr>
      <vt:lpstr>Spontaneous mutation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 CHANGE 1</dc:title>
  <dc:creator>UOSBK</dc:creator>
  <cp:lastModifiedBy>Grace</cp:lastModifiedBy>
  <cp:revision>10</cp:revision>
  <dcterms:created xsi:type="dcterms:W3CDTF">2006-08-16T00:00:00Z</dcterms:created>
  <dcterms:modified xsi:type="dcterms:W3CDTF">2020-03-30T07:51:01Z</dcterms:modified>
</cp:coreProperties>
</file>