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Introduction to </a:t>
            </a:r>
            <a:r>
              <a:rPr lang="en-US" b="1" dirty="0" smtClean="0"/>
              <a:t>Computer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lecture# 25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99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2013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(4)The Diamond</a:t>
            </a:r>
            <a:b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8478"/>
            <a:ext cx="8229600" cy="4525963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(4)The 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Diamond</a:t>
            </a:r>
          </a:p>
          <a:p>
            <a:r>
              <a:rPr lang="en-US" dirty="0"/>
              <a:t>Indicate a Decision</a:t>
            </a:r>
          </a:p>
          <a:p>
            <a:r>
              <a:rPr lang="en-US" dirty="0"/>
              <a:t>The diamond symbolizes that a </a:t>
            </a:r>
            <a:r>
              <a:rPr lang="en-US" b="1" dirty="0"/>
              <a:t>decision</a:t>
            </a:r>
            <a:r>
              <a:rPr lang="en-US" dirty="0"/>
              <a:t> is required to move forward. </a:t>
            </a:r>
          </a:p>
          <a:p>
            <a:endParaRPr lang="en-US" dirty="0"/>
          </a:p>
        </p:txBody>
      </p:sp>
      <p:sp>
        <p:nvSpPr>
          <p:cNvPr id="6" name="Flowchart: Merge 5"/>
          <p:cNvSpPr/>
          <p:nvPr/>
        </p:nvSpPr>
        <p:spPr>
          <a:xfrm>
            <a:off x="6019800" y="5036128"/>
            <a:ext cx="2018884" cy="1409700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5978236" y="3702628"/>
            <a:ext cx="2095084" cy="1333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334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(5)Input &amp; Output</a:t>
            </a:r>
            <a:b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(5)Input 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&amp; Output</a:t>
            </a:r>
          </a:p>
          <a:p>
            <a:r>
              <a:rPr lang="en-US" dirty="0"/>
              <a:t>Input and output symbols show where and how data is coming in and out throughout your </a:t>
            </a:r>
            <a:r>
              <a:rPr lang="en-US" dirty="0" smtClean="0"/>
              <a:t>process. Parallelogram symbol is used for this purpose.</a:t>
            </a:r>
            <a:endParaRPr lang="en-US" dirty="0"/>
          </a:p>
          <a:p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143000" y="4953000"/>
            <a:ext cx="3048000" cy="8382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Input/output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513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72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Algorithm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Flowchart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Flowchart guidelines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Flowchart Symbols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49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Algorithm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Algorithm is a Problem solving technique.</a:t>
            </a:r>
            <a:endParaRPr lang="en-US" dirty="0"/>
          </a:p>
          <a:p>
            <a:r>
              <a:rPr lang="en-US" dirty="0" smtClean="0"/>
              <a:t> An Algorithm is a step-by-step procedure to solve a problem.</a:t>
            </a:r>
          </a:p>
          <a:p>
            <a:r>
              <a:rPr lang="en-US" dirty="0" smtClean="0"/>
              <a:t>The process of solving a problem becomes simpler and easier with the help of Algorithm.</a:t>
            </a:r>
            <a:endParaRPr lang="en-US" dirty="0"/>
          </a:p>
          <a:p>
            <a:r>
              <a:rPr lang="en-US" dirty="0" smtClean="0"/>
              <a:t>It is better to write  Algorithm before writing the actual computer program.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867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Algorithms</a:t>
            </a:r>
            <a:r>
              <a:rPr lang="en-US" dirty="0"/>
              <a:t> in </a:t>
            </a:r>
            <a:r>
              <a:rPr lang="en-US" b="1" dirty="0"/>
              <a:t>C++</a:t>
            </a:r>
            <a:endParaRPr lang="en-US" dirty="0"/>
          </a:p>
          <a:p>
            <a:r>
              <a:rPr lang="en-US" dirty="0"/>
              <a:t>In </a:t>
            </a:r>
            <a:r>
              <a:rPr lang="en-US" b="1" dirty="0"/>
              <a:t>C++</a:t>
            </a:r>
            <a:r>
              <a:rPr lang="en-US" dirty="0"/>
              <a:t>, the designation identifies a group of functions that run on a designated range of elements. The </a:t>
            </a:r>
            <a:r>
              <a:rPr lang="en-US" b="1" dirty="0"/>
              <a:t>algorithms</a:t>
            </a:r>
            <a:r>
              <a:rPr lang="en-US" dirty="0"/>
              <a:t> are used to solve problems or provide functionality. </a:t>
            </a:r>
            <a:r>
              <a:rPr lang="en-US" b="1" dirty="0"/>
              <a:t>Algorithms</a:t>
            </a:r>
            <a:r>
              <a:rPr lang="en-US" dirty="0"/>
              <a:t> work exclusively on values; they don't affect the size or storage of a container</a:t>
            </a:r>
          </a:p>
        </p:txBody>
      </p:sp>
    </p:spTree>
    <p:extLst>
      <p:ext uri="{BB962C8B-B14F-4D97-AF65-F5344CB8AC3E}">
        <p14:creationId xmlns:p14="http://schemas.microsoft.com/office/powerpoint/2010/main" val="2571128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An </a:t>
            </a:r>
            <a:r>
              <a:rPr lang="en-US" b="1" dirty="0"/>
              <a:t>algorithm</a:t>
            </a:r>
            <a:r>
              <a:rPr lang="en-US" dirty="0"/>
              <a:t> is a step by step procedure to solve logical and mathematical problems.</a:t>
            </a:r>
          </a:p>
          <a:p>
            <a:r>
              <a:rPr lang="en-US" dirty="0"/>
              <a:t>A </a:t>
            </a:r>
            <a:r>
              <a:rPr lang="en-US" dirty="0" smtClean="0"/>
              <a:t>recipe is </a:t>
            </a:r>
            <a:r>
              <a:rPr lang="en-US" dirty="0"/>
              <a:t>a good example of an algorithm because says what must be done, step by step. It takes inputs (ingredients) and produces an output (the completed dish).</a:t>
            </a:r>
          </a:p>
          <a:p>
            <a:r>
              <a:rPr lang="en-US" dirty="0"/>
              <a:t>The words 'algorithm' and 'algorism' come from the name of a Persian mathematician called </a:t>
            </a:r>
            <a:r>
              <a:rPr lang="en-US" dirty="0" smtClean="0"/>
              <a:t> Al-Khwarizmi. 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Flowchart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Flowchart is a graphical representation of any of an Algorithm.</a:t>
            </a:r>
          </a:p>
          <a:p>
            <a:r>
              <a:rPr lang="en-US" dirty="0" smtClean="0"/>
              <a:t>Flowchart is combination of two words Flow and chart.</a:t>
            </a:r>
            <a:endParaRPr lang="en-US" dirty="0"/>
          </a:p>
          <a:p>
            <a:r>
              <a:rPr lang="en-US" dirty="0" smtClean="0"/>
              <a:t>Chart: A chart consist of different symbols to display information about any program.</a:t>
            </a:r>
          </a:p>
          <a:p>
            <a:r>
              <a:rPr lang="en-US" dirty="0" smtClean="0"/>
              <a:t>Flow: Flow indicates the direction of processing that takes place in the program.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59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Flowchart </a:t>
            </a:r>
            <a:r>
              <a:rPr lang="en-US" dirty="0"/>
              <a:t>Symbols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Flowchart </a:t>
            </a:r>
            <a:r>
              <a:rPr lang="en-US" dirty="0" smtClean="0"/>
              <a:t>Symbols 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(1) </a:t>
            </a:r>
            <a:r>
              <a:rPr lang="en-US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Oval</a:t>
            </a:r>
          </a:p>
          <a:p>
            <a:r>
              <a:rPr lang="en-US" dirty="0"/>
              <a:t>An End or a Beginning</a:t>
            </a:r>
          </a:p>
          <a:p>
            <a:r>
              <a:rPr lang="en-US" dirty="0"/>
              <a:t>The oval, or </a:t>
            </a:r>
            <a:r>
              <a:rPr lang="en-US" b="1" dirty="0"/>
              <a:t>terminator</a:t>
            </a:r>
            <a:r>
              <a:rPr lang="en-US" b="1" dirty="0" smtClean="0"/>
              <a:t>,</a:t>
            </a:r>
          </a:p>
          <a:p>
            <a:r>
              <a:rPr lang="en-US" dirty="0"/>
              <a:t> is used to represent the start and end of a process. </a:t>
            </a:r>
          </a:p>
        </p:txBody>
      </p:sp>
      <p:sp>
        <p:nvSpPr>
          <p:cNvPr id="4" name="Oval 3"/>
          <p:cNvSpPr/>
          <p:nvPr/>
        </p:nvSpPr>
        <p:spPr>
          <a:xfrm>
            <a:off x="5334000" y="2743200"/>
            <a:ext cx="2057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start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5334000" y="5334000"/>
            <a:ext cx="2057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End 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4594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(2)  Rectangle</a:t>
            </a:r>
            <a:b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(2)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Rectangle</a:t>
            </a:r>
          </a:p>
          <a:p>
            <a:r>
              <a:rPr lang="en-US" dirty="0" smtClean="0"/>
              <a:t>It </a:t>
            </a:r>
            <a:r>
              <a:rPr lang="en-US" dirty="0"/>
              <a:t>represents any step in the process you’re diagramming </a:t>
            </a:r>
            <a:r>
              <a:rPr lang="en-US" dirty="0" smtClean="0"/>
              <a:t>Use </a:t>
            </a:r>
            <a:r>
              <a:rPr lang="en-US" dirty="0"/>
              <a:t>rectangles to capture </a:t>
            </a:r>
            <a:r>
              <a:rPr lang="en-US" b="1" dirty="0"/>
              <a:t>process steps</a:t>
            </a:r>
            <a:r>
              <a:rPr lang="en-US" dirty="0"/>
              <a:t> like basic tasks or actions in your process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14600" y="4876800"/>
            <a:ext cx="3352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sum=</a:t>
            </a:r>
            <a:r>
              <a:rPr lang="en-US" dirty="0" err="1" smtClean="0"/>
              <a:t>a+b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581080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(3) The Arrow</a:t>
            </a:r>
            <a:b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(3) 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Arrow</a:t>
            </a:r>
          </a:p>
          <a:p>
            <a:r>
              <a:rPr lang="en-US" dirty="0"/>
              <a:t>Indicate Directional Flow</a:t>
            </a: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76400" y="3505200"/>
            <a:ext cx="1752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676400" y="4114800"/>
            <a:ext cx="1981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267200" y="3505200"/>
            <a:ext cx="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029200" y="3276600"/>
            <a:ext cx="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103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42</TotalTime>
  <Words>230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Introduction to Computer </vt:lpstr>
      <vt:lpstr>Topics </vt:lpstr>
      <vt:lpstr>Algorithm </vt:lpstr>
      <vt:lpstr>Continue…</vt:lpstr>
      <vt:lpstr>Continue…</vt:lpstr>
      <vt:lpstr>Flowchart </vt:lpstr>
      <vt:lpstr>Flowchart Symbols </vt:lpstr>
      <vt:lpstr>(2)  Rectangle </vt:lpstr>
      <vt:lpstr>(3) The Arrow </vt:lpstr>
      <vt:lpstr>(4)The Diamond </vt:lpstr>
      <vt:lpstr>(5)Input &amp; Output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 lecture no</dc:title>
  <dc:creator>alia munawar</dc:creator>
  <cp:lastModifiedBy>Alia manawar</cp:lastModifiedBy>
  <cp:revision>9</cp:revision>
  <dcterms:created xsi:type="dcterms:W3CDTF">2006-08-16T00:00:00Z</dcterms:created>
  <dcterms:modified xsi:type="dcterms:W3CDTF">2020-04-07T18:15:24Z</dcterms:modified>
</cp:coreProperties>
</file>