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Introduction to </a:t>
            </a:r>
            <a:r>
              <a:rPr lang="en-US" b="1" dirty="0" smtClean="0"/>
              <a:t>Computer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Lecture </a:t>
            </a:r>
            <a:r>
              <a:rPr lang="en-US" dirty="0" smtClean="0"/>
              <a:t>#</a:t>
            </a:r>
            <a:r>
              <a:rPr lang="en-US" dirty="0" smtClean="0"/>
              <a:t>21    </a:t>
            </a:r>
            <a:endParaRPr lang="en-US" dirty="0" smtClean="0"/>
          </a:p>
          <a:p>
            <a:r>
              <a:rPr lang="en-US" dirty="0" smtClean="0"/>
              <a:t>Topics </a:t>
            </a:r>
            <a:endParaRPr lang="en-US" dirty="0"/>
          </a:p>
          <a:p>
            <a:r>
              <a:rPr lang="en-US" dirty="0"/>
              <a:t>1: Control Structure ?</a:t>
            </a:r>
          </a:p>
          <a:p>
            <a:r>
              <a:rPr lang="en-US" dirty="0"/>
              <a:t>2: Types of Control Structure?</a:t>
            </a:r>
          </a:p>
          <a:p>
            <a:r>
              <a:rPr lang="en-US" dirty="0"/>
              <a:t>    2.1: Sequential  Structure</a:t>
            </a:r>
          </a:p>
          <a:p>
            <a:r>
              <a:rPr lang="en-US" dirty="0"/>
              <a:t>    2.2: Selection  Structure</a:t>
            </a:r>
          </a:p>
          <a:p>
            <a:r>
              <a:rPr lang="en-US" dirty="0"/>
              <a:t>    2.3:Repetition 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67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r>
              <a:rPr lang="en-US" dirty="0"/>
              <a:t>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statement used to control the flow of execution in a program is called control structure .</a:t>
            </a:r>
          </a:p>
          <a:p>
            <a:r>
              <a:rPr lang="en-US" dirty="0" smtClean="0"/>
              <a:t>Control structures are used to implement the program logic.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1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continue…………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instructions in a program can be organized in three kinds of </a:t>
            </a:r>
            <a:r>
              <a:rPr lang="en-US" dirty="0"/>
              <a:t>Control </a:t>
            </a:r>
            <a:r>
              <a:rPr lang="en-US" dirty="0" smtClean="0"/>
              <a:t>Structures</a:t>
            </a:r>
          </a:p>
          <a:p>
            <a:pPr marL="0" indent="0">
              <a:buNone/>
            </a:pPr>
            <a:r>
              <a:rPr lang="en-US" dirty="0" smtClean="0"/>
              <a:t>    to control execution flow 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Control </a:t>
            </a:r>
            <a:r>
              <a:rPr lang="en-US" dirty="0"/>
              <a:t>Structures</a:t>
            </a:r>
            <a:r>
              <a:rPr lang="en-US" dirty="0" smtClean="0"/>
              <a:t> defines the flow  of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execution in a program.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7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Control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</a:t>
            </a:r>
            <a:r>
              <a:rPr lang="en-US" dirty="0" smtClean="0"/>
              <a:t>Types </a:t>
            </a:r>
            <a:r>
              <a:rPr lang="en-US" dirty="0"/>
              <a:t>of Control </a:t>
            </a:r>
            <a:r>
              <a:rPr lang="en-US" dirty="0" smtClean="0"/>
              <a:t>Structure are </a:t>
            </a:r>
          </a:p>
          <a:p>
            <a:pPr marL="0" indent="0">
              <a:buNone/>
            </a:pPr>
            <a:r>
              <a:rPr lang="en-US" dirty="0" smtClean="0"/>
              <a:t>     as follows:  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 smtClean="0"/>
              <a:t>(1): </a:t>
            </a:r>
            <a:r>
              <a:rPr lang="en-US" dirty="0"/>
              <a:t>Sequential  Structure</a:t>
            </a:r>
          </a:p>
          <a:p>
            <a:r>
              <a:rPr lang="en-US" dirty="0"/>
              <a:t>    </a:t>
            </a:r>
            <a:r>
              <a:rPr lang="en-US" dirty="0" smtClean="0"/>
              <a:t>(2): </a:t>
            </a:r>
            <a:r>
              <a:rPr lang="en-US" dirty="0"/>
              <a:t>Selection  Structure</a:t>
            </a:r>
          </a:p>
          <a:p>
            <a:r>
              <a:rPr lang="en-US" dirty="0"/>
              <a:t>    (</a:t>
            </a:r>
            <a:r>
              <a:rPr lang="en-US" dirty="0" smtClean="0"/>
              <a:t>3):Repetition  </a:t>
            </a:r>
            <a:r>
              <a:rPr lang="en-US" dirty="0"/>
              <a:t>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216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(1)Sequential  </a:t>
            </a:r>
            <a:r>
              <a:rPr lang="en-US" dirty="0"/>
              <a:t>Structure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 </a:t>
            </a:r>
            <a:r>
              <a:rPr lang="en-US" i="1" dirty="0"/>
              <a:t>sequence structure</a:t>
            </a:r>
            <a:r>
              <a:rPr lang="en-US" dirty="0"/>
              <a:t> is built into C++.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computer executes C++ statements one after the other in the order in which they’re written—that is, in sequence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 </a:t>
            </a:r>
          </a:p>
          <a:p>
            <a:r>
              <a:rPr lang="en-US" dirty="0" smtClean="0"/>
              <a:t>The </a:t>
            </a:r>
            <a:r>
              <a:rPr lang="en-US" dirty="0"/>
              <a:t>UML </a:t>
            </a:r>
            <a:r>
              <a:rPr lang="en-US" b="1" dirty="0"/>
              <a:t>activity diagram</a:t>
            </a:r>
            <a:r>
              <a:rPr lang="en-US" dirty="0"/>
              <a:t>  illustrates a typical sequence structure in which </a:t>
            </a:r>
            <a:r>
              <a:rPr lang="en-US" dirty="0" smtClean="0"/>
              <a:t> </a:t>
            </a:r>
            <a:r>
              <a:rPr lang="en-US" dirty="0"/>
              <a:t>calculations are performed in order. C++ allows you to have as many actions as you want in a sequence structure.</a:t>
            </a:r>
          </a:p>
        </p:txBody>
      </p:sp>
    </p:spTree>
    <p:extLst>
      <p:ext uri="{BB962C8B-B14F-4D97-AF65-F5344CB8AC3E}">
        <p14:creationId xmlns:p14="http://schemas.microsoft.com/office/powerpoint/2010/main" val="3559072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(2)Selection  </a:t>
            </a:r>
            <a:r>
              <a:rPr lang="en-US" dirty="0"/>
              <a:t>Structure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Selection structures are used to perform  ‘</a:t>
            </a:r>
            <a:r>
              <a:rPr lang="en-US" b="1" dirty="0"/>
              <a:t>decision making</a:t>
            </a:r>
            <a:r>
              <a:rPr lang="en-US" dirty="0"/>
              <a:t>‘ and then branch the program flow based on the outcome of decision making. Selection structures are implemented in C/C++ 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</a:t>
            </a:r>
            <a:endParaRPr lang="en-US" dirty="0"/>
          </a:p>
          <a:p>
            <a:r>
              <a:rPr lang="en-US" dirty="0" smtClean="0"/>
              <a:t>with </a:t>
            </a:r>
            <a:r>
              <a:rPr lang="en-US" dirty="0"/>
              <a:t>If, If Else and Switch statements. If and If Else statements are 2 way branching statements where as Switch is a multi branching statement. </a:t>
            </a:r>
          </a:p>
        </p:txBody>
      </p:sp>
    </p:spTree>
    <p:extLst>
      <p:ext uri="{BB962C8B-B14F-4D97-AF65-F5344CB8AC3E}">
        <p14:creationId xmlns:p14="http://schemas.microsoft.com/office/powerpoint/2010/main" val="428996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(3)Repetition  </a:t>
            </a:r>
            <a:r>
              <a:rPr lang="en-US" dirty="0"/>
              <a:t>Structure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Repetition</a:t>
            </a:r>
            <a:r>
              <a:rPr lang="en-US" dirty="0"/>
              <a:t> statements are called loops, and are used to repeat the same code </a:t>
            </a:r>
            <a:r>
              <a:rPr lang="en-US" dirty="0" err="1"/>
              <a:t>mulitple</a:t>
            </a:r>
            <a:r>
              <a:rPr lang="en-US" dirty="0"/>
              <a:t> times in succession. </a:t>
            </a:r>
            <a:endParaRPr lang="en-US" dirty="0" smtClean="0"/>
          </a:p>
          <a:p>
            <a:r>
              <a:rPr lang="en-US" dirty="0" smtClean="0"/>
              <a:t>Example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three loop </a:t>
            </a:r>
            <a:r>
              <a:rPr lang="en-US" b="1" dirty="0"/>
              <a:t>structures in C++</a:t>
            </a:r>
            <a:r>
              <a:rPr lang="en-US" dirty="0"/>
              <a:t> are: while loops. do-while loops</a:t>
            </a:r>
          </a:p>
        </p:txBody>
      </p:sp>
    </p:spTree>
    <p:extLst>
      <p:ext uri="{BB962C8B-B14F-4D97-AF65-F5344CB8AC3E}">
        <p14:creationId xmlns:p14="http://schemas.microsoft.com/office/powerpoint/2010/main" val="2711305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TO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of luck </a:t>
            </a:r>
          </a:p>
          <a:p>
            <a:r>
              <a:rPr lang="en-US" dirty="0" smtClean="0"/>
              <a:t>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Course instructor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ALIA MUNAWAR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8319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</TotalTime>
  <Words>160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Introduction to Computer</vt:lpstr>
      <vt:lpstr>Control Structure </vt:lpstr>
      <vt:lpstr> continue…………</vt:lpstr>
      <vt:lpstr>Types of Control Structure</vt:lpstr>
      <vt:lpstr>(1)Sequential  Structure </vt:lpstr>
      <vt:lpstr>(2)Selection  Structure </vt:lpstr>
      <vt:lpstr>(3)Repetition  Structure </vt:lpstr>
      <vt:lpstr>THANKS TO ALL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C++  </dc:title>
  <dc:creator>Alia manawar</dc:creator>
  <cp:lastModifiedBy>Alia manawar</cp:lastModifiedBy>
  <cp:revision>11</cp:revision>
  <dcterms:created xsi:type="dcterms:W3CDTF">2006-08-16T00:00:00Z</dcterms:created>
  <dcterms:modified xsi:type="dcterms:W3CDTF">2020-04-07T18:03:31Z</dcterms:modified>
</cp:coreProperties>
</file>