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6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8" autoAdjust="0"/>
    <p:restoredTop sz="9466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Computer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Lecture #</a:t>
            </a:r>
            <a:r>
              <a:rPr lang="en-US" b="1" dirty="0" smtClean="0"/>
              <a:t>28    </a:t>
            </a:r>
            <a:endParaRPr lang="en-US" b="1" dirty="0"/>
          </a:p>
          <a:p>
            <a:r>
              <a:rPr lang="en-US" b="1" dirty="0" smtClean="0"/>
              <a:t>Topics</a:t>
            </a:r>
          </a:p>
          <a:p>
            <a:r>
              <a:rPr lang="en-US" b="1" dirty="0" smtClean="0"/>
              <a:t>Networking</a:t>
            </a:r>
          </a:p>
          <a:p>
            <a:r>
              <a:rPr lang="en-US" b="1" dirty="0" smtClean="0"/>
              <a:t>Purpose </a:t>
            </a:r>
            <a:r>
              <a:rPr lang="en-US" b="1" dirty="0"/>
              <a:t>of N</a:t>
            </a:r>
            <a:r>
              <a:rPr lang="en-US" b="1" dirty="0" smtClean="0"/>
              <a:t>etworking</a:t>
            </a:r>
          </a:p>
          <a:p>
            <a:r>
              <a:rPr lang="en-US" b="1" dirty="0" smtClean="0"/>
              <a:t>Computer </a:t>
            </a:r>
            <a:r>
              <a:rPr lang="en-US" b="1" dirty="0"/>
              <a:t>N</a:t>
            </a:r>
            <a:r>
              <a:rPr lang="en-US" b="1" dirty="0" smtClean="0"/>
              <a:t>etwork Types</a:t>
            </a:r>
          </a:p>
          <a:p>
            <a:r>
              <a:rPr lang="en-US" b="1" dirty="0" smtClean="0"/>
              <a:t>Full Form </a:t>
            </a:r>
            <a:r>
              <a:rPr lang="en-US" b="1" dirty="0"/>
              <a:t>of N</a:t>
            </a:r>
            <a:r>
              <a:rPr lang="en-US" b="1" dirty="0" smtClean="0"/>
              <a:t>etwork</a:t>
            </a:r>
          </a:p>
          <a:p>
            <a:r>
              <a:rPr lang="en-US" b="1" dirty="0" smtClean="0"/>
              <a:t>Network </a:t>
            </a:r>
            <a:r>
              <a:rPr lang="en-US" b="1" dirty="0"/>
              <a:t>and its C</a:t>
            </a:r>
            <a:r>
              <a:rPr lang="en-US" b="1" dirty="0" smtClean="0"/>
              <a:t>riteria</a:t>
            </a:r>
          </a:p>
          <a:p>
            <a:r>
              <a:rPr lang="en-US" b="1" dirty="0"/>
              <a:t>OSI in </a:t>
            </a:r>
            <a:r>
              <a:rPr lang="en-US" b="1" dirty="0" smtClean="0"/>
              <a:t>Networking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13279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Thank You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     </a:t>
            </a:r>
            <a:r>
              <a:rPr lang="en-US" b="1" dirty="0" smtClean="0"/>
              <a:t>Best of Luck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68718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 computer network is mainly of four types: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 computer network is mainly of four types:</a:t>
            </a:r>
            <a:endParaRPr lang="en-US" dirty="0"/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LAN(Local Area Network)</a:t>
            </a:r>
          </a:p>
          <a:p>
            <a:pPr marL="0" indent="0">
              <a:buNone/>
            </a:pPr>
            <a:r>
              <a:rPr lang="en-US" dirty="0" smtClean="0"/>
              <a:t>2)  PAN(Personal </a:t>
            </a:r>
            <a:r>
              <a:rPr lang="en-US" dirty="0"/>
              <a:t>Area Network)</a:t>
            </a:r>
          </a:p>
          <a:p>
            <a:pPr marL="0" indent="0">
              <a:buNone/>
            </a:pPr>
            <a:r>
              <a:rPr lang="en-US" dirty="0" smtClean="0"/>
              <a:t>3)  MAN(Metropolitan </a:t>
            </a:r>
            <a:r>
              <a:rPr lang="en-US" dirty="0"/>
              <a:t>Area Network)</a:t>
            </a:r>
          </a:p>
          <a:p>
            <a:pPr marL="0" indent="0">
              <a:buNone/>
            </a:pPr>
            <a:r>
              <a:rPr lang="en-US" dirty="0" smtClean="0"/>
              <a:t>4)  WAN(Wide </a:t>
            </a:r>
            <a:r>
              <a:rPr lang="en-US" dirty="0"/>
              <a:t>Area Network)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23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Networking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action or process of interacting with others to exchange information and develop professional or social contacts</a:t>
            </a:r>
            <a:r>
              <a:rPr lang="en-US" dirty="0" smtClean="0"/>
              <a:t>.</a:t>
            </a:r>
          </a:p>
          <a:p>
            <a:r>
              <a:rPr lang="en-US" dirty="0"/>
              <a:t>What is networking and example?</a:t>
            </a:r>
          </a:p>
          <a:p>
            <a:r>
              <a:rPr lang="en-US" dirty="0"/>
              <a:t>A </a:t>
            </a:r>
            <a:r>
              <a:rPr lang="en-US" b="1" dirty="0"/>
              <a:t>network</a:t>
            </a:r>
            <a:r>
              <a:rPr lang="en-US" dirty="0"/>
              <a:t> is a collection of computers, servers, mainframes, </a:t>
            </a:r>
            <a:r>
              <a:rPr lang="en-US" b="1" dirty="0"/>
              <a:t>network</a:t>
            </a:r>
            <a:r>
              <a:rPr lang="en-US" dirty="0"/>
              <a:t> devices, peripherals, or other devices connected to one another to allow the sharing of data.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938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excellent </a:t>
            </a:r>
            <a:r>
              <a:rPr lang="en-US" b="1" dirty="0"/>
              <a:t>example</a:t>
            </a:r>
            <a:r>
              <a:rPr lang="en-US" dirty="0"/>
              <a:t> of a </a:t>
            </a:r>
            <a:r>
              <a:rPr lang="en-US" b="1" dirty="0"/>
              <a:t>network</a:t>
            </a:r>
            <a:r>
              <a:rPr lang="en-US" dirty="0"/>
              <a:t> is the Internet, which connects millions of people all over the world. </a:t>
            </a:r>
          </a:p>
        </p:txBody>
      </p:sp>
    </p:spTree>
    <p:extLst>
      <p:ext uri="{BB962C8B-B14F-4D97-AF65-F5344CB8AC3E}">
        <p14:creationId xmlns:p14="http://schemas.microsoft.com/office/powerpoint/2010/main" val="2087359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Purpose </a:t>
            </a:r>
            <a:r>
              <a:rPr lang="en-US" b="1" dirty="0"/>
              <a:t>of networking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purpose of networking?</a:t>
            </a:r>
          </a:p>
          <a:p>
            <a:pPr marL="0" indent="0">
              <a:buNone/>
            </a:pPr>
            <a:r>
              <a:rPr lang="en-US" dirty="0"/>
              <a:t>The </a:t>
            </a:r>
            <a:r>
              <a:rPr lang="en-US" b="1" dirty="0"/>
              <a:t>purpose of networking</a:t>
            </a:r>
            <a:r>
              <a:rPr lang="en-US" dirty="0"/>
              <a:t> is the exchange of information, advice, and referrals, via the informational interview process, to assist in attaining your goal of changing </a:t>
            </a:r>
            <a:r>
              <a:rPr lang="en-US" dirty="0" smtClean="0"/>
              <a:t>careers.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95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Full </a:t>
            </a:r>
            <a:r>
              <a:rPr lang="en-US" b="1" dirty="0"/>
              <a:t>form of </a:t>
            </a:r>
            <a:r>
              <a:rPr lang="en-US" b="1" dirty="0" smtClean="0"/>
              <a:t>Network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the full form of network?</a:t>
            </a:r>
          </a:p>
          <a:p>
            <a:pPr marL="0" indent="0">
              <a:buNone/>
            </a:pPr>
            <a:r>
              <a:rPr lang="en-US" dirty="0"/>
              <a:t>In general the </a:t>
            </a:r>
            <a:r>
              <a:rPr lang="en-US" b="1" dirty="0"/>
              <a:t>Full Form of INTERNET</a:t>
            </a:r>
            <a:r>
              <a:rPr lang="en-US" dirty="0"/>
              <a:t> is International </a:t>
            </a:r>
            <a:r>
              <a:rPr lang="en-US" b="1" dirty="0"/>
              <a:t>Network</a:t>
            </a:r>
            <a:r>
              <a:rPr lang="en-US" dirty="0"/>
              <a:t>, </a:t>
            </a:r>
            <a:r>
              <a:rPr lang="en-US" b="1" dirty="0"/>
              <a:t>Internet</a:t>
            </a:r>
            <a:r>
              <a:rPr lang="en-US" dirty="0"/>
              <a:t> refers to global </a:t>
            </a:r>
            <a:r>
              <a:rPr lang="en-US" b="1" dirty="0"/>
              <a:t>network</a:t>
            </a:r>
            <a:r>
              <a:rPr lang="en-US" dirty="0"/>
              <a:t> that connects the computers across the globe, the name International </a:t>
            </a:r>
            <a:r>
              <a:rPr lang="en-US" b="1" dirty="0"/>
              <a:t>Network</a:t>
            </a:r>
            <a:r>
              <a:rPr lang="en-US" dirty="0"/>
              <a:t> is appropriate which is the interconnected </a:t>
            </a:r>
            <a:r>
              <a:rPr lang="en-US" b="1" dirty="0"/>
              <a:t>network</a:t>
            </a:r>
            <a:r>
              <a:rPr lang="en-US" dirty="0"/>
              <a:t> of all the Web Servers worldwide, in short its </a:t>
            </a:r>
            <a:r>
              <a:rPr lang="en-US" b="1" dirty="0"/>
              <a:t>network</a:t>
            </a:r>
            <a:r>
              <a:rPr lang="en-US" dirty="0"/>
              <a:t> of </a:t>
            </a:r>
            <a:r>
              <a:rPr lang="en-US" b="1" dirty="0" smtClean="0"/>
              <a:t>network.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109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</a:t>
            </a:r>
            <a:r>
              <a:rPr lang="en-US" b="1" dirty="0"/>
              <a:t>of the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objectives of the Network are: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structuring the dialogue among the stakeholders, fostering open information and knowledge sharing;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presenting and discussing research activities and their results, as well as identifying gaps and research and innovation needs;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03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Network </a:t>
            </a:r>
            <a:r>
              <a:rPr lang="en-US" b="1" dirty="0"/>
              <a:t>and its </a:t>
            </a:r>
            <a:r>
              <a:rPr lang="en-US" b="1" dirty="0" smtClean="0"/>
              <a:t>Criteria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is network and its criteria?</a:t>
            </a:r>
          </a:p>
          <a:p>
            <a:pPr marL="0" indent="0">
              <a:buNone/>
            </a:pPr>
            <a:r>
              <a:rPr lang="en-US" b="1" dirty="0" smtClean="0"/>
              <a:t> Network </a:t>
            </a:r>
            <a:r>
              <a:rPr lang="en-US" b="1" dirty="0"/>
              <a:t>criteria</a:t>
            </a:r>
            <a:r>
              <a:rPr lang="en-US" dirty="0"/>
              <a:t> A </a:t>
            </a:r>
            <a:r>
              <a:rPr lang="en-US" b="1" dirty="0"/>
              <a:t>network</a:t>
            </a:r>
            <a:r>
              <a:rPr lang="en-US" dirty="0"/>
              <a:t> must be able to meet certain number of </a:t>
            </a:r>
            <a:r>
              <a:rPr lang="en-US" b="1" dirty="0"/>
              <a:t>criteria</a:t>
            </a:r>
            <a:r>
              <a:rPr lang="en-US" dirty="0"/>
              <a:t>. </a:t>
            </a:r>
            <a:r>
              <a:rPr lang="en-US" b="1" dirty="0"/>
              <a:t>The</a:t>
            </a:r>
            <a:r>
              <a:rPr lang="en-US" dirty="0"/>
              <a:t> most important are Performance, Reliability and Security. ... </a:t>
            </a:r>
            <a:r>
              <a:rPr lang="en-US" b="1" dirty="0"/>
              <a:t>The</a:t>
            </a:r>
            <a:r>
              <a:rPr lang="en-US" dirty="0"/>
              <a:t> performance of a </a:t>
            </a:r>
            <a:r>
              <a:rPr lang="en-US" b="1" dirty="0"/>
              <a:t>network</a:t>
            </a:r>
            <a:r>
              <a:rPr lang="en-US" dirty="0"/>
              <a:t> depends on </a:t>
            </a:r>
            <a:r>
              <a:rPr lang="en-US" b="1" dirty="0"/>
              <a:t>the</a:t>
            </a:r>
            <a:r>
              <a:rPr lang="en-US" dirty="0"/>
              <a:t> number of users, </a:t>
            </a:r>
            <a:r>
              <a:rPr lang="en-US" b="1" dirty="0"/>
              <a:t>the</a:t>
            </a:r>
            <a:r>
              <a:rPr lang="en-US" dirty="0"/>
              <a:t> type of transmission medium, </a:t>
            </a:r>
            <a:r>
              <a:rPr lang="en-US" b="1" dirty="0"/>
              <a:t>the</a:t>
            </a:r>
            <a:r>
              <a:rPr lang="en-US" dirty="0"/>
              <a:t> capacities of </a:t>
            </a:r>
            <a:r>
              <a:rPr lang="en-US" b="1" dirty="0"/>
              <a:t>the</a:t>
            </a:r>
            <a:r>
              <a:rPr lang="en-US" dirty="0"/>
              <a:t> connected hardware and </a:t>
            </a:r>
            <a:r>
              <a:rPr lang="en-US" b="1" dirty="0"/>
              <a:t>the</a:t>
            </a:r>
            <a:r>
              <a:rPr lang="en-US" dirty="0"/>
              <a:t> efficiency of </a:t>
            </a:r>
            <a:r>
              <a:rPr lang="en-US" b="1" dirty="0"/>
              <a:t>the</a:t>
            </a:r>
            <a:r>
              <a:rPr lang="en-US" dirty="0"/>
              <a:t> software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138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OSI in </a:t>
            </a:r>
            <a:r>
              <a:rPr lang="en-US" b="1" dirty="0" smtClean="0"/>
              <a:t>Networking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What is OSI in networking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 smtClean="0"/>
              <a:t> The </a:t>
            </a:r>
            <a:r>
              <a:rPr lang="en-US" dirty="0"/>
              <a:t>Open Systems Interconnection model (</a:t>
            </a:r>
            <a:r>
              <a:rPr lang="en-US" b="1" dirty="0"/>
              <a:t>OSI</a:t>
            </a:r>
            <a:r>
              <a:rPr lang="en-US" dirty="0"/>
              <a:t> model) is a conceptual model that characterizes and standardizes the communication functions of a telecommunication or computing system without regard to its underlying internal structure and technology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353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</TotalTime>
  <Words>203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Introduction to Computer</vt:lpstr>
      <vt:lpstr>A computer network is mainly of four types: </vt:lpstr>
      <vt:lpstr>Networking</vt:lpstr>
      <vt:lpstr>Continue….</vt:lpstr>
      <vt:lpstr>Purpose of networking</vt:lpstr>
      <vt:lpstr>Full form of Network</vt:lpstr>
      <vt:lpstr>Objectives of the Network</vt:lpstr>
      <vt:lpstr>Network and its Criteria</vt:lpstr>
      <vt:lpstr>OSI in Networking</vt:lpstr>
      <vt:lpstr>Thank You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Computer</dc:title>
  <dc:creator>alia munawar</dc:creator>
  <cp:lastModifiedBy>Alia manawar</cp:lastModifiedBy>
  <cp:revision>6</cp:revision>
  <dcterms:created xsi:type="dcterms:W3CDTF">2006-08-16T00:00:00Z</dcterms:created>
  <dcterms:modified xsi:type="dcterms:W3CDTF">2020-04-07T18:22:24Z</dcterms:modified>
</cp:coreProperties>
</file>