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 id="261" r:id="rId3"/>
    <p:sldId id="262" r:id="rId4"/>
    <p:sldId id="263" r:id="rId5"/>
    <p:sldId id="264" r:id="rId6"/>
    <p:sldId id="265" r:id="rId7"/>
    <p:sldId id="266" r:id="rId8"/>
    <p:sldId id="267"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Computer</a:t>
            </a:r>
            <a:endParaRPr lang="en-US" dirty="0"/>
          </a:p>
        </p:txBody>
      </p:sp>
      <p:sp>
        <p:nvSpPr>
          <p:cNvPr id="3" name="Content Placeholder 2"/>
          <p:cNvSpPr>
            <a:spLocks noGrp="1"/>
          </p:cNvSpPr>
          <p:nvPr>
            <p:ph idx="1"/>
          </p:nvPr>
        </p:nvSpPr>
        <p:spPr/>
        <p:txBody>
          <a:bodyPr/>
          <a:lstStyle/>
          <a:p>
            <a:r>
              <a:rPr lang="en-US" b="1" dirty="0"/>
              <a:t>lecture </a:t>
            </a:r>
            <a:r>
              <a:rPr lang="en-US" b="1" dirty="0" smtClean="0"/>
              <a:t># </a:t>
            </a:r>
            <a:r>
              <a:rPr lang="en-US" b="1" dirty="0" smtClean="0"/>
              <a:t>16</a:t>
            </a:r>
            <a:endParaRPr lang="en-US" b="1" dirty="0"/>
          </a:p>
          <a:p>
            <a:endParaRPr lang="en-US" dirty="0"/>
          </a:p>
        </p:txBody>
      </p:sp>
    </p:spTree>
    <p:extLst>
      <p:ext uri="{BB962C8B-B14F-4D97-AF65-F5344CB8AC3E}">
        <p14:creationId xmlns:p14="http://schemas.microsoft.com/office/powerpoint/2010/main" val="1360262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Topic</a:t>
            </a:r>
            <a:endParaRPr lang="en-US" b="1" dirty="0"/>
          </a:p>
        </p:txBody>
      </p:sp>
      <p:sp>
        <p:nvSpPr>
          <p:cNvPr id="3" name="Content Placeholder 2"/>
          <p:cNvSpPr>
            <a:spLocks noGrp="1"/>
          </p:cNvSpPr>
          <p:nvPr>
            <p:ph idx="1"/>
          </p:nvPr>
        </p:nvSpPr>
        <p:spPr/>
        <p:txBody>
          <a:bodyPr/>
          <a:lstStyle/>
          <a:p>
            <a:r>
              <a:rPr lang="en-US" b="1" dirty="0" smtClean="0"/>
              <a:t>MS  Excel</a:t>
            </a:r>
            <a:endParaRPr lang="en-US" b="1" dirty="0"/>
          </a:p>
        </p:txBody>
      </p:sp>
    </p:spTree>
    <p:extLst>
      <p:ext uri="{BB962C8B-B14F-4D97-AF65-F5344CB8AC3E}">
        <p14:creationId xmlns:p14="http://schemas.microsoft.com/office/powerpoint/2010/main" val="4128891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Microsoft Excel</a:t>
            </a:r>
            <a:endParaRPr lang="en-US" dirty="0"/>
          </a:p>
        </p:txBody>
      </p:sp>
      <p:sp>
        <p:nvSpPr>
          <p:cNvPr id="3" name="Content Placeholder 2"/>
          <p:cNvSpPr>
            <a:spLocks noGrp="1"/>
          </p:cNvSpPr>
          <p:nvPr>
            <p:ph idx="1"/>
          </p:nvPr>
        </p:nvSpPr>
        <p:spPr/>
        <p:txBody>
          <a:bodyPr/>
          <a:lstStyle/>
          <a:p>
            <a:endParaRPr lang="en-US" b="1" dirty="0" smtClean="0"/>
          </a:p>
          <a:p>
            <a:r>
              <a:rPr lang="en-US" b="1" dirty="0"/>
              <a:t> </a:t>
            </a:r>
            <a:r>
              <a:rPr lang="en-US" b="1" dirty="0" smtClean="0"/>
              <a:t>  Microsoft </a:t>
            </a:r>
            <a:r>
              <a:rPr lang="en-US" b="1" dirty="0"/>
              <a:t>Excel</a:t>
            </a:r>
            <a:r>
              <a:rPr lang="en-US" dirty="0"/>
              <a:t> is a software program </a:t>
            </a:r>
            <a:r>
              <a:rPr lang="en-US" dirty="0" smtClean="0"/>
              <a:t>   produced </a:t>
            </a:r>
            <a:r>
              <a:rPr lang="en-US" dirty="0"/>
              <a:t>by </a:t>
            </a:r>
            <a:r>
              <a:rPr lang="en-US" b="1" dirty="0"/>
              <a:t>Microsoft</a:t>
            </a:r>
            <a:r>
              <a:rPr lang="en-US" dirty="0"/>
              <a:t> that allows users to organize, format and calculate data with formulas using a spreadsheet </a:t>
            </a:r>
            <a:r>
              <a:rPr lang="en-US" dirty="0" smtClean="0"/>
              <a:t>system.</a:t>
            </a:r>
            <a:endParaRPr lang="en-US" dirty="0"/>
          </a:p>
        </p:txBody>
      </p:sp>
    </p:spTree>
    <p:extLst>
      <p:ext uri="{BB962C8B-B14F-4D97-AF65-F5344CB8AC3E}">
        <p14:creationId xmlns:p14="http://schemas.microsoft.com/office/powerpoint/2010/main" val="2969464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MS Excel and its uses</a:t>
            </a:r>
          </a:p>
        </p:txBody>
      </p:sp>
      <p:sp>
        <p:nvSpPr>
          <p:cNvPr id="3" name="Content Placeholder 2"/>
          <p:cNvSpPr>
            <a:spLocks noGrp="1"/>
          </p:cNvSpPr>
          <p:nvPr>
            <p:ph idx="1"/>
          </p:nvPr>
        </p:nvSpPr>
        <p:spPr/>
        <p:txBody>
          <a:bodyPr/>
          <a:lstStyle/>
          <a:p>
            <a:r>
              <a:rPr lang="en-US" b="1" dirty="0"/>
              <a:t>What is MS Excel and its uses?</a:t>
            </a:r>
          </a:p>
          <a:p>
            <a:pPr marL="0" indent="0">
              <a:buNone/>
            </a:pPr>
            <a:r>
              <a:rPr lang="en-US" dirty="0"/>
              <a:t>Microsoft Excel is a </a:t>
            </a:r>
            <a:r>
              <a:rPr lang="en-US" b="1" dirty="0"/>
              <a:t>spreadsheet</a:t>
            </a:r>
            <a:r>
              <a:rPr lang="en-US" dirty="0"/>
              <a:t> program. That means it's used to create grids of text, numbers and formulas specifying calculations. That's extremely valuable for many businesses, which use it to record expenditures and income, plan budgets, chart data and succinctly present fiscal </a:t>
            </a:r>
            <a:r>
              <a:rPr lang="en-US" dirty="0" smtClean="0"/>
              <a:t>results.</a:t>
            </a:r>
            <a:endParaRPr lang="en-US" dirty="0"/>
          </a:p>
          <a:p>
            <a:endParaRPr lang="en-US" dirty="0"/>
          </a:p>
        </p:txBody>
      </p:sp>
    </p:spTree>
    <p:extLst>
      <p:ext uri="{BB962C8B-B14F-4D97-AF65-F5344CB8AC3E}">
        <p14:creationId xmlns:p14="http://schemas.microsoft.com/office/powerpoint/2010/main" val="2234752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Purpose </a:t>
            </a:r>
            <a:r>
              <a:rPr lang="en-US" b="1" dirty="0"/>
              <a:t>of Excel</a:t>
            </a:r>
          </a:p>
        </p:txBody>
      </p:sp>
      <p:sp>
        <p:nvSpPr>
          <p:cNvPr id="3" name="Content Placeholder 2"/>
          <p:cNvSpPr>
            <a:spLocks noGrp="1"/>
          </p:cNvSpPr>
          <p:nvPr>
            <p:ph idx="1"/>
          </p:nvPr>
        </p:nvSpPr>
        <p:spPr/>
        <p:txBody>
          <a:bodyPr/>
          <a:lstStyle/>
          <a:p>
            <a:r>
              <a:rPr lang="en-US" b="1" dirty="0"/>
              <a:t>What is the purpose of Excel</a:t>
            </a:r>
            <a:r>
              <a:rPr lang="en-US" dirty="0"/>
              <a:t>?</a:t>
            </a:r>
          </a:p>
          <a:p>
            <a:pPr marL="0" indent="0">
              <a:buNone/>
            </a:pPr>
            <a:r>
              <a:rPr lang="en-US" dirty="0"/>
              <a:t>Microsoft </a:t>
            </a:r>
            <a:r>
              <a:rPr lang="en-US" b="1" dirty="0"/>
              <a:t>Excel</a:t>
            </a:r>
            <a:r>
              <a:rPr lang="en-US" dirty="0"/>
              <a:t> is a spreadsheet application designed to perform basic and complex mathematical computations and functions. In addition to performing arithmetic operations, </a:t>
            </a:r>
            <a:r>
              <a:rPr lang="en-US" b="1" dirty="0"/>
              <a:t>Excel</a:t>
            </a:r>
            <a:r>
              <a:rPr lang="en-US" dirty="0"/>
              <a:t> allows users to create graphical displays of data, forms and pivot </a:t>
            </a:r>
            <a:r>
              <a:rPr lang="en-US" dirty="0" smtClean="0"/>
              <a:t>tables.</a:t>
            </a:r>
            <a:endParaRPr lang="en-US" dirty="0"/>
          </a:p>
          <a:p>
            <a:endParaRPr lang="en-US" dirty="0"/>
          </a:p>
        </p:txBody>
      </p:sp>
    </p:spTree>
    <p:extLst>
      <p:ext uri="{BB962C8B-B14F-4D97-AF65-F5344CB8AC3E}">
        <p14:creationId xmlns:p14="http://schemas.microsoft.com/office/powerpoint/2010/main" val="1503146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Advantages </a:t>
            </a:r>
            <a:r>
              <a:rPr lang="en-US" b="1" dirty="0"/>
              <a:t>of Excel</a:t>
            </a:r>
          </a:p>
        </p:txBody>
      </p:sp>
      <p:sp>
        <p:nvSpPr>
          <p:cNvPr id="3" name="Content Placeholder 2"/>
          <p:cNvSpPr>
            <a:spLocks noGrp="1"/>
          </p:cNvSpPr>
          <p:nvPr>
            <p:ph idx="1"/>
          </p:nvPr>
        </p:nvSpPr>
        <p:spPr/>
        <p:txBody>
          <a:bodyPr/>
          <a:lstStyle/>
          <a:p>
            <a:r>
              <a:rPr lang="en-US" b="1" dirty="0"/>
              <a:t>What are the advantages of Excel</a:t>
            </a:r>
            <a:r>
              <a:rPr lang="en-US" dirty="0"/>
              <a:t>?</a:t>
            </a:r>
          </a:p>
          <a:p>
            <a:pPr marL="0" indent="0">
              <a:buNone/>
            </a:pPr>
            <a:r>
              <a:rPr lang="en-US" dirty="0"/>
              <a:t>One of the biggest benefits of </a:t>
            </a:r>
            <a:r>
              <a:rPr lang="en-US" b="1" dirty="0"/>
              <a:t>Excel</a:t>
            </a:r>
            <a:r>
              <a:rPr lang="en-US" dirty="0"/>
              <a:t> is its primary function: The ability to organize large amounts of data into orderly, logical spreadsheets and charts. With the data organized, it's a lot easier to analyze and digest, especially when used to create graphs and other visual data </a:t>
            </a:r>
            <a:r>
              <a:rPr lang="en-US" dirty="0" smtClean="0"/>
              <a:t>representations.</a:t>
            </a:r>
            <a:endParaRPr lang="en-US" dirty="0"/>
          </a:p>
          <a:p>
            <a:endParaRPr lang="en-US" dirty="0"/>
          </a:p>
        </p:txBody>
      </p:sp>
    </p:spTree>
    <p:extLst>
      <p:ext uri="{BB962C8B-B14F-4D97-AF65-F5344CB8AC3E}">
        <p14:creationId xmlns:p14="http://schemas.microsoft.com/office/powerpoint/2010/main" val="40429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 important Excel functions</a:t>
            </a:r>
            <a:endParaRPr lang="en-US" dirty="0"/>
          </a:p>
        </p:txBody>
      </p:sp>
      <p:sp>
        <p:nvSpPr>
          <p:cNvPr id="3" name="Content Placeholder 2"/>
          <p:cNvSpPr>
            <a:spLocks noGrp="1"/>
          </p:cNvSpPr>
          <p:nvPr>
            <p:ph idx="1"/>
          </p:nvPr>
        </p:nvSpPr>
        <p:spPr/>
        <p:txBody>
          <a:bodyPr>
            <a:normAutofit fontScale="92500"/>
          </a:bodyPr>
          <a:lstStyle/>
          <a:p>
            <a:r>
              <a:rPr lang="en-US" b="1" dirty="0"/>
              <a:t>To help you get started, here are 5 important Excel functions you should learn today.</a:t>
            </a:r>
            <a:endParaRPr lang="en-US" dirty="0"/>
          </a:p>
          <a:p>
            <a:r>
              <a:rPr lang="en-US" dirty="0"/>
              <a:t>The </a:t>
            </a:r>
            <a:r>
              <a:rPr lang="en-US" dirty="0" smtClean="0"/>
              <a:t>SUM function ; The </a:t>
            </a:r>
            <a:r>
              <a:rPr lang="en-US" dirty="0"/>
              <a:t>sum function is the most used function when it comes to computing data on Excel. ...</a:t>
            </a:r>
          </a:p>
          <a:p>
            <a:r>
              <a:rPr lang="en-US" dirty="0"/>
              <a:t>The TEXT Function. ...</a:t>
            </a:r>
          </a:p>
          <a:p>
            <a:r>
              <a:rPr lang="en-US" dirty="0"/>
              <a:t>The VLOOKUP Function. ...</a:t>
            </a:r>
          </a:p>
          <a:p>
            <a:r>
              <a:rPr lang="en-US" dirty="0"/>
              <a:t>The AVERAGE Function. ...</a:t>
            </a:r>
          </a:p>
          <a:p>
            <a:r>
              <a:rPr lang="en-US" dirty="0"/>
              <a:t>The CONCATENATE Function</a:t>
            </a:r>
          </a:p>
          <a:p>
            <a:endParaRPr lang="en-US" dirty="0"/>
          </a:p>
        </p:txBody>
      </p:sp>
      <p:sp>
        <p:nvSpPr>
          <p:cNvPr id="4" name="Rectangle 3"/>
          <p:cNvSpPr/>
          <p:nvPr/>
        </p:nvSpPr>
        <p:spPr>
          <a:xfrm>
            <a:off x="2286000" y="2413338"/>
            <a:ext cx="4572000" cy="369332"/>
          </a:xfrm>
          <a:prstGeom prst="rect">
            <a:avLst/>
          </a:prstGeom>
        </p:spPr>
        <p:txBody>
          <a:bodyPr>
            <a:spAutoFit/>
          </a:bodyPr>
          <a:lstStyle/>
          <a:p>
            <a:r>
              <a:rPr lang="en-US" dirty="0" smtClean="0"/>
              <a:t> </a:t>
            </a:r>
            <a:endParaRPr lang="en-US" dirty="0"/>
          </a:p>
        </p:txBody>
      </p:sp>
    </p:spTree>
    <p:extLst>
      <p:ext uri="{BB962C8B-B14F-4D97-AF65-F5344CB8AC3E}">
        <p14:creationId xmlns:p14="http://schemas.microsoft.com/office/powerpoint/2010/main" val="3556509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formulas in MS Excel</a:t>
            </a:r>
            <a:r>
              <a:rPr lang="en-US" dirty="0"/>
              <a:t>?</a:t>
            </a:r>
            <a:br>
              <a:rPr lang="en-US" dirty="0"/>
            </a:br>
            <a:endParaRPr lang="en-US" b="1" dirty="0"/>
          </a:p>
        </p:txBody>
      </p:sp>
      <p:sp>
        <p:nvSpPr>
          <p:cNvPr id="3" name="Content Placeholder 2"/>
          <p:cNvSpPr>
            <a:spLocks noGrp="1"/>
          </p:cNvSpPr>
          <p:nvPr>
            <p:ph idx="1"/>
          </p:nvPr>
        </p:nvSpPr>
        <p:spPr/>
        <p:txBody>
          <a:bodyPr/>
          <a:lstStyle/>
          <a:p>
            <a:r>
              <a:rPr lang="en-US" b="1" dirty="0"/>
              <a:t>What is formulas in MS Excel?</a:t>
            </a:r>
          </a:p>
          <a:p>
            <a:r>
              <a:rPr lang="en-US" dirty="0"/>
              <a:t>A </a:t>
            </a:r>
            <a:r>
              <a:rPr lang="en-US" b="1" dirty="0"/>
              <a:t>formula</a:t>
            </a:r>
            <a:r>
              <a:rPr lang="en-US" dirty="0"/>
              <a:t> is an expression which calculates the value of a cell. Functions are predefined </a:t>
            </a:r>
            <a:r>
              <a:rPr lang="en-US" b="1" dirty="0"/>
              <a:t>formulas</a:t>
            </a:r>
            <a:r>
              <a:rPr lang="en-US" dirty="0"/>
              <a:t> and are already available in </a:t>
            </a:r>
            <a:r>
              <a:rPr lang="en-US" b="1" dirty="0"/>
              <a:t>Excel</a:t>
            </a:r>
            <a:r>
              <a:rPr lang="en-US" dirty="0"/>
              <a:t>. For example, cell A3 below contains a </a:t>
            </a:r>
            <a:r>
              <a:rPr lang="en-US" b="1" dirty="0"/>
              <a:t>formula</a:t>
            </a:r>
            <a:r>
              <a:rPr lang="en-US" dirty="0"/>
              <a:t> which adds the value of cell A2 to the value of cell </a:t>
            </a:r>
            <a:r>
              <a:rPr lang="en-US" dirty="0" smtClean="0"/>
              <a:t>A1.</a:t>
            </a:r>
            <a:endParaRPr lang="en-US" dirty="0"/>
          </a:p>
          <a:p>
            <a:endParaRPr lang="en-US" dirty="0"/>
          </a:p>
        </p:txBody>
      </p:sp>
    </p:spTree>
    <p:extLst>
      <p:ext uri="{BB962C8B-B14F-4D97-AF65-F5344CB8AC3E}">
        <p14:creationId xmlns:p14="http://schemas.microsoft.com/office/powerpoint/2010/main" val="3081815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Thank you</a:t>
            </a:r>
            <a:endParaRPr lang="en-US" dirty="0"/>
          </a:p>
        </p:txBody>
      </p:sp>
    </p:spTree>
    <p:extLst>
      <p:ext uri="{BB962C8B-B14F-4D97-AF65-F5344CB8AC3E}">
        <p14:creationId xmlns:p14="http://schemas.microsoft.com/office/powerpoint/2010/main" val="10910859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TotalTime>
  <Words>136</Words>
  <Application>Microsoft Office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Introduction to Computer</vt:lpstr>
      <vt:lpstr> Topic</vt:lpstr>
      <vt:lpstr>Microsoft Excel</vt:lpstr>
      <vt:lpstr>MS Excel and its uses</vt:lpstr>
      <vt:lpstr>Purpose of Excel</vt:lpstr>
      <vt:lpstr>Advantages of Excel</vt:lpstr>
      <vt:lpstr>5 important Excel functions</vt:lpstr>
      <vt:lpstr>What is formulas in MS Excel?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Computer</dc:title>
  <dc:creator>alia munawar</dc:creator>
  <cp:lastModifiedBy>Alia manawar</cp:lastModifiedBy>
  <cp:revision>3</cp:revision>
  <dcterms:created xsi:type="dcterms:W3CDTF">2006-08-16T00:00:00Z</dcterms:created>
  <dcterms:modified xsi:type="dcterms:W3CDTF">2020-04-07T17:53:05Z</dcterms:modified>
</cp:coreProperties>
</file>