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 to </a:t>
            </a:r>
            <a:r>
              <a:rPr lang="en-US" b="1" dirty="0" smtClean="0">
                <a:latin typeface="Aharoni" pitchFamily="2" charset="-79"/>
                <a:cs typeface="Aharoni" pitchFamily="2" charset="-79"/>
              </a:rPr>
              <a:t>Computer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Lecture # </a:t>
            </a:r>
            <a:r>
              <a:rPr lang="en-US" b="1" dirty="0" smtClean="0"/>
              <a:t>07</a:t>
            </a:r>
            <a:r>
              <a:rPr lang="en-US" dirty="0" smtClean="0"/>
              <a:t>     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</a:t>
            </a:r>
            <a:r>
              <a:rPr lang="en-US" dirty="0" smtClean="0"/>
              <a:t>Characteristics </a:t>
            </a:r>
            <a:r>
              <a:rPr lang="en-US" dirty="0" smtClean="0"/>
              <a:t>of Computer</a:t>
            </a:r>
          </a:p>
          <a:p>
            <a:pPr marL="0" indent="0">
              <a:buNone/>
            </a:pPr>
            <a:r>
              <a:rPr lang="en-US" dirty="0" smtClean="0"/>
              <a:t>                           Programming </a:t>
            </a:r>
            <a:r>
              <a:rPr lang="en-US" dirty="0"/>
              <a:t>Languages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797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Characteristics of Machine language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ONLY </a:t>
            </a:r>
            <a:r>
              <a:rPr lang="en-US" b="1" dirty="0"/>
              <a:t>characteristics of machine language</a:t>
            </a:r>
            <a:r>
              <a:rPr lang="en-US" dirty="0"/>
              <a:t> is that it is written in 1's and 0's. Everything else is a higher level </a:t>
            </a:r>
            <a:r>
              <a:rPr lang="en-US" b="1" dirty="0"/>
              <a:t>language</a:t>
            </a:r>
            <a:r>
              <a:rPr lang="en-US" dirty="0"/>
              <a:t>; even assembler is one step above </a:t>
            </a:r>
            <a:r>
              <a:rPr lang="en-US" b="1" dirty="0"/>
              <a:t>machine </a:t>
            </a:r>
            <a:r>
              <a:rPr lang="en-US" b="1" dirty="0" smtClean="0"/>
              <a:t>language</a:t>
            </a:r>
          </a:p>
          <a:p>
            <a:r>
              <a:rPr lang="en-US" dirty="0"/>
              <a:t>Machine Language are also known as Binary coded  Language or Native  Language , it is in 0 or 1 form.</a:t>
            </a:r>
          </a:p>
        </p:txBody>
      </p:sp>
    </p:spTree>
    <p:extLst>
      <p:ext uri="{BB962C8B-B14F-4D97-AF65-F5344CB8AC3E}">
        <p14:creationId xmlns:p14="http://schemas.microsoft.com/office/powerpoint/2010/main" val="4275434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Characteristics of Assembly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Assembly Language</a:t>
            </a:r>
            <a:r>
              <a:rPr lang="en-US" dirty="0"/>
              <a:t> mainly consists of mnemonic processor instructions or </a:t>
            </a:r>
            <a:r>
              <a:rPr lang="en-US" dirty="0" smtClean="0"/>
              <a:t>data  and other </a:t>
            </a:r>
            <a:r>
              <a:rPr lang="en-US" dirty="0"/>
              <a:t>statements or </a:t>
            </a:r>
            <a:r>
              <a:rPr lang="en-US" dirty="0" smtClean="0"/>
              <a:t>instructions.</a:t>
            </a:r>
          </a:p>
          <a:p>
            <a:r>
              <a:rPr lang="en-US" dirty="0" smtClean="0"/>
              <a:t>Assembly </a:t>
            </a:r>
            <a:r>
              <a:rPr lang="en-US" dirty="0"/>
              <a:t>Language is also known as symbolic language .Symbols are used in Assembly Language. These symbols are called mnemonics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616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Assembly language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Examples </a:t>
            </a:r>
            <a:r>
              <a:rPr lang="en-US" dirty="0" smtClean="0"/>
              <a:t>of Assembly language  </a:t>
            </a:r>
            <a:endParaRPr lang="en-US" dirty="0"/>
          </a:p>
          <a:p>
            <a:r>
              <a:rPr lang="en-US" dirty="0"/>
              <a:t>MOV</a:t>
            </a:r>
          </a:p>
          <a:p>
            <a:r>
              <a:rPr lang="en-US" dirty="0"/>
              <a:t>ADD</a:t>
            </a:r>
          </a:p>
          <a:p>
            <a:r>
              <a:rPr lang="en-US" dirty="0"/>
              <a:t>SUB</a:t>
            </a:r>
          </a:p>
          <a:p>
            <a:r>
              <a:rPr lang="en-US" dirty="0"/>
              <a:t>MUL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390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Difference between</a:t>
            </a:r>
            <a:r>
              <a:rPr lang="en-US" dirty="0"/>
              <a:t> Machine </a:t>
            </a:r>
            <a:r>
              <a:rPr lang="en-US" dirty="0" smtClean="0"/>
              <a:t>language </a:t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Assembly language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main </a:t>
            </a:r>
            <a:r>
              <a:rPr lang="en-US" b="1" dirty="0"/>
              <a:t>difference between machine code and assembly language</a:t>
            </a:r>
            <a:r>
              <a:rPr lang="en-US" dirty="0"/>
              <a:t> is that the </a:t>
            </a:r>
            <a:r>
              <a:rPr lang="en-US" b="1" dirty="0"/>
              <a:t>machine code</a:t>
            </a:r>
            <a:r>
              <a:rPr lang="en-US" dirty="0"/>
              <a:t> is a </a:t>
            </a:r>
            <a:r>
              <a:rPr lang="en-US" b="1" dirty="0"/>
              <a:t>language</a:t>
            </a:r>
            <a:r>
              <a:rPr lang="en-US" dirty="0"/>
              <a:t> consisting of binaries that can be directly executed by a computer while an </a:t>
            </a:r>
            <a:r>
              <a:rPr lang="en-US" b="1" dirty="0"/>
              <a:t>assembly language</a:t>
            </a:r>
            <a:r>
              <a:rPr lang="en-US" dirty="0"/>
              <a:t> is a low-level </a:t>
            </a:r>
            <a:r>
              <a:rPr lang="en-US" b="1" dirty="0"/>
              <a:t>programming language</a:t>
            </a:r>
            <a:r>
              <a:rPr lang="en-US" dirty="0"/>
              <a:t> that requires a software called an </a:t>
            </a:r>
            <a:r>
              <a:rPr lang="en-US" b="1" dirty="0"/>
              <a:t>assembler</a:t>
            </a:r>
            <a:r>
              <a:rPr lang="en-US" dirty="0"/>
              <a:t> to convert it into </a:t>
            </a:r>
            <a:r>
              <a:rPr lang="en-US" b="1" dirty="0"/>
              <a:t>machine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048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Assembly language</a:t>
            </a:r>
            <a:r>
              <a:rPr lang="en-US" dirty="0"/>
              <a:t> is one level above machine language. It uses short mnemonic codes for instructions and allows the programmer to introduce names for blocks of memory that hold </a:t>
            </a:r>
            <a:r>
              <a:rPr lang="en-US" dirty="0" smtClean="0"/>
              <a:t>data.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944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Mnemonics </a:t>
            </a:r>
            <a:r>
              <a:rPr lang="en-US" dirty="0"/>
              <a:t>in assembly language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What are mnemonics in assembly language?</a:t>
            </a:r>
          </a:p>
          <a:p>
            <a:r>
              <a:rPr lang="en-US" dirty="0"/>
              <a:t>In computer </a:t>
            </a:r>
            <a:r>
              <a:rPr lang="en-US" b="1" dirty="0"/>
              <a:t>assembler</a:t>
            </a:r>
            <a:r>
              <a:rPr lang="en-US" dirty="0"/>
              <a:t> (or </a:t>
            </a:r>
            <a:r>
              <a:rPr lang="en-US" b="1" dirty="0"/>
              <a:t>assembly</a:t>
            </a:r>
            <a:r>
              <a:rPr lang="en-US" dirty="0"/>
              <a:t>) </a:t>
            </a:r>
            <a:r>
              <a:rPr lang="en-US" b="1" dirty="0"/>
              <a:t>language</a:t>
            </a:r>
            <a:r>
              <a:rPr lang="en-US" dirty="0"/>
              <a:t>, a </a:t>
            </a:r>
            <a:r>
              <a:rPr lang="en-US" b="1" dirty="0"/>
              <a:t>mnemonic</a:t>
            </a:r>
            <a:r>
              <a:rPr lang="en-US" dirty="0"/>
              <a:t> is an abbreviation for an operation. ... Generally, a </a:t>
            </a:r>
            <a:r>
              <a:rPr lang="en-US" b="1" dirty="0"/>
              <a:t>mnemonic</a:t>
            </a:r>
            <a:r>
              <a:rPr lang="en-US" dirty="0"/>
              <a:t> is a symbolic name for a single executable machine </a:t>
            </a:r>
            <a:r>
              <a:rPr lang="en-US" b="1" dirty="0"/>
              <a:t>language</a:t>
            </a:r>
            <a:r>
              <a:rPr lang="en-US" dirty="0"/>
              <a:t> instruction </a:t>
            </a:r>
            <a:r>
              <a:rPr lang="en-US" dirty="0" smtClean="0"/>
              <a:t>and </a:t>
            </a:r>
            <a:r>
              <a:rPr lang="en-US" dirty="0"/>
              <a:t>there is at least </a:t>
            </a:r>
            <a:r>
              <a:rPr lang="en-US" dirty="0" smtClean="0"/>
              <a:t>one </a:t>
            </a:r>
            <a:r>
              <a:rPr lang="en-US" b="1" dirty="0" smtClean="0"/>
              <a:t>mnemonic</a:t>
            </a:r>
            <a:r>
              <a:rPr lang="en-US" dirty="0"/>
              <a:t> defined for each machine </a:t>
            </a:r>
            <a:r>
              <a:rPr lang="en-US" b="1" dirty="0"/>
              <a:t>language</a:t>
            </a:r>
            <a:r>
              <a:rPr lang="en-US" dirty="0"/>
              <a:t> instruction</a:t>
            </a:r>
          </a:p>
          <a:p>
            <a:r>
              <a:rPr lang="en-US" dirty="0" smtClean="0"/>
              <a:t>Examples  MOV,ADD,SUB………..</a:t>
            </a:r>
            <a:r>
              <a:rPr lang="en-US" dirty="0" err="1" smtClean="0"/>
              <a:t>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132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of Luck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Course Instructor 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          </a:t>
            </a:r>
            <a:r>
              <a:rPr lang="en-US" dirty="0"/>
              <a:t>Miss Alia Munawar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654915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12</TotalTime>
  <Words>70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Introduction to Computer</vt:lpstr>
      <vt:lpstr>Characteristics of Machine language </vt:lpstr>
      <vt:lpstr>Characteristics of Assembly language</vt:lpstr>
      <vt:lpstr>Assembly language</vt:lpstr>
      <vt:lpstr>Difference between Machine language  and Assembly language </vt:lpstr>
      <vt:lpstr>Continue….</vt:lpstr>
      <vt:lpstr>Mnemonics in assembly language</vt:lpstr>
      <vt:lpstr>Best of Luck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</dc:title>
  <dc:creator>alia munawar</dc:creator>
  <cp:lastModifiedBy>Alia manawar</cp:lastModifiedBy>
  <cp:revision>5</cp:revision>
  <dcterms:created xsi:type="dcterms:W3CDTF">2006-08-16T00:00:00Z</dcterms:created>
  <dcterms:modified xsi:type="dcterms:W3CDTF">2020-04-07T17:33:22Z</dcterms:modified>
</cp:coreProperties>
</file>