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</a:t>
            </a:r>
            <a:r>
              <a:rPr lang="en-US" b="1" dirty="0" smtClean="0"/>
              <a:t>Computer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Lecture #</a:t>
            </a:r>
            <a:r>
              <a:rPr lang="en-US" dirty="0"/>
              <a:t> </a:t>
            </a:r>
            <a:r>
              <a:rPr lang="en-US" dirty="0" smtClean="0"/>
              <a:t>19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</a:t>
            </a:r>
            <a:r>
              <a:rPr lang="en-US" b="1" dirty="0"/>
              <a:t>Common data 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816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types of data types?</a:t>
            </a:r>
          </a:p>
          <a:p>
            <a:pPr marL="0" indent="0">
              <a:buNone/>
            </a:pPr>
            <a:r>
              <a:rPr lang="en-US" b="1" dirty="0"/>
              <a:t>    Common data types include: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(1) Integer.</a:t>
            </a:r>
          </a:p>
          <a:p>
            <a:pPr marL="0" indent="0">
              <a:buNone/>
            </a:pPr>
            <a:r>
              <a:rPr lang="en-US" dirty="0"/>
              <a:t>            (2) Floating-point number.</a:t>
            </a:r>
          </a:p>
          <a:p>
            <a:pPr marL="0" indent="0">
              <a:buNone/>
            </a:pPr>
            <a:r>
              <a:rPr lang="en-US" dirty="0"/>
              <a:t>            (3) Character.</a:t>
            </a:r>
          </a:p>
          <a:p>
            <a:pPr marL="0" indent="0">
              <a:buNone/>
            </a:pPr>
            <a:r>
              <a:rPr lang="en-US" dirty="0"/>
              <a:t>            (4) String.</a:t>
            </a:r>
          </a:p>
          <a:p>
            <a:pPr marL="0" indent="0">
              <a:buNone/>
            </a:pPr>
            <a:r>
              <a:rPr lang="en-US" dirty="0"/>
              <a:t>            (5) Boolean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66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Data </a:t>
            </a:r>
            <a:r>
              <a:rPr lang="en-US" b="1" dirty="0" smtClean="0"/>
              <a:t>Types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Data Types in C</a:t>
            </a:r>
            <a:r>
              <a:rPr lang="en-US" b="1" dirty="0" smtClean="0"/>
              <a:t>++ with </a:t>
            </a:r>
            <a:r>
              <a:rPr lang="en-US" b="1" dirty="0"/>
              <a:t>Purpose</a:t>
            </a:r>
            <a:endParaRPr lang="en-US" dirty="0"/>
          </a:p>
          <a:p>
            <a:r>
              <a:rPr lang="en-US" b="1" dirty="0"/>
              <a:t>char</a:t>
            </a:r>
            <a:r>
              <a:rPr lang="en-US" dirty="0"/>
              <a:t>: </a:t>
            </a:r>
            <a:r>
              <a:rPr lang="en-US" dirty="0" smtClean="0"/>
              <a:t>     For </a:t>
            </a:r>
            <a:r>
              <a:rPr lang="en-US" dirty="0"/>
              <a:t>characters. Size 1 byte.</a:t>
            </a:r>
          </a:p>
          <a:p>
            <a:r>
              <a:rPr lang="en-US" b="1" dirty="0"/>
              <a:t>int</a:t>
            </a:r>
            <a:r>
              <a:rPr lang="en-US" dirty="0"/>
              <a:t>: </a:t>
            </a:r>
            <a:r>
              <a:rPr lang="en-US" dirty="0" smtClean="0"/>
              <a:t>        For </a:t>
            </a:r>
            <a:r>
              <a:rPr lang="en-US" dirty="0"/>
              <a:t>integers. Size 2 bytes.</a:t>
            </a:r>
          </a:p>
          <a:p>
            <a:r>
              <a:rPr lang="en-US" dirty="0"/>
              <a:t>float: </a:t>
            </a:r>
            <a:r>
              <a:rPr lang="en-US" dirty="0" smtClean="0"/>
              <a:t>     For </a:t>
            </a:r>
            <a:r>
              <a:rPr lang="en-US" dirty="0"/>
              <a:t>single precision floating point.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Size 4 bytes</a:t>
            </a:r>
            <a:r>
              <a:rPr lang="en-US" dirty="0"/>
              <a:t>.</a:t>
            </a:r>
          </a:p>
          <a:p>
            <a:r>
              <a:rPr lang="en-US" dirty="0"/>
              <a:t>double: </a:t>
            </a:r>
            <a:r>
              <a:rPr lang="en-US" dirty="0" smtClean="0"/>
              <a:t>  For </a:t>
            </a:r>
            <a:r>
              <a:rPr lang="en-US" dirty="0"/>
              <a:t>double precision floating point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Size </a:t>
            </a:r>
            <a:r>
              <a:rPr lang="en-US" dirty="0"/>
              <a:t>8 bytes.</a:t>
            </a:r>
          </a:p>
          <a:p>
            <a:r>
              <a:rPr lang="en-US" dirty="0"/>
              <a:t>bool: </a:t>
            </a:r>
            <a:r>
              <a:rPr lang="en-US" dirty="0" smtClean="0"/>
              <a:t>      For </a:t>
            </a:r>
            <a:r>
              <a:rPr lang="en-US" dirty="0"/>
              <a:t>booleans, true or false.</a:t>
            </a:r>
          </a:p>
          <a:p>
            <a:r>
              <a:rPr lang="en-US" dirty="0"/>
              <a:t>wchar_t: Wide </a:t>
            </a:r>
            <a:r>
              <a:rPr lang="en-US" b="1" dirty="0"/>
              <a:t>Character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54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Integer 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Integer </a:t>
            </a:r>
            <a:r>
              <a:rPr lang="en-US" b="1" dirty="0" smtClean="0"/>
              <a:t>Overflow</a:t>
            </a:r>
          </a:p>
          <a:p>
            <a:pPr marL="0" indent="0">
              <a:buNone/>
            </a:pPr>
            <a:r>
              <a:rPr lang="en-US" dirty="0" smtClean="0"/>
              <a:t>Integer </a:t>
            </a:r>
            <a:r>
              <a:rPr lang="en-US" b="1" dirty="0" smtClean="0"/>
              <a:t>Overflow</a:t>
            </a:r>
            <a:r>
              <a:rPr lang="en-US" dirty="0" smtClean="0"/>
              <a:t> occures </a:t>
            </a:r>
            <a:r>
              <a:rPr lang="en-US" dirty="0"/>
              <a:t>when the value </a:t>
            </a:r>
            <a:r>
              <a:rPr lang="en-US" dirty="0" smtClean="0"/>
              <a:t>assaigned </a:t>
            </a:r>
            <a:r>
              <a:rPr lang="en-US" dirty="0"/>
              <a:t>to an integer variable is </a:t>
            </a:r>
            <a:r>
              <a:rPr lang="en-US" dirty="0" smtClean="0"/>
              <a:t>more  than</a:t>
            </a:r>
            <a:r>
              <a:rPr lang="en-US" dirty="0"/>
              <a:t> maximum</a:t>
            </a:r>
            <a:r>
              <a:rPr lang="en-US" dirty="0" smtClean="0"/>
              <a:t>  </a:t>
            </a:r>
            <a:r>
              <a:rPr lang="en-US" dirty="0"/>
              <a:t>possible value 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r>
              <a:rPr lang="en-US" b="1" dirty="0" smtClean="0"/>
              <a:t>Integer Underflow</a:t>
            </a:r>
          </a:p>
          <a:p>
            <a:pPr marL="0" indent="0">
              <a:buNone/>
            </a:pPr>
            <a:r>
              <a:rPr lang="en-US" dirty="0" smtClean="0"/>
              <a:t>Integer Underflow occures when the value assaigned to an integer variable is less  than minimum possible value 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284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C++ Keywords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C++ Keywords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Keywords</a:t>
            </a:r>
            <a:r>
              <a:rPr lang="en-US" dirty="0"/>
              <a:t> are those words whose meaning is already defined by Compiler. These </a:t>
            </a:r>
            <a:r>
              <a:rPr lang="en-US" b="1" dirty="0"/>
              <a:t>keywords</a:t>
            </a:r>
            <a:r>
              <a:rPr lang="en-US" dirty="0"/>
              <a:t> cannot be used as an identifier. Note that </a:t>
            </a:r>
            <a:r>
              <a:rPr lang="en-US" b="1" dirty="0"/>
              <a:t>keywords</a:t>
            </a:r>
            <a:r>
              <a:rPr lang="en-US" dirty="0"/>
              <a:t> are the collection of reserved words and predefined identifiers. ... Every </a:t>
            </a:r>
            <a:r>
              <a:rPr lang="en-US" b="1" dirty="0"/>
              <a:t>Keyword</a:t>
            </a:r>
            <a:r>
              <a:rPr lang="en-US" dirty="0"/>
              <a:t> exists in lower case latter like auto, break, case, const, continue, int </a:t>
            </a:r>
            <a:r>
              <a:rPr lang="en-US" dirty="0" smtClean="0"/>
              <a:t>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277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841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</TotalTime>
  <Words>152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Introduction to Computer</vt:lpstr>
      <vt:lpstr>Topics</vt:lpstr>
      <vt:lpstr>Data Types Purpose</vt:lpstr>
      <vt:lpstr>Integer Overflow</vt:lpstr>
      <vt:lpstr>C++ Keywords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Types in C++</dc:title>
  <dc:creator>Alia manawar</dc:creator>
  <cp:lastModifiedBy>Alia manawar</cp:lastModifiedBy>
  <cp:revision>10</cp:revision>
  <dcterms:created xsi:type="dcterms:W3CDTF">2006-08-16T00:00:00Z</dcterms:created>
  <dcterms:modified xsi:type="dcterms:W3CDTF">2020-04-07T17:59:50Z</dcterms:modified>
</cp:coreProperties>
</file>