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65" r:id="rId5"/>
    <p:sldId id="259" r:id="rId6"/>
    <p:sldId id="260" r:id="rId7"/>
    <p:sldId id="261" r:id="rId8"/>
    <p:sldId id="262" r:id="rId9"/>
    <p:sldId id="263" r:id="rId10"/>
    <p:sldId id="264"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380"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1D8BD707-D9CF-40AE-B4C6-C98DA3205C09}" type="datetimeFigureOut">
              <a:rPr lang="en-US" smtClean="0"/>
              <a:pPr/>
              <a:t>4/7/2020</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B6F15528-21DE-4FAA-801E-634DDDAF4B2B}" type="slidenum">
              <a:rPr lang="en-US" smtClean="0"/>
              <a:pPr/>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4/7/2020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4/7/2020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4/7/2020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4/7/2020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4/7/2020</a:t>
            </a:fld>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4/7/2020</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1D8BD707-D9CF-40AE-B4C6-C98DA3205C09}" type="datetimeFigureOut">
              <a:rPr lang="en-US" smtClean="0"/>
              <a:pPr/>
              <a:t>4/7/2020</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stackify.com/nullreferenceexception-object-reference-not-set/" TargetMode="External"/><Relationship Id="rId2" Type="http://schemas.openxmlformats.org/officeDocument/2006/relationships/hyperlink" Target="https://www.hedgethink.com/hedge-fund-performance-returns-to-positive-ground/"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techterms.com/definition/syntax_error"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Introduction to </a:t>
            </a:r>
            <a:r>
              <a:rPr lang="en-US" dirty="0" smtClean="0">
                <a:latin typeface="Aharoni" pitchFamily="2" charset="-79"/>
                <a:cs typeface="Aharoni" pitchFamily="2" charset="-79"/>
              </a:rPr>
              <a:t>Computer</a:t>
            </a:r>
            <a:endParaRPr lang="en-US" dirty="0"/>
          </a:p>
        </p:txBody>
      </p:sp>
      <p:sp>
        <p:nvSpPr>
          <p:cNvPr id="3" name="Content Placeholder 2"/>
          <p:cNvSpPr>
            <a:spLocks noGrp="1"/>
          </p:cNvSpPr>
          <p:nvPr>
            <p:ph idx="1"/>
          </p:nvPr>
        </p:nvSpPr>
        <p:spPr/>
        <p:txBody>
          <a:bodyPr/>
          <a:lstStyle/>
          <a:p>
            <a:r>
              <a:rPr lang="en-US" b="1" dirty="0"/>
              <a:t>Lecture # </a:t>
            </a:r>
            <a:r>
              <a:rPr lang="en-US" b="1" dirty="0" smtClean="0"/>
              <a:t>31 and 32</a:t>
            </a:r>
            <a:endParaRPr lang="en-US" b="1" dirty="0"/>
          </a:p>
          <a:p>
            <a:endParaRPr lang="en-US" dirty="0"/>
          </a:p>
        </p:txBody>
      </p:sp>
    </p:spTree>
    <p:extLst>
      <p:ext uri="{BB962C8B-B14F-4D97-AF65-F5344CB8AC3E}">
        <p14:creationId xmlns:p14="http://schemas.microsoft.com/office/powerpoint/2010/main" val="7323030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Thank you</a:t>
            </a:r>
            <a:endParaRPr lang="en-US" dirty="0"/>
          </a:p>
        </p:txBody>
      </p:sp>
    </p:spTree>
    <p:extLst>
      <p:ext uri="{BB962C8B-B14F-4D97-AF65-F5344CB8AC3E}">
        <p14:creationId xmlns:p14="http://schemas.microsoft.com/office/powerpoint/2010/main" val="39927462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Topics </a:t>
            </a:r>
            <a:br>
              <a:rPr lang="en-US" dirty="0" smtClean="0"/>
            </a:br>
            <a:endParaRPr lang="en-US" dirty="0"/>
          </a:p>
        </p:txBody>
      </p:sp>
      <p:sp>
        <p:nvSpPr>
          <p:cNvPr id="3" name="Content Placeholder 2"/>
          <p:cNvSpPr>
            <a:spLocks noGrp="1"/>
          </p:cNvSpPr>
          <p:nvPr>
            <p:ph idx="1"/>
          </p:nvPr>
        </p:nvSpPr>
        <p:spPr/>
        <p:txBody>
          <a:bodyPr/>
          <a:lstStyle/>
          <a:p>
            <a:r>
              <a:rPr lang="en-US" dirty="0"/>
              <a:t>Bugs in </a:t>
            </a:r>
            <a:r>
              <a:rPr lang="en-US" dirty="0" smtClean="0"/>
              <a:t>Computer</a:t>
            </a:r>
          </a:p>
          <a:p>
            <a:r>
              <a:rPr lang="en-US" dirty="0" smtClean="0"/>
              <a:t>Debugging </a:t>
            </a:r>
            <a:r>
              <a:rPr lang="en-US" dirty="0"/>
              <a:t>in Computer</a:t>
            </a:r>
          </a:p>
          <a:p>
            <a:r>
              <a:rPr lang="en-US" dirty="0" smtClean="0"/>
              <a:t>Types of Errors</a:t>
            </a:r>
          </a:p>
          <a:p>
            <a:r>
              <a:rPr lang="en-US" dirty="0"/>
              <a:t>E</a:t>
            </a:r>
            <a:r>
              <a:rPr lang="en-US" dirty="0" smtClean="0"/>
              <a:t>rrors in  Computer</a:t>
            </a:r>
          </a:p>
          <a:p>
            <a:r>
              <a:rPr lang="en-US" dirty="0"/>
              <a:t> </a:t>
            </a:r>
            <a:r>
              <a:rPr lang="en-US" dirty="0" smtClean="0"/>
              <a:t>            Logical Errors</a:t>
            </a:r>
          </a:p>
          <a:p>
            <a:r>
              <a:rPr lang="en-US" dirty="0"/>
              <a:t> </a:t>
            </a:r>
            <a:r>
              <a:rPr lang="en-US" dirty="0" smtClean="0"/>
              <a:t>            Run-Time Errors</a:t>
            </a:r>
          </a:p>
          <a:p>
            <a:r>
              <a:rPr lang="en-US" dirty="0"/>
              <a:t> </a:t>
            </a:r>
            <a:r>
              <a:rPr lang="en-US" dirty="0" smtClean="0"/>
              <a:t>            Syntax Errors</a:t>
            </a:r>
            <a:endParaRPr lang="en-US" dirty="0"/>
          </a:p>
        </p:txBody>
      </p:sp>
    </p:spTree>
    <p:extLst>
      <p:ext uri="{BB962C8B-B14F-4D97-AF65-F5344CB8AC3E}">
        <p14:creationId xmlns:p14="http://schemas.microsoft.com/office/powerpoint/2010/main" val="33421798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Bugs in Computer</a:t>
            </a:r>
            <a:endParaRPr lang="en-US" dirty="0"/>
          </a:p>
        </p:txBody>
      </p:sp>
      <p:sp>
        <p:nvSpPr>
          <p:cNvPr id="3" name="Content Placeholder 2"/>
          <p:cNvSpPr>
            <a:spLocks noGrp="1"/>
          </p:cNvSpPr>
          <p:nvPr>
            <p:ph idx="1"/>
          </p:nvPr>
        </p:nvSpPr>
        <p:spPr/>
        <p:txBody>
          <a:bodyPr>
            <a:normAutofit/>
          </a:bodyPr>
          <a:lstStyle/>
          <a:p>
            <a:r>
              <a:rPr lang="en-US" dirty="0" smtClean="0"/>
              <a:t>Bug</a:t>
            </a:r>
          </a:p>
          <a:p>
            <a:r>
              <a:rPr lang="en-US" dirty="0" smtClean="0"/>
              <a:t>In </a:t>
            </a:r>
            <a:r>
              <a:rPr lang="en-US" dirty="0"/>
              <a:t>the </a:t>
            </a:r>
            <a:r>
              <a:rPr lang="en-US" b="1" dirty="0"/>
              <a:t>computer</a:t>
            </a:r>
            <a:r>
              <a:rPr lang="en-US" dirty="0"/>
              <a:t> world, a </a:t>
            </a:r>
            <a:r>
              <a:rPr lang="en-US" b="1" dirty="0"/>
              <a:t>bug</a:t>
            </a:r>
            <a:r>
              <a:rPr lang="en-US" dirty="0"/>
              <a:t> is an </a:t>
            </a:r>
            <a:r>
              <a:rPr lang="en-US" b="1" dirty="0"/>
              <a:t>error</a:t>
            </a:r>
            <a:r>
              <a:rPr lang="en-US" dirty="0"/>
              <a:t> in a software program. It may cause a program to unexpectedly quit or behave in an unintended manner</a:t>
            </a:r>
            <a:r>
              <a:rPr lang="en-US" dirty="0" smtClean="0"/>
              <a:t>.</a:t>
            </a:r>
          </a:p>
          <a:p>
            <a:endParaRPr lang="en-US" dirty="0"/>
          </a:p>
          <a:p>
            <a:endParaRPr lang="en-US" dirty="0"/>
          </a:p>
        </p:txBody>
      </p:sp>
    </p:spTree>
    <p:extLst>
      <p:ext uri="{BB962C8B-B14F-4D97-AF65-F5344CB8AC3E}">
        <p14:creationId xmlns:p14="http://schemas.microsoft.com/office/powerpoint/2010/main" val="711737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What is a bug in computer terms?</a:t>
            </a:r>
          </a:p>
          <a:p>
            <a:r>
              <a:rPr lang="en-US" dirty="0"/>
              <a:t>A software </a:t>
            </a:r>
            <a:r>
              <a:rPr lang="en-US" b="1" dirty="0"/>
              <a:t>bug</a:t>
            </a:r>
            <a:r>
              <a:rPr lang="en-US" dirty="0"/>
              <a:t> is an error, flaw or fault in a </a:t>
            </a:r>
            <a:r>
              <a:rPr lang="en-US" b="1" dirty="0"/>
              <a:t>computer</a:t>
            </a:r>
            <a:r>
              <a:rPr lang="en-US" dirty="0"/>
              <a:t> program or system that causes it to produce an incorrect or unexpected result, or to behave in unintended ways. ... </a:t>
            </a:r>
            <a:r>
              <a:rPr lang="en-US" b="1" dirty="0"/>
              <a:t>Bugs</a:t>
            </a:r>
            <a:r>
              <a:rPr lang="en-US" dirty="0"/>
              <a:t> may have subtle effects or cause the program to crash or freeze the </a:t>
            </a:r>
            <a:r>
              <a:rPr lang="en-US" b="1" dirty="0" smtClean="0"/>
              <a:t>computer.</a:t>
            </a:r>
            <a:endParaRPr lang="en-US" dirty="0"/>
          </a:p>
          <a:p>
            <a:endParaRPr lang="en-US" dirty="0"/>
          </a:p>
        </p:txBody>
      </p:sp>
    </p:spTree>
    <p:extLst>
      <p:ext uri="{BB962C8B-B14F-4D97-AF65-F5344CB8AC3E}">
        <p14:creationId xmlns:p14="http://schemas.microsoft.com/office/powerpoint/2010/main" val="16779856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3" name="Content Placeholder 2"/>
          <p:cNvSpPr>
            <a:spLocks noGrp="1"/>
          </p:cNvSpPr>
          <p:nvPr>
            <p:ph idx="1"/>
          </p:nvPr>
        </p:nvSpPr>
        <p:spPr/>
        <p:txBody>
          <a:bodyPr/>
          <a:lstStyle/>
          <a:p>
            <a:r>
              <a:rPr lang="en-US" dirty="0" smtClean="0"/>
              <a:t>What </a:t>
            </a:r>
            <a:r>
              <a:rPr lang="en-US" dirty="0"/>
              <a:t>is bug example?</a:t>
            </a:r>
          </a:p>
          <a:p>
            <a:pPr marL="0" indent="0">
              <a:buNone/>
            </a:pPr>
            <a:r>
              <a:rPr lang="en-US" dirty="0"/>
              <a:t>The definition of a </a:t>
            </a:r>
            <a:r>
              <a:rPr lang="en-US" b="1" dirty="0"/>
              <a:t>bug</a:t>
            </a:r>
            <a:r>
              <a:rPr lang="en-US" dirty="0"/>
              <a:t> is an insect or a defect in something. An </a:t>
            </a:r>
            <a:r>
              <a:rPr lang="en-US" b="1" dirty="0"/>
              <a:t>example</a:t>
            </a:r>
            <a:r>
              <a:rPr lang="en-US" dirty="0"/>
              <a:t> of </a:t>
            </a:r>
            <a:r>
              <a:rPr lang="en-US" b="1" dirty="0"/>
              <a:t>bug</a:t>
            </a:r>
            <a:r>
              <a:rPr lang="en-US" dirty="0"/>
              <a:t> is a beetle. An </a:t>
            </a:r>
            <a:r>
              <a:rPr lang="en-US" b="1" dirty="0"/>
              <a:t>example</a:t>
            </a:r>
            <a:r>
              <a:rPr lang="en-US" dirty="0"/>
              <a:t> of </a:t>
            </a:r>
            <a:r>
              <a:rPr lang="en-US" b="1" dirty="0"/>
              <a:t>bug</a:t>
            </a:r>
            <a:r>
              <a:rPr lang="en-US" dirty="0"/>
              <a:t> is something that keeps a computer program from working </a:t>
            </a:r>
            <a:r>
              <a:rPr lang="en-US" dirty="0" smtClean="0"/>
              <a:t>correctly.</a:t>
            </a:r>
            <a:endParaRPr lang="en-US" dirty="0"/>
          </a:p>
          <a:p>
            <a:endParaRPr lang="en-US" dirty="0"/>
          </a:p>
        </p:txBody>
      </p:sp>
    </p:spTree>
    <p:extLst>
      <p:ext uri="{BB962C8B-B14F-4D97-AF65-F5344CB8AC3E}">
        <p14:creationId xmlns:p14="http://schemas.microsoft.com/office/powerpoint/2010/main" val="16113563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
            </a:r>
            <a:r>
              <a:rPr lang="en-US" dirty="0" smtClean="0"/>
              <a:t>omputer Debugging</a:t>
            </a:r>
            <a:endParaRPr lang="en-US" dirty="0"/>
          </a:p>
        </p:txBody>
      </p:sp>
      <p:sp>
        <p:nvSpPr>
          <p:cNvPr id="3" name="Content Placeholder 2"/>
          <p:cNvSpPr>
            <a:spLocks noGrp="1"/>
          </p:cNvSpPr>
          <p:nvPr>
            <p:ph idx="1"/>
          </p:nvPr>
        </p:nvSpPr>
        <p:spPr/>
        <p:txBody>
          <a:bodyPr/>
          <a:lstStyle/>
          <a:p>
            <a:r>
              <a:rPr lang="en-US" dirty="0"/>
              <a:t>What is computer d</a:t>
            </a:r>
            <a:r>
              <a:rPr lang="en-US" dirty="0" smtClean="0"/>
              <a:t>ebugging</a:t>
            </a:r>
            <a:r>
              <a:rPr lang="en-US" dirty="0"/>
              <a:t>?</a:t>
            </a:r>
          </a:p>
          <a:p>
            <a:r>
              <a:rPr lang="en-US" b="1" dirty="0"/>
              <a:t>Debugging</a:t>
            </a:r>
            <a:r>
              <a:rPr lang="en-US" dirty="0"/>
              <a:t> is the process of finding and resolving defects or problems within a </a:t>
            </a:r>
            <a:r>
              <a:rPr lang="en-US" b="1" dirty="0"/>
              <a:t>computer</a:t>
            </a:r>
            <a:r>
              <a:rPr lang="en-US" dirty="0"/>
              <a:t> program that prevent correct operation of </a:t>
            </a:r>
            <a:r>
              <a:rPr lang="en-US" b="1" dirty="0"/>
              <a:t>computer</a:t>
            </a:r>
            <a:r>
              <a:rPr lang="en-US" dirty="0"/>
              <a:t> software or a system</a:t>
            </a:r>
          </a:p>
          <a:p>
            <a:endParaRPr lang="en-US" dirty="0"/>
          </a:p>
        </p:txBody>
      </p:sp>
    </p:spTree>
    <p:extLst>
      <p:ext uri="{BB962C8B-B14F-4D97-AF65-F5344CB8AC3E}">
        <p14:creationId xmlns:p14="http://schemas.microsoft.com/office/powerpoint/2010/main" val="19212205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r>
            <a:br>
              <a:rPr lang="en-US" dirty="0"/>
            </a:br>
            <a:r>
              <a:rPr lang="en-US" dirty="0"/>
              <a:t/>
            </a:r>
            <a:br>
              <a:rPr lang="en-US" dirty="0"/>
            </a:br>
            <a:r>
              <a:rPr lang="en-US" b="1" dirty="0"/>
              <a:t>The 3 Basic Types of Programming Errors</a:t>
            </a:r>
            <a:br>
              <a:rPr lang="en-US" b="1" dirty="0"/>
            </a:br>
            <a:endParaRPr lang="en-US" dirty="0"/>
          </a:p>
        </p:txBody>
      </p:sp>
      <p:sp>
        <p:nvSpPr>
          <p:cNvPr id="3" name="Content Placeholder 2"/>
          <p:cNvSpPr>
            <a:spLocks noGrp="1"/>
          </p:cNvSpPr>
          <p:nvPr>
            <p:ph idx="1"/>
          </p:nvPr>
        </p:nvSpPr>
        <p:spPr/>
        <p:txBody>
          <a:bodyPr>
            <a:normAutofit fontScale="92500" lnSpcReduction="20000"/>
          </a:bodyPr>
          <a:lstStyle/>
          <a:p>
            <a:r>
              <a:rPr lang="en-US" b="1" dirty="0"/>
              <a:t>The 3 Basic Types of Programming Errors</a:t>
            </a:r>
          </a:p>
          <a:p>
            <a:pPr marL="0" indent="0">
              <a:buNone/>
            </a:pPr>
            <a:r>
              <a:rPr lang="en-US" b="1" dirty="0" smtClean="0"/>
              <a:t>(1)Logical </a:t>
            </a:r>
            <a:r>
              <a:rPr lang="en-US" b="1" dirty="0"/>
              <a:t>errors</a:t>
            </a:r>
            <a:endParaRPr lang="en-US" b="1" dirty="0" smtClean="0"/>
          </a:p>
          <a:p>
            <a:pPr marL="0" indent="0">
              <a:buNone/>
            </a:pPr>
            <a:r>
              <a:rPr lang="en-US" dirty="0"/>
              <a:t>Logical errors are the hardest of all error types to detect. They do not cause the program to crash or simply not work at all, they cause it to “misbehave” in some way, rendering wrong output of some kind. One </a:t>
            </a:r>
            <a:r>
              <a:rPr lang="en-US" dirty="0">
                <a:hlinkClick r:id="rId2"/>
              </a:rPr>
              <a:t>example</a:t>
            </a:r>
            <a:r>
              <a:rPr lang="en-US" dirty="0"/>
              <a:t> of a logic error is null reference. </a:t>
            </a:r>
            <a:r>
              <a:rPr lang="en-US" dirty="0">
                <a:hlinkClick r:id="rId3"/>
              </a:rPr>
              <a:t>Null reference errors </a:t>
            </a:r>
            <a:r>
              <a:rPr lang="en-US" dirty="0"/>
              <a:t>are responsible for a huge chunk of application bugs, and they are usually very simple mistakes involving missing or wrong “computer logic.”</a:t>
            </a:r>
            <a:br>
              <a:rPr lang="en-US" dirty="0"/>
            </a:br>
            <a:endParaRPr lang="en-US" dirty="0"/>
          </a:p>
        </p:txBody>
      </p:sp>
    </p:spTree>
    <p:extLst>
      <p:ext uri="{BB962C8B-B14F-4D97-AF65-F5344CB8AC3E}">
        <p14:creationId xmlns:p14="http://schemas.microsoft.com/office/powerpoint/2010/main" val="31210824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(2) Syntax Errors</a:t>
            </a:r>
            <a:br>
              <a:rPr lang="en-US" b="1" dirty="0"/>
            </a:br>
            <a:endParaRPr lang="en-US" dirty="0"/>
          </a:p>
        </p:txBody>
      </p:sp>
      <p:sp>
        <p:nvSpPr>
          <p:cNvPr id="3" name="Content Placeholder 2"/>
          <p:cNvSpPr>
            <a:spLocks noGrp="1"/>
          </p:cNvSpPr>
          <p:nvPr>
            <p:ph idx="1"/>
          </p:nvPr>
        </p:nvSpPr>
        <p:spPr/>
        <p:txBody>
          <a:bodyPr>
            <a:normAutofit lnSpcReduction="10000"/>
          </a:bodyPr>
          <a:lstStyle/>
          <a:p>
            <a:r>
              <a:rPr lang="en-US" b="1" dirty="0" smtClean="0"/>
              <a:t>(2) </a:t>
            </a:r>
            <a:r>
              <a:rPr lang="en-US" b="1" dirty="0"/>
              <a:t>Syntax Errors</a:t>
            </a:r>
          </a:p>
          <a:p>
            <a:pPr marL="0" indent="0">
              <a:buNone/>
            </a:pPr>
            <a:r>
              <a:rPr lang="en-US" dirty="0">
                <a:hlinkClick r:id="rId2"/>
              </a:rPr>
              <a:t>Syntax errors </a:t>
            </a:r>
            <a:r>
              <a:rPr lang="en-US" dirty="0"/>
              <a:t>in computer programming differ from logical errors in that they don’t follow a correct sequence in the computer language.</a:t>
            </a:r>
          </a:p>
          <a:p>
            <a:pPr marL="0" indent="0">
              <a:buNone/>
            </a:pPr>
            <a:r>
              <a:rPr lang="en-US" dirty="0"/>
              <a:t>With compiled languages, you will run into any syntax errors at compile time, and they will have to be corrected before the program can run.</a:t>
            </a:r>
          </a:p>
          <a:p>
            <a:endParaRPr lang="en-US" dirty="0"/>
          </a:p>
        </p:txBody>
      </p:sp>
    </p:spTree>
    <p:extLst>
      <p:ext uri="{BB962C8B-B14F-4D97-AF65-F5344CB8AC3E}">
        <p14:creationId xmlns:p14="http://schemas.microsoft.com/office/powerpoint/2010/main" val="3628205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3. Semantic Errors or Run-Time Errors</a:t>
            </a:r>
            <a:br>
              <a:rPr lang="en-US" b="1" dirty="0"/>
            </a:br>
            <a:endParaRPr lang="en-US" dirty="0"/>
          </a:p>
        </p:txBody>
      </p:sp>
      <p:sp>
        <p:nvSpPr>
          <p:cNvPr id="3" name="Content Placeholder 2"/>
          <p:cNvSpPr>
            <a:spLocks noGrp="1"/>
          </p:cNvSpPr>
          <p:nvPr>
            <p:ph idx="1"/>
          </p:nvPr>
        </p:nvSpPr>
        <p:spPr/>
        <p:txBody>
          <a:bodyPr/>
          <a:lstStyle/>
          <a:p>
            <a:r>
              <a:rPr lang="en-US" b="1" dirty="0"/>
              <a:t>3. Semantic </a:t>
            </a:r>
            <a:r>
              <a:rPr lang="en-US" b="1" dirty="0" smtClean="0"/>
              <a:t>Errors or Run-Time </a:t>
            </a:r>
            <a:r>
              <a:rPr lang="en-US" b="1" dirty="0"/>
              <a:t>E</a:t>
            </a:r>
            <a:r>
              <a:rPr lang="en-US" b="1" dirty="0" smtClean="0"/>
              <a:t>rrors</a:t>
            </a:r>
            <a:endParaRPr lang="en-US" b="1" dirty="0"/>
          </a:p>
          <a:p>
            <a:r>
              <a:rPr lang="en-US" dirty="0"/>
              <a:t>Semantic errors are improper uses of “program statements.” Though different definitions of semantic error exist, we are saying here that logic errors produce wrong data while semantic errors produce nothing meaningful at all.</a:t>
            </a:r>
          </a:p>
          <a:p>
            <a:endParaRPr lang="en-US" dirty="0"/>
          </a:p>
        </p:txBody>
      </p:sp>
    </p:spTree>
    <p:extLst>
      <p:ext uri="{BB962C8B-B14F-4D97-AF65-F5344CB8AC3E}">
        <p14:creationId xmlns:p14="http://schemas.microsoft.com/office/powerpoint/2010/main" val="179099149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10</TotalTime>
  <Words>184</Words>
  <Application>Microsoft Office PowerPoint</Application>
  <PresentationFormat>On-screen Show (4:3)</PresentationFormat>
  <Paragraphs>33</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Austin</vt:lpstr>
      <vt:lpstr>Introduction to Computer</vt:lpstr>
      <vt:lpstr> Topics  </vt:lpstr>
      <vt:lpstr>Bugs in Computer</vt:lpstr>
      <vt:lpstr>PowerPoint Presentation</vt:lpstr>
      <vt:lpstr>Example</vt:lpstr>
      <vt:lpstr>Computer Debugging</vt:lpstr>
      <vt:lpstr>  The 3 Basic Types of Programming Errors </vt:lpstr>
      <vt:lpstr>(2) Syntax Errors </vt:lpstr>
      <vt:lpstr>3. Semantic Errors or Run-Time Errors </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alia munawar</dc:creator>
  <cp:lastModifiedBy>Alia manawar</cp:lastModifiedBy>
  <cp:revision>4</cp:revision>
  <dcterms:created xsi:type="dcterms:W3CDTF">2006-08-16T00:00:00Z</dcterms:created>
  <dcterms:modified xsi:type="dcterms:W3CDTF">2020-04-07T18:27:58Z</dcterms:modified>
</cp:coreProperties>
</file>