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Computer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Lecture </a:t>
            </a:r>
            <a:r>
              <a:rPr lang="en-US" b="1" dirty="0"/>
              <a:t># </a:t>
            </a:r>
            <a:r>
              <a:rPr lang="en-US" b="1" dirty="0" smtClean="0"/>
              <a:t>18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88239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TOPICS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Introduction to Software Engineering        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Software Engineering Terms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Principles of Software Engineering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36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Introduction to </a:t>
            </a:r>
            <a:r>
              <a:rPr lang="en-US" b="1" dirty="0"/>
              <a:t>S</a:t>
            </a:r>
            <a:r>
              <a:rPr lang="en-US" b="1" dirty="0" smtClean="0"/>
              <a:t>oftware Engineering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engineering is the systematic application of engineering approaches to the development of software. Software engineering is a direct sub-field of engineering and has an overlap with computer science and management science</a:t>
            </a:r>
          </a:p>
        </p:txBody>
      </p:sp>
    </p:spTree>
    <p:extLst>
      <p:ext uri="{BB962C8B-B14F-4D97-AF65-F5344CB8AC3E}">
        <p14:creationId xmlns:p14="http://schemas.microsoft.com/office/powerpoint/2010/main" val="3948194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609600"/>
            <a:ext cx="8229600" cy="579118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229600" cy="4525963"/>
          </a:xfrm>
        </p:spPr>
        <p:txBody>
          <a:bodyPr/>
          <a:lstStyle/>
          <a:p>
            <a:r>
              <a:rPr lang="en-US" sz="3600" b="1" dirty="0" smtClean="0"/>
              <a:t>Software Engineer</a:t>
            </a:r>
          </a:p>
          <a:p>
            <a:pPr marL="0" indent="0">
              <a:buNone/>
            </a:pPr>
            <a:r>
              <a:rPr lang="en-US" dirty="0" smtClean="0"/>
              <a:t>  A </a:t>
            </a:r>
            <a:r>
              <a:rPr lang="en-US" dirty="0"/>
              <a:t>software engineer is a person who applies the principles of software engineering to the design, development, maintenance, testing, and evaluation of computer software</a:t>
            </a:r>
          </a:p>
        </p:txBody>
      </p:sp>
    </p:spTree>
    <p:extLst>
      <p:ext uri="{BB962C8B-B14F-4D97-AF65-F5344CB8AC3E}">
        <p14:creationId xmlns:p14="http://schemas.microsoft.com/office/powerpoint/2010/main" val="654940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Basic Principles of Software Engineering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1 .KISS </a:t>
            </a:r>
            <a:r>
              <a:rPr lang="en-US" b="1" dirty="0"/>
              <a:t>(Keep It Simple, Stupid!)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That just may be the engineer’s ultimate motto. Engineers tend to build complex systems which cause problems when it comes to their debugging and maintenance. </a:t>
            </a:r>
          </a:p>
        </p:txBody>
      </p:sp>
    </p:spTree>
    <p:extLst>
      <p:ext uri="{BB962C8B-B14F-4D97-AF65-F5344CB8AC3E}">
        <p14:creationId xmlns:p14="http://schemas.microsoft.com/office/powerpoint/2010/main" val="2824977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2.Consistency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principle of consistency is a recognition of the fact that it is easier to do things in a familiar context. For example, coding style is a consistent manner of laying out code text</a:t>
            </a:r>
          </a:p>
        </p:txBody>
      </p:sp>
    </p:spTree>
    <p:extLst>
      <p:ext uri="{BB962C8B-B14F-4D97-AF65-F5344CB8AC3E}">
        <p14:creationId xmlns:p14="http://schemas.microsoft.com/office/powerpoint/2010/main" val="637875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3. Incremental Development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carefully planned incremental development process can also ease the handling of changes in requirements</a:t>
            </a:r>
          </a:p>
        </p:txBody>
      </p:sp>
    </p:spTree>
    <p:extLst>
      <p:ext uri="{BB962C8B-B14F-4D97-AF65-F5344CB8AC3E}">
        <p14:creationId xmlns:p14="http://schemas.microsoft.com/office/powerpoint/2010/main" val="4046912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4. Modularity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principle of modularity is a specialization of the principle of separation of </a:t>
            </a:r>
            <a:r>
              <a:rPr lang="en-US" dirty="0" smtClean="0"/>
              <a:t>concerns.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290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OF LUCK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90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</TotalTime>
  <Words>209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Introduction to Computer</vt:lpstr>
      <vt:lpstr>TOPICS </vt:lpstr>
      <vt:lpstr>Introduction to Software Engineering</vt:lpstr>
      <vt:lpstr> </vt:lpstr>
      <vt:lpstr>Basic Principles of Software Engineering </vt:lpstr>
      <vt:lpstr>2.Consistency  </vt:lpstr>
      <vt:lpstr>3. Incremental Development</vt:lpstr>
      <vt:lpstr>4. Modularity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</dc:creator>
  <cp:lastModifiedBy>Alia manawar</cp:lastModifiedBy>
  <cp:revision>11</cp:revision>
  <dcterms:created xsi:type="dcterms:W3CDTF">2006-08-16T00:00:00Z</dcterms:created>
  <dcterms:modified xsi:type="dcterms:W3CDTF">2020-04-07T17:58:56Z</dcterms:modified>
</cp:coreProperties>
</file>