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# </a:t>
            </a:r>
            <a:r>
              <a:rPr lang="en-US" b="1" dirty="0" smtClean="0"/>
              <a:t>20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                               Computer Graphics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106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Computer Graphics</a:t>
            </a:r>
          </a:p>
          <a:p>
            <a:r>
              <a:rPr lang="en-US" b="1" dirty="0" smtClean="0"/>
              <a:t>Applications of </a:t>
            </a:r>
            <a:r>
              <a:rPr lang="en-US" b="1" dirty="0"/>
              <a:t>Computer </a:t>
            </a:r>
            <a:r>
              <a:rPr lang="en-US" b="1" dirty="0" smtClean="0"/>
              <a:t>Graphic</a:t>
            </a:r>
          </a:p>
          <a:p>
            <a:r>
              <a:rPr lang="en-US" b="1" dirty="0" smtClean="0"/>
              <a:t>Uses of </a:t>
            </a:r>
            <a:r>
              <a:rPr lang="en-US" b="1" dirty="0"/>
              <a:t>Computer Graphics</a:t>
            </a:r>
          </a:p>
          <a:p>
            <a:r>
              <a:rPr lang="en-US" b="1" dirty="0" smtClean="0"/>
              <a:t>Source Code and Object Code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1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Computer Graphics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 :-</a:t>
            </a:r>
          </a:p>
          <a:p>
            <a:pPr marL="0" indent="0">
              <a:buNone/>
            </a:pPr>
            <a:r>
              <a:rPr lang="en-US" dirty="0" smtClean="0"/>
              <a:t>   Computer Graphics involves display ,manipulation and storage of pictures and experimental data for proper visualization by using a computer .</a:t>
            </a:r>
          </a:p>
          <a:p>
            <a:pPr marL="0" indent="0">
              <a:buNone/>
            </a:pPr>
            <a:r>
              <a:rPr lang="en-US" dirty="0" smtClean="0"/>
              <a:t>Typically a graphics system comprises of a host computer with support of fast processor ,large memory .frame buffer and display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51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Examples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Color monitor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Input devices like mouse, keyboard etc.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Output devices like monitor and LCD etc.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Interfacing devices etc.</a:t>
            </a:r>
          </a:p>
          <a:p>
            <a:pPr marL="0" indent="0">
              <a:buNone/>
            </a:pPr>
            <a:r>
              <a:rPr lang="en-US" dirty="0" smtClean="0"/>
              <a:t>These are some of the basic requirements necessary  to build a computer graphics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07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Uses of Computer Graphics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Computer </a:t>
            </a:r>
            <a:r>
              <a:rPr lang="en-US" b="1" dirty="0" smtClean="0"/>
              <a:t>Graphics techniques are also used in making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 Motion </a:t>
            </a:r>
            <a:r>
              <a:rPr lang="en-US" dirty="0" smtClean="0"/>
              <a:t> pictures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Music videos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Television shows etc…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981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Applications of </a:t>
            </a:r>
            <a:r>
              <a:rPr lang="en-US" b="1" dirty="0"/>
              <a:t>Computer Graphic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Computer aided design(CAD)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Graphical user interface(GUI)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Computer art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Presentation Graphics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Education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Training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00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7) Image processing.</a:t>
            </a:r>
          </a:p>
          <a:p>
            <a:pPr marL="0" indent="0">
              <a:buNone/>
            </a:pPr>
            <a:r>
              <a:rPr lang="en-US" dirty="0" smtClean="0"/>
              <a:t>Source Code:-</a:t>
            </a:r>
          </a:p>
          <a:p>
            <a:pPr marL="0" indent="0">
              <a:buNone/>
            </a:pPr>
            <a:r>
              <a:rPr lang="en-US" dirty="0" smtClean="0"/>
              <a:t>A program is written in high level language is </a:t>
            </a:r>
            <a:r>
              <a:rPr lang="en-US" dirty="0"/>
              <a:t>called Source </a:t>
            </a:r>
            <a:r>
              <a:rPr lang="en-US" dirty="0" smtClean="0"/>
              <a:t>Code or Source program .</a:t>
            </a:r>
          </a:p>
          <a:p>
            <a:pPr marL="0" indent="0">
              <a:buNone/>
            </a:pPr>
            <a:r>
              <a:rPr lang="en-US" dirty="0"/>
              <a:t>Object Code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program is written in </a:t>
            </a:r>
            <a:r>
              <a:rPr lang="en-US" dirty="0" smtClean="0"/>
              <a:t> machine language is </a:t>
            </a:r>
            <a:r>
              <a:rPr lang="en-US" dirty="0"/>
              <a:t>called Object </a:t>
            </a:r>
            <a:r>
              <a:rPr lang="en-US" dirty="0" smtClean="0"/>
              <a:t>Code or</a:t>
            </a:r>
            <a:r>
              <a:rPr lang="en-US" dirty="0"/>
              <a:t> Object</a:t>
            </a:r>
            <a:r>
              <a:rPr lang="en-US" dirty="0" smtClean="0"/>
              <a:t> program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950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of luck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Instructor </a:t>
            </a:r>
          </a:p>
          <a:p>
            <a:endParaRPr lang="en-US" dirty="0"/>
          </a:p>
          <a:p>
            <a:r>
              <a:rPr lang="en-US" dirty="0" smtClean="0"/>
              <a:t>                                    Alia Munawar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8813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37</TotalTime>
  <Words>200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Introduction to Computer</vt:lpstr>
      <vt:lpstr>Topics</vt:lpstr>
      <vt:lpstr>Computer Graphics </vt:lpstr>
      <vt:lpstr>PowerPoint Presentation</vt:lpstr>
      <vt:lpstr>Uses of Computer Graphics </vt:lpstr>
      <vt:lpstr>PowerPoint Presentation</vt:lpstr>
      <vt:lpstr>PowerPoint Presentation</vt:lpstr>
      <vt:lpstr>Best of luck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</dc:title>
  <dc:creator>alia munawar</dc:creator>
  <cp:lastModifiedBy>Alia manawar</cp:lastModifiedBy>
  <cp:revision>9</cp:revision>
  <dcterms:created xsi:type="dcterms:W3CDTF">2006-08-16T00:00:00Z</dcterms:created>
  <dcterms:modified xsi:type="dcterms:W3CDTF">2020-04-07T18:02:52Z</dcterms:modified>
</cp:coreProperties>
</file>