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mputerhope.com/jargon/c/copy.htm" TargetMode="External"/><Relationship Id="rId3" Type="http://schemas.openxmlformats.org/officeDocument/2006/relationships/hyperlink" Target="https://www.computerhope.com/jargon/p/paragraph.htm" TargetMode="External"/><Relationship Id="rId7" Type="http://schemas.openxmlformats.org/officeDocument/2006/relationships/hyperlink" Target="https://www.computerhope.com/jargon/c/ctrlc.htm" TargetMode="External"/><Relationship Id="rId2" Type="http://schemas.openxmlformats.org/officeDocument/2006/relationships/hyperlink" Target="https://www.computerhope.com/jargon/c/ctrl-0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mputerhope.com/jargon/b/bold.htm" TargetMode="External"/><Relationship Id="rId11" Type="http://schemas.openxmlformats.org/officeDocument/2006/relationships/hyperlink" Target="https://www.computerhope.com/jargon/c/ctrl-e.htm" TargetMode="External"/><Relationship Id="rId5" Type="http://schemas.openxmlformats.org/officeDocument/2006/relationships/hyperlink" Target="https://www.computerhope.com/jargon/c/ctrl-b.htm" TargetMode="External"/><Relationship Id="rId10" Type="http://schemas.openxmlformats.org/officeDocument/2006/relationships/hyperlink" Target="https://www.computerhope.com/jargon/f/font.htm" TargetMode="External"/><Relationship Id="rId4" Type="http://schemas.openxmlformats.org/officeDocument/2006/relationships/hyperlink" Target="https://www.computerhope.com/jargon/c/ctrl-a.htm" TargetMode="External"/><Relationship Id="rId9" Type="http://schemas.openxmlformats.org/officeDocument/2006/relationships/hyperlink" Target="https://www.computerhope.com/jargon/c/ctrl-d.ht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mputerhope.com/jargon/h/hyperlink.htm" TargetMode="External"/><Relationship Id="rId3" Type="http://schemas.openxmlformats.org/officeDocument/2006/relationships/hyperlink" Target="https://www.computerhope.com/jargon/c/ctrl-i.htm" TargetMode="External"/><Relationship Id="rId7" Type="http://schemas.openxmlformats.org/officeDocument/2006/relationships/hyperlink" Target="https://www.computerhope.com/jargon/c/ctrl-k.htm" TargetMode="External"/><Relationship Id="rId2" Type="http://schemas.openxmlformats.org/officeDocument/2006/relationships/hyperlink" Target="https://www.computerhope.com/jargon/c/ctrl-f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mputerhope.com/jargon/a/alignment.htm" TargetMode="External"/><Relationship Id="rId5" Type="http://schemas.openxmlformats.org/officeDocument/2006/relationships/hyperlink" Target="https://www.computerhope.com/jargon/c/ctrl-j.htm" TargetMode="External"/><Relationship Id="rId10" Type="http://schemas.openxmlformats.org/officeDocument/2006/relationships/hyperlink" Target="https://www.computerhope.com/jargon/c/ctrl-m.htm" TargetMode="External"/><Relationship Id="rId4" Type="http://schemas.openxmlformats.org/officeDocument/2006/relationships/hyperlink" Target="https://www.computerhope.com/jargon/i/italic.htm" TargetMode="External"/><Relationship Id="rId9" Type="http://schemas.openxmlformats.org/officeDocument/2006/relationships/hyperlink" Target="https://www.computerhope.com/jargon/c/ctrl-l.htm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mputerhope.com/jargon/h/hyperlink.htm" TargetMode="External"/><Relationship Id="rId3" Type="http://schemas.openxmlformats.org/officeDocument/2006/relationships/hyperlink" Target="https://www.computerhope.com/jargon/c/ctrl-i.htm" TargetMode="External"/><Relationship Id="rId7" Type="http://schemas.openxmlformats.org/officeDocument/2006/relationships/hyperlink" Target="https://www.computerhope.com/jargon/c/ctrl-k.htm" TargetMode="External"/><Relationship Id="rId2" Type="http://schemas.openxmlformats.org/officeDocument/2006/relationships/hyperlink" Target="https://www.computerhope.com/jargon/c/ctrl-f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mputerhope.com/jargon/a/alignment.htm" TargetMode="External"/><Relationship Id="rId5" Type="http://schemas.openxmlformats.org/officeDocument/2006/relationships/hyperlink" Target="https://www.computerhope.com/jargon/c/ctrl-j.htm" TargetMode="External"/><Relationship Id="rId10" Type="http://schemas.openxmlformats.org/officeDocument/2006/relationships/hyperlink" Target="https://www.computerhope.com/jargon/c/ctrl-m.htm" TargetMode="External"/><Relationship Id="rId4" Type="http://schemas.openxmlformats.org/officeDocument/2006/relationships/hyperlink" Target="https://www.computerhope.com/jargon/i/italic.htm" TargetMode="External"/><Relationship Id="rId9" Type="http://schemas.openxmlformats.org/officeDocument/2006/relationships/hyperlink" Target="https://www.computerhope.com/jargon/c/ctrl-l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puterhope.com/jargon/c/ctrl-o.htm" TargetMode="External"/><Relationship Id="rId2" Type="http://schemas.openxmlformats.org/officeDocument/2006/relationships/hyperlink" Target="https://www.computerhope.com/jargon/c/ctrl-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mputerhope.com/jargon/c/ctrl-s.htm" TargetMode="External"/><Relationship Id="rId5" Type="http://schemas.openxmlformats.org/officeDocument/2006/relationships/hyperlink" Target="https://www.computerhope.com/jargon/c/ctrl-r.htm" TargetMode="External"/><Relationship Id="rId4" Type="http://schemas.openxmlformats.org/officeDocument/2006/relationships/hyperlink" Target="https://www.computerhope.com/jargon/c/ctrl-p.htm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mputerhope.com/jargon/p/paste.htm" TargetMode="External"/><Relationship Id="rId13" Type="http://schemas.openxmlformats.org/officeDocument/2006/relationships/hyperlink" Target="https://www.computerhope.com/jargon/c/ctrl-z.htm" TargetMode="External"/><Relationship Id="rId3" Type="http://schemas.openxmlformats.org/officeDocument/2006/relationships/hyperlink" Target="https://www.computerhope.com/jargon/u/unicode.htm" TargetMode="External"/><Relationship Id="rId7" Type="http://schemas.openxmlformats.org/officeDocument/2006/relationships/hyperlink" Target="https://www.computerhope.com/jargon/c/ctrl-v.htm" TargetMode="External"/><Relationship Id="rId12" Type="http://schemas.openxmlformats.org/officeDocument/2006/relationships/hyperlink" Target="https://www.computerhope.com/jargon/c/ctrl-y.htm" TargetMode="External"/><Relationship Id="rId2" Type="http://schemas.openxmlformats.org/officeDocument/2006/relationships/hyperlink" Target="https://www.computerhope.com/jargon/a/alt-x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mputerhope.com/jargon/c/ctrl-u.htm" TargetMode="External"/><Relationship Id="rId11" Type="http://schemas.openxmlformats.org/officeDocument/2006/relationships/hyperlink" Target="https://www.computerhope.com/jargon/c/cut.htm" TargetMode="External"/><Relationship Id="rId5" Type="http://schemas.openxmlformats.org/officeDocument/2006/relationships/hyperlink" Target="https://www.computerhope.com/jargon/h/hanginde.htm" TargetMode="External"/><Relationship Id="rId10" Type="http://schemas.openxmlformats.org/officeDocument/2006/relationships/hyperlink" Target="https://www.computerhope.com/jargon/c/ctrl-x.htm" TargetMode="External"/><Relationship Id="rId4" Type="http://schemas.openxmlformats.org/officeDocument/2006/relationships/hyperlink" Target="https://www.computerhope.com/jargon/c/ctrl-t.htm" TargetMode="External"/><Relationship Id="rId9" Type="http://schemas.openxmlformats.org/officeDocument/2006/relationships/hyperlink" Target="https://www.computerhope.com/jargon/c/ctrl-w.htm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lecture </a:t>
            </a:r>
            <a:r>
              <a:rPr lang="en-US" b="1" dirty="0" smtClean="0"/>
              <a:t>#</a:t>
            </a:r>
            <a:r>
              <a:rPr lang="en-US" b="1" dirty="0" smtClean="0"/>
              <a:t>11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36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Microsoft Word Activity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20269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Microsoft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Microsoft Word is a word processor developed by Microsoft. It was first released on October 25, 1983 under the name Multi-Tool Word for </a:t>
            </a:r>
            <a:r>
              <a:rPr lang="en-US" dirty="0" smtClean="0"/>
              <a:t>Xenix </a:t>
            </a:r>
            <a:r>
              <a:rPr lang="en-US" dirty="0"/>
              <a:t>systems.</a:t>
            </a:r>
          </a:p>
        </p:txBody>
      </p:sp>
    </p:spTree>
    <p:extLst>
      <p:ext uri="{BB962C8B-B14F-4D97-AF65-F5344CB8AC3E}">
        <p14:creationId xmlns:p14="http://schemas.microsoft.com/office/powerpoint/2010/main" val="638806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Shortcut keys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73860"/>
          <a:ext cx="8229600" cy="3178642"/>
        </p:xfrm>
        <a:graphic>
          <a:graphicData uri="http://schemas.openxmlformats.org/drawingml/2006/table">
            <a:tbl>
              <a:tblPr/>
              <a:tblGrid>
                <a:gridCol w="1564157"/>
                <a:gridCol w="6665443"/>
              </a:tblGrid>
              <a:tr h="341271">
                <a:tc>
                  <a:txBody>
                    <a:bodyPr/>
                    <a:lstStyle/>
                    <a:p>
                      <a:r>
                        <a:rPr lang="en-US" sz="1700" b="0" i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Shortcut</a:t>
                      </a:r>
                    </a:p>
                  </a:txBody>
                  <a:tcPr marL="85318" marR="85318" marT="42659" marB="426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5C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i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Description</a:t>
                      </a:r>
                    </a:p>
                  </a:txBody>
                  <a:tcPr marL="85318" marR="85318" marT="42659" marB="426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5CB9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2"/>
                        </a:rPr>
                        <a:t>Ctrl+0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Toggles 6pts of spacing above the </a:t>
                      </a:r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3"/>
                        </a:rPr>
                        <a:t>paragraph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4"/>
                        </a:rPr>
                        <a:t>Ctrl+A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Select all contents of the page.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5"/>
                        </a:rPr>
                        <a:t>Ctrl+B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6"/>
                        </a:rPr>
                        <a:t>Bold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highlighted selection.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7"/>
                        </a:rPr>
                        <a:t>Ctrl+C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8"/>
                        </a:rPr>
                        <a:t>Copy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selected text.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9"/>
                        </a:rPr>
                        <a:t>Ctrl+D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Open the </a:t>
                      </a:r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0"/>
                        </a:rPr>
                        <a:t>font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preferences window.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1"/>
                        </a:rPr>
                        <a:t>Ctrl+E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dirty="0">
                          <a:effectLst/>
                          <a:latin typeface="inherit"/>
                        </a:rPr>
                        <a:t>Aligns the line or selected text to the center of the screen.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60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Continue….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86979"/>
          <a:ext cx="8229600" cy="3352404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2"/>
                        </a:rPr>
                        <a:t>Ctrl+F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Open find box.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3"/>
                        </a:rPr>
                        <a:t>Ctrl+I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4"/>
                        </a:rPr>
                        <a:t>Italic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highlighted selection.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5"/>
                        </a:rPr>
                        <a:t>Ctrl+J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6"/>
                        </a:rPr>
                        <a:t>Aligns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the selected text or line to justify the screen.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7"/>
                        </a:rPr>
                        <a:t>Ctrl+K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Insert a </a:t>
                      </a:r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8"/>
                        </a:rPr>
                        <a:t>hyperlink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9"/>
                        </a:rPr>
                        <a:t>Ctrl+L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Aligns the line or selected text to the left of the screen.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0"/>
                        </a:rPr>
                        <a:t>Ctrl+M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dirty="0">
                          <a:effectLst/>
                          <a:latin typeface="inherit"/>
                        </a:rPr>
                        <a:t>Indent the paragraph.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79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Continue….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86979"/>
          <a:ext cx="8229600" cy="3352404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2"/>
                        </a:rPr>
                        <a:t>Ctrl+F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Open find box.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3"/>
                        </a:rPr>
                        <a:t>Ctrl+I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4"/>
                        </a:rPr>
                        <a:t>Italic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highlighted selection.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5"/>
                        </a:rPr>
                        <a:t>Ctrl+J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6"/>
                        </a:rPr>
                        <a:t>Aligns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the selected text or line to justify the screen.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7"/>
                        </a:rPr>
                        <a:t>Ctrl+K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Insert a </a:t>
                      </a:r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8"/>
                        </a:rPr>
                        <a:t>hyperlink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9"/>
                        </a:rPr>
                        <a:t>Ctrl+L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Aligns the line or selected text to the left of the screen.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0"/>
                        </a:rPr>
                        <a:t>Ctrl+M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dirty="0">
                          <a:effectLst/>
                          <a:latin typeface="inherit"/>
                        </a:rPr>
                        <a:t>Indent the paragraph.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291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Continue</a:t>
            </a:r>
            <a:r>
              <a:rPr lang="en-US" dirty="0"/>
              <a:t>….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93626"/>
          <a:ext cx="8229600" cy="313911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2"/>
                        </a:rPr>
                        <a:t>Ctrl+N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Opens new, blank document window.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3"/>
                        </a:rPr>
                        <a:t>Ctrl+O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Opens the dialog box or page for selecting a file to open.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4"/>
                        </a:rPr>
                        <a:t>Ctrl+P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Open the print window.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5"/>
                        </a:rPr>
                        <a:t>Ctrl+R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Aligns the line or selected text to the right of the screen.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6"/>
                        </a:rPr>
                        <a:t>Ctrl+S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dirty="0">
                          <a:effectLst/>
                          <a:latin typeface="inherit"/>
                        </a:rPr>
                        <a:t>Save the open document. Like Shift+F12.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75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Continue….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44145"/>
          <a:ext cx="8229600" cy="4038072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25200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2"/>
                        </a:rPr>
                        <a:t>Alt+X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Show the </a:t>
                      </a:r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3"/>
                        </a:rPr>
                        <a:t>Unicode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code of a highlighted character.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4"/>
                        </a:rPr>
                        <a:t>Ctrl+T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Create a </a:t>
                      </a:r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5"/>
                        </a:rPr>
                        <a:t>hanging indent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6"/>
                        </a:rPr>
                        <a:t>Ctrl+U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Underline the selected text.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7"/>
                        </a:rPr>
                        <a:t>Ctrl+V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8"/>
                        </a:rPr>
                        <a:t>Paste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9"/>
                        </a:rPr>
                        <a:t>Ctrl+W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Close the currently open document.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0"/>
                        </a:rPr>
                        <a:t>Ctrl+X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1"/>
                        </a:rPr>
                        <a:t>Cut</a:t>
                      </a:r>
                      <a:r>
                        <a:rPr lang="en-US" sz="1700" b="0" i="0">
                          <a:effectLst/>
                          <a:latin typeface="inherit"/>
                        </a:rPr>
                        <a:t> selected text.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2"/>
                        </a:rPr>
                        <a:t>Ctrl+Y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>
                          <a:effectLst/>
                          <a:latin typeface="inherit"/>
                        </a:rPr>
                        <a:t>Redo the last action performed.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9247">
                <a:tc>
                  <a:txBody>
                    <a:bodyPr/>
                    <a:lstStyle/>
                    <a:p>
                      <a:pPr fontAlgn="t"/>
                      <a:r>
                        <a:rPr lang="en-US" sz="1700" b="1" i="0" u="none" strike="noStrike">
                          <a:solidFill>
                            <a:srgbClr val="663366"/>
                          </a:solidFill>
                          <a:effectLst/>
                          <a:latin typeface="inherit"/>
                          <a:hlinkClick r:id="rId13"/>
                        </a:rPr>
                        <a:t>Ctrl+Z</a:t>
                      </a:r>
                      <a:endParaRPr lang="en-US" sz="1700" b="1" i="0">
                        <a:effectLst/>
                        <a:latin typeface="inherit"/>
                      </a:endParaRP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700" b="0" i="0" dirty="0">
                          <a:effectLst/>
                          <a:latin typeface="inherit"/>
                        </a:rPr>
                        <a:t>Undo last action.</a:t>
                      </a:r>
                    </a:p>
                  </a:txBody>
                  <a:tcPr marL="106647" marR="106647" marT="106647" marB="1066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959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1200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</TotalTime>
  <Words>239</Words>
  <Application>Microsoft Office PowerPoint</Application>
  <PresentationFormat>On-screen Show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Introduction to Computer</vt:lpstr>
      <vt:lpstr>Topic</vt:lpstr>
      <vt:lpstr>Microsoft Word</vt:lpstr>
      <vt:lpstr>Shortcut keys</vt:lpstr>
      <vt:lpstr>Continue….</vt:lpstr>
      <vt:lpstr>Continue….</vt:lpstr>
      <vt:lpstr>Continue….</vt:lpstr>
      <vt:lpstr>Continue….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Computer</dc:title>
  <dc:creator>alia munawar</dc:creator>
  <cp:lastModifiedBy>Alia manawar</cp:lastModifiedBy>
  <cp:revision>5</cp:revision>
  <dcterms:created xsi:type="dcterms:W3CDTF">2006-08-16T00:00:00Z</dcterms:created>
  <dcterms:modified xsi:type="dcterms:W3CDTF">2020-04-07T17:43:04Z</dcterms:modified>
</cp:coreProperties>
</file>