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4" r:id="rId6"/>
    <p:sldId id="263" r:id="rId7"/>
    <p:sldId id="260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Introduction to Computer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lecture #</a:t>
            </a:r>
            <a:r>
              <a:rPr lang="en-US" b="1" dirty="0" smtClean="0"/>
              <a:t> </a:t>
            </a:r>
            <a:r>
              <a:rPr lang="en-US" b="1" dirty="0" smtClean="0"/>
              <a:t>13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041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013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Topics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MS Power </a:t>
            </a:r>
            <a:r>
              <a:rPr lang="en-US" b="1" dirty="0" smtClean="0"/>
              <a:t>Point</a:t>
            </a:r>
          </a:p>
          <a:p>
            <a:r>
              <a:rPr lang="en-US" b="1" dirty="0"/>
              <a:t>General Program Shortcuts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675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MS Power Point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What is MS Power Point?</a:t>
            </a:r>
          </a:p>
          <a:p>
            <a:pPr marL="0" indent="0">
              <a:buNone/>
            </a:pPr>
            <a:r>
              <a:rPr lang="en-US" b="1" dirty="0"/>
              <a:t>Microsoft PowerPoint</a:t>
            </a:r>
            <a:r>
              <a:rPr lang="en-US" dirty="0"/>
              <a:t> is a powerful presentation software developed by </a:t>
            </a:r>
            <a:r>
              <a:rPr lang="en-US" b="1" dirty="0"/>
              <a:t>Microsoft</a:t>
            </a:r>
            <a:r>
              <a:rPr lang="en-US" dirty="0"/>
              <a:t>. It is a standard component of the company's </a:t>
            </a:r>
            <a:r>
              <a:rPr lang="en-US" b="1" dirty="0"/>
              <a:t>Microsoft</a:t>
            </a:r>
            <a:r>
              <a:rPr lang="en-US" dirty="0"/>
              <a:t> Office suite software, and is bundled together with Word, Excel and other Office productivity tools. The program uses slides to convey information rich in multimedia.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692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General Program Shortcuts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General Program Shortcuts</a:t>
            </a:r>
          </a:p>
          <a:p>
            <a:r>
              <a:rPr lang="en-US" dirty="0"/>
              <a:t>First, let’s review some general keyboard shortcuts for opening, closing, and switching between presentations, as well as navigating the Ribbon.</a:t>
            </a:r>
          </a:p>
          <a:p>
            <a:r>
              <a:rPr lang="en-US" b="1" dirty="0" smtClean="0"/>
              <a:t>Ctrl+N:</a:t>
            </a:r>
            <a:r>
              <a:rPr lang="en-US" dirty="0"/>
              <a:t> Create a new presentation</a:t>
            </a:r>
          </a:p>
          <a:p>
            <a:r>
              <a:rPr lang="en-US" b="1" dirty="0" smtClean="0"/>
              <a:t>Ctrl+O:</a:t>
            </a:r>
            <a:r>
              <a:rPr lang="en-US" dirty="0"/>
              <a:t> Open an existing presentation</a:t>
            </a:r>
          </a:p>
          <a:p>
            <a:r>
              <a:rPr lang="en-US" b="1" dirty="0"/>
              <a:t>Ctrl+S:</a:t>
            </a:r>
            <a:r>
              <a:rPr lang="en-US" dirty="0"/>
              <a:t> Save a presentation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443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General Program Shortcuts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F12 or Alt+F2:</a:t>
            </a:r>
            <a:r>
              <a:rPr lang="en-US" dirty="0"/>
              <a:t> Open the Save As dialog box</a:t>
            </a:r>
          </a:p>
          <a:p>
            <a:r>
              <a:rPr lang="en-US" b="1" dirty="0"/>
              <a:t>Ctrl+W or Ctrl+F4:</a:t>
            </a:r>
            <a:r>
              <a:rPr lang="en-US" dirty="0"/>
              <a:t> Close a presentation</a:t>
            </a:r>
          </a:p>
          <a:p>
            <a:r>
              <a:rPr lang="en-US" b="1" dirty="0"/>
              <a:t>Ctrl+Q:</a:t>
            </a:r>
            <a:r>
              <a:rPr lang="en-US" dirty="0"/>
              <a:t> Save and close a presentation</a:t>
            </a:r>
          </a:p>
          <a:p>
            <a:r>
              <a:rPr lang="en-US" b="1" dirty="0"/>
              <a:t>Ctrl+Z:</a:t>
            </a:r>
            <a:r>
              <a:rPr lang="en-US" dirty="0"/>
              <a:t> Undo an action</a:t>
            </a:r>
          </a:p>
          <a:p>
            <a:r>
              <a:rPr lang="en-US" b="1" dirty="0"/>
              <a:t>Ctrl+Y:</a:t>
            </a:r>
            <a:r>
              <a:rPr lang="en-US" dirty="0"/>
              <a:t> Redo an action</a:t>
            </a:r>
          </a:p>
          <a:p>
            <a:r>
              <a:rPr lang="en-US" b="1" dirty="0"/>
              <a:t>Ctrl+F:</a:t>
            </a:r>
            <a:r>
              <a:rPr lang="en-US" dirty="0"/>
              <a:t> Search in a presentation or use Find and Replace</a:t>
            </a:r>
          </a:p>
          <a:p>
            <a:r>
              <a:rPr lang="en-US" b="1" dirty="0"/>
              <a:t>Alt+F:</a:t>
            </a:r>
            <a:r>
              <a:rPr lang="en-US" dirty="0"/>
              <a:t> Open the File tab menu</a:t>
            </a:r>
          </a:p>
          <a:p>
            <a:r>
              <a:rPr lang="en-US" b="1" dirty="0"/>
              <a:t>Alt+H:</a:t>
            </a:r>
            <a:r>
              <a:rPr lang="en-US" dirty="0"/>
              <a:t> Go to the Home tab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726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General Program Shortcuts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Ctrl+F2:</a:t>
            </a:r>
            <a:r>
              <a:rPr lang="en-US" dirty="0"/>
              <a:t> Print Preview View</a:t>
            </a:r>
          </a:p>
          <a:p>
            <a:r>
              <a:rPr lang="en-US" b="1" dirty="0"/>
              <a:t>F1:</a:t>
            </a:r>
            <a:r>
              <a:rPr lang="en-US" dirty="0"/>
              <a:t> Open the Help pane</a:t>
            </a:r>
          </a:p>
          <a:p>
            <a:r>
              <a:rPr lang="en-US" b="1" dirty="0"/>
              <a:t>Alt+Q:</a:t>
            </a:r>
            <a:r>
              <a:rPr lang="en-US" dirty="0"/>
              <a:t> Go to the “Tell me what you want to do” box</a:t>
            </a:r>
          </a:p>
          <a:p>
            <a:r>
              <a:rPr lang="en-US" b="1" dirty="0"/>
              <a:t>F7:</a:t>
            </a:r>
            <a:r>
              <a:rPr lang="en-US" dirty="0"/>
              <a:t> Check spelling</a:t>
            </a:r>
          </a:p>
          <a:p>
            <a:r>
              <a:rPr lang="en-US" b="1" dirty="0"/>
              <a:t>Alt or F10:</a:t>
            </a:r>
            <a:r>
              <a:rPr lang="en-US" dirty="0"/>
              <a:t> Turn key tips on or off</a:t>
            </a:r>
          </a:p>
          <a:p>
            <a:r>
              <a:rPr lang="en-US" b="1" dirty="0"/>
              <a:t>Ctrl+F1:</a:t>
            </a:r>
            <a:r>
              <a:rPr lang="en-US" dirty="0"/>
              <a:t> Show or hide the ribbon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563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General Program Shortcuts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Alt+N :</a:t>
            </a:r>
            <a:r>
              <a:rPr lang="en-US" dirty="0"/>
              <a:t> Open the Insert tab</a:t>
            </a:r>
          </a:p>
          <a:p>
            <a:r>
              <a:rPr lang="en-US" b="1" dirty="0" smtClean="0"/>
              <a:t>Alt+G :</a:t>
            </a:r>
            <a:r>
              <a:rPr lang="en-US" dirty="0"/>
              <a:t> Open the Design tab</a:t>
            </a:r>
          </a:p>
          <a:p>
            <a:r>
              <a:rPr lang="en-US" b="1" dirty="0"/>
              <a:t>Alt+K:</a:t>
            </a:r>
            <a:r>
              <a:rPr lang="en-US" dirty="0"/>
              <a:t> Go to the Transitions tab</a:t>
            </a:r>
          </a:p>
          <a:p>
            <a:r>
              <a:rPr lang="en-US" b="1" dirty="0"/>
              <a:t>Alt+A:</a:t>
            </a:r>
            <a:r>
              <a:rPr lang="en-US" dirty="0"/>
              <a:t> Go to the Animations tab</a:t>
            </a:r>
          </a:p>
          <a:p>
            <a:r>
              <a:rPr lang="en-US" b="1" dirty="0"/>
              <a:t>Alt+S:</a:t>
            </a:r>
            <a:r>
              <a:rPr lang="en-US" dirty="0"/>
              <a:t> Go to the Slide Show tab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53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General Program Shortcuts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Alt+R:</a:t>
            </a:r>
            <a:r>
              <a:rPr lang="en-US" dirty="0"/>
              <a:t> Go to the Review tab</a:t>
            </a:r>
          </a:p>
          <a:p>
            <a:r>
              <a:rPr lang="en-US" b="1" dirty="0"/>
              <a:t>Alt+W:</a:t>
            </a:r>
            <a:r>
              <a:rPr lang="en-US" dirty="0"/>
              <a:t> Go to View tab</a:t>
            </a:r>
          </a:p>
          <a:p>
            <a:r>
              <a:rPr lang="en-US" b="1" dirty="0"/>
              <a:t>Alt+X:</a:t>
            </a:r>
            <a:r>
              <a:rPr lang="en-US" dirty="0"/>
              <a:t> Go to the Add-ins tab</a:t>
            </a:r>
          </a:p>
          <a:p>
            <a:r>
              <a:rPr lang="en-US" b="1" dirty="0"/>
              <a:t>Alt+Y:</a:t>
            </a:r>
            <a:r>
              <a:rPr lang="en-US" dirty="0"/>
              <a:t> Go to the Help tab</a:t>
            </a:r>
          </a:p>
          <a:p>
            <a:r>
              <a:rPr lang="en-US" b="1" dirty="0"/>
              <a:t>Ctrl+Tab:</a:t>
            </a:r>
            <a:r>
              <a:rPr lang="en-US" dirty="0"/>
              <a:t> Switch between open presentations</a:t>
            </a:r>
          </a:p>
          <a:p>
            <a:r>
              <a:rPr lang="en-US" b="1" dirty="0"/>
              <a:t>Ctrl+R:</a:t>
            </a:r>
            <a:r>
              <a:rPr lang="en-US" dirty="0"/>
              <a:t> Right align a paragraph</a:t>
            </a:r>
          </a:p>
          <a:p>
            <a:r>
              <a:rPr lang="en-US" b="1" dirty="0"/>
              <a:t>Ctrl+T:</a:t>
            </a:r>
            <a:r>
              <a:rPr lang="en-US" dirty="0"/>
              <a:t> Open the Font dialog box when text or object is selected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418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General Program Shortcuts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Delete:</a:t>
            </a:r>
            <a:r>
              <a:rPr lang="en-US" dirty="0"/>
              <a:t> Remove selected text, selected object(s), or selected slide(s)</a:t>
            </a:r>
          </a:p>
          <a:p>
            <a:r>
              <a:rPr lang="en-US" b="1" dirty="0"/>
              <a:t>Ctrl+B:</a:t>
            </a:r>
            <a:r>
              <a:rPr lang="en-US" dirty="0"/>
              <a:t> Add or remove bold to selected text</a:t>
            </a:r>
          </a:p>
          <a:p>
            <a:r>
              <a:rPr lang="en-US" b="1" dirty="0"/>
              <a:t>Ctrl+I:</a:t>
            </a:r>
            <a:r>
              <a:rPr lang="en-US" dirty="0"/>
              <a:t> Add or remove italics to selected text</a:t>
            </a:r>
          </a:p>
          <a:p>
            <a:r>
              <a:rPr lang="en-US" b="1" dirty="0"/>
              <a:t>Ctrl+U:</a:t>
            </a:r>
            <a:r>
              <a:rPr lang="en-US" dirty="0"/>
              <a:t> Add or remove underline to selected text</a:t>
            </a:r>
          </a:p>
          <a:p>
            <a:r>
              <a:rPr lang="en-US" b="1" dirty="0"/>
              <a:t>Ctrl+E:</a:t>
            </a:r>
            <a:r>
              <a:rPr lang="en-US" dirty="0"/>
              <a:t> Center a paragraph</a:t>
            </a:r>
          </a:p>
          <a:p>
            <a:r>
              <a:rPr lang="en-US" b="1" dirty="0"/>
              <a:t>Ctrl+J:</a:t>
            </a:r>
            <a:r>
              <a:rPr lang="en-US" dirty="0"/>
              <a:t> Justify a paragraph</a:t>
            </a:r>
          </a:p>
          <a:p>
            <a:r>
              <a:rPr lang="en-US" b="1" dirty="0"/>
              <a:t>Ctrl+L:</a:t>
            </a:r>
            <a:r>
              <a:rPr lang="en-US" dirty="0"/>
              <a:t> Left align a paragraph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1578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</TotalTime>
  <Words>86</Words>
  <Application>Microsoft Office PowerPoint</Application>
  <PresentationFormat>On-screen Show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Introduction to Computer</vt:lpstr>
      <vt:lpstr>Topics</vt:lpstr>
      <vt:lpstr>MS Power Point</vt:lpstr>
      <vt:lpstr>General Program Shortcuts </vt:lpstr>
      <vt:lpstr>General Program Shortcuts</vt:lpstr>
      <vt:lpstr>General Program Shortcuts </vt:lpstr>
      <vt:lpstr>General Program Shortcuts </vt:lpstr>
      <vt:lpstr>General Program Shortcuts</vt:lpstr>
      <vt:lpstr>General Program Shortcuts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of Computer</dc:title>
  <dc:creator>alia munawar</dc:creator>
  <cp:lastModifiedBy>Alia manawar</cp:lastModifiedBy>
  <cp:revision>9</cp:revision>
  <dcterms:created xsi:type="dcterms:W3CDTF">2006-08-16T00:00:00Z</dcterms:created>
  <dcterms:modified xsi:type="dcterms:W3CDTF">2020-04-07T17:46:12Z</dcterms:modified>
</cp:coreProperties>
</file>