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to Computer</a:t>
            </a:r>
            <a:endParaRPr lang="en-US" b="1" dirty="0"/>
          </a:p>
        </p:txBody>
      </p:sp>
      <p:sp>
        <p:nvSpPr>
          <p:cNvPr id="3" name="Content Placeholder 2"/>
          <p:cNvSpPr>
            <a:spLocks noGrp="1"/>
          </p:cNvSpPr>
          <p:nvPr>
            <p:ph idx="1"/>
          </p:nvPr>
        </p:nvSpPr>
        <p:spPr/>
        <p:txBody>
          <a:bodyPr/>
          <a:lstStyle/>
          <a:p>
            <a:r>
              <a:rPr lang="en-US" b="1" dirty="0" smtClean="0"/>
              <a:t>Lecture # 01</a:t>
            </a:r>
            <a:endParaRPr lang="en-US" b="1" dirty="0"/>
          </a:p>
        </p:txBody>
      </p:sp>
    </p:spTree>
    <p:extLst>
      <p:ext uri="{BB962C8B-B14F-4D97-AF65-F5344CB8AC3E}">
        <p14:creationId xmlns:p14="http://schemas.microsoft.com/office/powerpoint/2010/main" val="965444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Topics</a:t>
            </a:r>
            <a:endParaRPr lang="en-US" b="1" dirty="0"/>
          </a:p>
        </p:txBody>
      </p:sp>
      <p:sp>
        <p:nvSpPr>
          <p:cNvPr id="3" name="Content Placeholder 2"/>
          <p:cNvSpPr>
            <a:spLocks noGrp="1"/>
          </p:cNvSpPr>
          <p:nvPr>
            <p:ph idx="1"/>
          </p:nvPr>
        </p:nvSpPr>
        <p:spPr/>
        <p:txBody>
          <a:bodyPr/>
          <a:lstStyle/>
          <a:p>
            <a:r>
              <a:rPr lang="en-US" b="1" dirty="0"/>
              <a:t>Introduction to </a:t>
            </a:r>
            <a:r>
              <a:rPr lang="en-US" b="1" dirty="0" smtClean="0"/>
              <a:t>Computer</a:t>
            </a:r>
          </a:p>
          <a:p>
            <a:r>
              <a:rPr lang="en-US" b="1" dirty="0"/>
              <a:t>A BRIEF COMPUTER HISTORY</a:t>
            </a:r>
          </a:p>
          <a:p>
            <a:r>
              <a:rPr lang="en-US" b="1" dirty="0"/>
              <a:t> </a:t>
            </a:r>
            <a:r>
              <a:rPr lang="en-US" b="1" dirty="0" smtClean="0"/>
              <a:t>Components of  Computer</a:t>
            </a:r>
          </a:p>
          <a:p>
            <a:pPr marL="0" indent="0">
              <a:buNone/>
            </a:pPr>
            <a:r>
              <a:rPr lang="en-US" b="1" dirty="0" smtClean="0"/>
              <a:t>Components </a:t>
            </a:r>
            <a:r>
              <a:rPr lang="en-US" b="1" dirty="0"/>
              <a:t>and peripherals necessary to </a:t>
            </a:r>
            <a:r>
              <a:rPr lang="en-US" b="1" dirty="0" smtClean="0"/>
              <a:t>             assemble </a:t>
            </a:r>
            <a:r>
              <a:rPr lang="en-US" b="1" dirty="0"/>
              <a:t>a basic modern PC </a:t>
            </a:r>
            <a:r>
              <a:rPr lang="en-US" b="1" dirty="0" smtClean="0"/>
              <a:t>system.</a:t>
            </a:r>
            <a:endParaRPr lang="en-US" dirty="0"/>
          </a:p>
          <a:p>
            <a:pPr marL="0" indent="0">
              <a:buNone/>
            </a:pPr>
            <a:endParaRPr lang="en-US" dirty="0"/>
          </a:p>
        </p:txBody>
      </p:sp>
    </p:spTree>
    <p:extLst>
      <p:ext uri="{BB962C8B-B14F-4D97-AF65-F5344CB8AC3E}">
        <p14:creationId xmlns:p14="http://schemas.microsoft.com/office/powerpoint/2010/main" val="1602643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Introduction to Computer</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A </a:t>
            </a:r>
            <a:r>
              <a:rPr lang="en-US" b="1" dirty="0"/>
              <a:t>computer</a:t>
            </a:r>
            <a:r>
              <a:rPr lang="en-US" dirty="0"/>
              <a:t> is an electronic device, operating under the control of instructions stored in its own memory that can accept data (input), process the data according to specified rules, produce information (output), and store the information for future use1. Any kind of </a:t>
            </a:r>
            <a:r>
              <a:rPr lang="en-US" b="1" dirty="0"/>
              <a:t>computers</a:t>
            </a:r>
            <a:r>
              <a:rPr lang="en-US" dirty="0"/>
              <a:t> consists of HARDWARE AND SOFTWARE.</a:t>
            </a:r>
            <a:endParaRPr lang="en-US" dirty="0"/>
          </a:p>
        </p:txBody>
      </p:sp>
    </p:spTree>
    <p:extLst>
      <p:ext uri="{BB962C8B-B14F-4D97-AF65-F5344CB8AC3E}">
        <p14:creationId xmlns:p14="http://schemas.microsoft.com/office/powerpoint/2010/main" val="3960777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Continue…..</a:t>
            </a:r>
            <a:endParaRPr lang="en-US" b="1" dirty="0"/>
          </a:p>
        </p:txBody>
      </p:sp>
      <p:sp>
        <p:nvSpPr>
          <p:cNvPr id="3" name="Content Placeholder 2"/>
          <p:cNvSpPr>
            <a:spLocks noGrp="1"/>
          </p:cNvSpPr>
          <p:nvPr>
            <p:ph idx="1"/>
          </p:nvPr>
        </p:nvSpPr>
        <p:spPr/>
        <p:txBody>
          <a:bodyPr/>
          <a:lstStyle/>
          <a:p>
            <a:pPr marL="0" indent="0">
              <a:buNone/>
            </a:pPr>
            <a:r>
              <a:rPr lang="en-US" dirty="0"/>
              <a:t>A </a:t>
            </a:r>
            <a:r>
              <a:rPr lang="en-US" b="1" dirty="0"/>
              <a:t>computer</a:t>
            </a:r>
            <a:r>
              <a:rPr lang="en-US" dirty="0"/>
              <a:t> is a machine that can be programmed to accept data (input), process it into useful information (output), and store it away (in a secondary storage device) for safekeeping or later reuse. The processing of input to output is directed by the software but performed by the hardware.</a:t>
            </a:r>
            <a:endParaRPr lang="en-US" dirty="0"/>
          </a:p>
        </p:txBody>
      </p:sp>
    </p:spTree>
    <p:extLst>
      <p:ext uri="{BB962C8B-B14F-4D97-AF65-F5344CB8AC3E}">
        <p14:creationId xmlns:p14="http://schemas.microsoft.com/office/powerpoint/2010/main" val="3175135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BRIEF COMPUTER HISTORY</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A BRIEF COMPUTER HISTORY</a:t>
            </a:r>
          </a:p>
          <a:p>
            <a:r>
              <a:rPr lang="en-US" dirty="0"/>
              <a:t>The computer as we know it today had its beginning with a 19th century English mathematics professor name Charles Babbage.</a:t>
            </a:r>
            <a:br>
              <a:rPr lang="en-US" dirty="0"/>
            </a:br>
            <a:r>
              <a:rPr lang="en-US" dirty="0"/>
              <a:t>He designed the Analytical Engine and it was this design that the basic framework of the computers of today are based on.</a:t>
            </a:r>
          </a:p>
          <a:p>
            <a:r>
              <a:rPr lang="en-US" dirty="0"/>
              <a:t>Generally speaking, computers can be classified into three generations. Each generation lasted for a certain period </a:t>
            </a:r>
            <a:r>
              <a:rPr lang="en-US" dirty="0" smtClean="0"/>
              <a:t>of time, and </a:t>
            </a:r>
            <a:r>
              <a:rPr lang="en-US" dirty="0"/>
              <a:t>each gave us either a new and improved computer or an improvement to the existing computer.</a:t>
            </a:r>
          </a:p>
          <a:p>
            <a:endParaRPr lang="en-US" dirty="0"/>
          </a:p>
        </p:txBody>
      </p:sp>
    </p:spTree>
    <p:extLst>
      <p:ext uri="{BB962C8B-B14F-4D97-AF65-F5344CB8AC3E}">
        <p14:creationId xmlns:p14="http://schemas.microsoft.com/office/powerpoint/2010/main" val="2431499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Computer with its Components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1981200"/>
            <a:ext cx="3581400" cy="2819400"/>
          </a:xfrm>
        </p:spPr>
      </p:pic>
    </p:spTree>
    <p:extLst>
      <p:ext uri="{BB962C8B-B14F-4D97-AF65-F5344CB8AC3E}">
        <p14:creationId xmlns:p14="http://schemas.microsoft.com/office/powerpoint/2010/main" val="531874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Components of  </a:t>
            </a:r>
            <a:r>
              <a:rPr lang="en-US" b="1" dirty="0"/>
              <a:t>Computer</a:t>
            </a:r>
          </a:p>
        </p:txBody>
      </p:sp>
      <p:sp>
        <p:nvSpPr>
          <p:cNvPr id="3" name="Content Placeholder 2"/>
          <p:cNvSpPr>
            <a:spLocks noGrp="1"/>
          </p:cNvSpPr>
          <p:nvPr>
            <p:ph idx="1"/>
          </p:nvPr>
        </p:nvSpPr>
        <p:spPr/>
        <p:txBody>
          <a:bodyPr/>
          <a:lstStyle/>
          <a:p>
            <a:r>
              <a:rPr lang="en-US" dirty="0"/>
              <a:t>There are five main hardware </a:t>
            </a:r>
            <a:r>
              <a:rPr lang="en-US" b="1" dirty="0"/>
              <a:t>components</a:t>
            </a:r>
            <a:r>
              <a:rPr lang="en-US" dirty="0"/>
              <a:t> in a </a:t>
            </a:r>
            <a:r>
              <a:rPr lang="en-US" b="1" dirty="0"/>
              <a:t>computer</a:t>
            </a:r>
            <a:r>
              <a:rPr lang="en-US" dirty="0"/>
              <a:t> system: Input, Processing, Storage, Output and Communication devices. Are devices used for entering data or instructions to </a:t>
            </a:r>
            <a:r>
              <a:rPr lang="en-US" b="1" dirty="0"/>
              <a:t>the</a:t>
            </a:r>
            <a:r>
              <a:rPr lang="en-US" dirty="0"/>
              <a:t> central processing unit. Are </a:t>
            </a:r>
            <a:r>
              <a:rPr lang="en-US" dirty="0" smtClean="0"/>
              <a:t>classify </a:t>
            </a:r>
            <a:r>
              <a:rPr lang="en-US" dirty="0"/>
              <a:t>according to </a:t>
            </a:r>
            <a:r>
              <a:rPr lang="en-US" b="1" dirty="0"/>
              <a:t>the</a:t>
            </a:r>
            <a:r>
              <a:rPr lang="en-US" dirty="0"/>
              <a:t> method they use to enter </a:t>
            </a:r>
            <a:r>
              <a:rPr lang="en-US" dirty="0" smtClean="0"/>
              <a:t>data.</a:t>
            </a:r>
            <a:endParaRPr lang="en-US" dirty="0"/>
          </a:p>
        </p:txBody>
      </p:sp>
    </p:spTree>
    <p:extLst>
      <p:ext uri="{BB962C8B-B14F-4D97-AF65-F5344CB8AC3E}">
        <p14:creationId xmlns:p14="http://schemas.microsoft.com/office/powerpoint/2010/main" val="1364501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Hardware </a:t>
            </a:r>
            <a:r>
              <a:rPr lang="en-US" b="1" dirty="0"/>
              <a:t>components of a computer</a:t>
            </a:r>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The </a:t>
            </a:r>
            <a:r>
              <a:rPr lang="en-US" b="1" dirty="0"/>
              <a:t>hardware components—video card, processor, memory, motherboard and hard drive—are the same for all computer systems.</a:t>
            </a:r>
            <a:endParaRPr lang="en-US" dirty="0"/>
          </a:p>
          <a:p>
            <a:r>
              <a:rPr lang="en-US" dirty="0"/>
              <a:t>Central Processing Unit (CPU) The CPU is the "brains" of the computer. ...</a:t>
            </a:r>
          </a:p>
          <a:p>
            <a:r>
              <a:rPr lang="en-US" dirty="0"/>
              <a:t>Random Access Memory (RAM) RAM is variable in a computer. ...</a:t>
            </a:r>
          </a:p>
          <a:p>
            <a:r>
              <a:rPr lang="en-US" dirty="0"/>
              <a:t>Hard Drive. ...</a:t>
            </a:r>
          </a:p>
          <a:p>
            <a:r>
              <a:rPr lang="en-US" dirty="0"/>
              <a:t>Video Card. ...</a:t>
            </a:r>
          </a:p>
          <a:p>
            <a:r>
              <a:rPr lang="en-US" dirty="0"/>
              <a:t>Motherboard</a:t>
            </a:r>
          </a:p>
          <a:p>
            <a:endParaRPr lang="en-US" dirty="0"/>
          </a:p>
        </p:txBody>
      </p:sp>
    </p:spTree>
    <p:extLst>
      <p:ext uri="{BB962C8B-B14F-4D97-AF65-F5344CB8AC3E}">
        <p14:creationId xmlns:p14="http://schemas.microsoft.com/office/powerpoint/2010/main" val="279763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Continue….</a:t>
            </a:r>
            <a:endParaRPr lang="en-US" b="1" dirty="0"/>
          </a:p>
        </p:txBody>
      </p:sp>
      <p:sp>
        <p:nvSpPr>
          <p:cNvPr id="3" name="Content Placeholder 2"/>
          <p:cNvSpPr>
            <a:spLocks noGrp="1"/>
          </p:cNvSpPr>
          <p:nvPr>
            <p:ph idx="1"/>
          </p:nvPr>
        </p:nvSpPr>
        <p:spPr/>
        <p:txBody>
          <a:bodyPr>
            <a:normAutofit fontScale="85000" lnSpcReduction="10000"/>
          </a:bodyPr>
          <a:lstStyle/>
          <a:p>
            <a:pPr marL="0" indent="0">
              <a:buNone/>
            </a:pPr>
            <a:r>
              <a:rPr lang="en-US" b="1" dirty="0" smtClean="0"/>
              <a:t>Here </a:t>
            </a:r>
            <a:r>
              <a:rPr lang="en-US" b="1" dirty="0"/>
              <a:t>are the components and peripherals necessary to assemble a basic modern PC system:</a:t>
            </a:r>
            <a:endParaRPr lang="en-US" dirty="0"/>
          </a:p>
          <a:p>
            <a:r>
              <a:rPr lang="en-US" dirty="0"/>
              <a:t>Motherboard.</a:t>
            </a:r>
          </a:p>
          <a:p>
            <a:r>
              <a:rPr lang="en-US" dirty="0"/>
              <a:t>Processor.</a:t>
            </a:r>
          </a:p>
          <a:p>
            <a:r>
              <a:rPr lang="en-US" dirty="0"/>
              <a:t>Memory (RAM)</a:t>
            </a:r>
          </a:p>
          <a:p>
            <a:r>
              <a:rPr lang="en-US" dirty="0"/>
              <a:t>Case/chassis.</a:t>
            </a:r>
          </a:p>
          <a:p>
            <a:r>
              <a:rPr lang="en-US" dirty="0"/>
              <a:t>Power supply.</a:t>
            </a:r>
          </a:p>
          <a:p>
            <a:r>
              <a:rPr lang="en-US" dirty="0"/>
              <a:t>Floppy drive.</a:t>
            </a:r>
          </a:p>
          <a:p>
            <a:r>
              <a:rPr lang="en-US" dirty="0"/>
              <a:t>Hard disk.</a:t>
            </a:r>
          </a:p>
          <a:p>
            <a:r>
              <a:rPr lang="en-US" dirty="0"/>
              <a:t>CD-ROM, CD-RW, or DVD-ROM drive</a:t>
            </a:r>
          </a:p>
          <a:p>
            <a:endParaRPr lang="en-US" dirty="0"/>
          </a:p>
        </p:txBody>
      </p:sp>
    </p:spTree>
    <p:extLst>
      <p:ext uri="{BB962C8B-B14F-4D97-AF65-F5344CB8AC3E}">
        <p14:creationId xmlns:p14="http://schemas.microsoft.com/office/powerpoint/2010/main" val="17928971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TotalTime>
  <Words>189</Words>
  <Application>Microsoft Office PowerPoint</Application>
  <PresentationFormat>On-screen Show (4:3)</PresentationFormat>
  <Paragraphs>35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Introduction to Computer</vt:lpstr>
      <vt:lpstr>Topics</vt:lpstr>
      <vt:lpstr>Introduction to Computer </vt:lpstr>
      <vt:lpstr>Continue…..</vt:lpstr>
      <vt:lpstr>A BRIEF COMPUTER HISTORY </vt:lpstr>
      <vt:lpstr>Computer with its Components</vt:lpstr>
      <vt:lpstr> Components of  Computer</vt:lpstr>
      <vt:lpstr> Hardware components of a computer</vt:lpstr>
      <vt:lpstr>Continue….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dc:title>
  <dc:creator>alia munawar</dc:creator>
  <cp:lastModifiedBy>Alia manawar</cp:lastModifiedBy>
  <cp:revision>2</cp:revision>
  <dcterms:created xsi:type="dcterms:W3CDTF">2006-08-16T00:00:00Z</dcterms:created>
  <dcterms:modified xsi:type="dcterms:W3CDTF">2020-04-07T17:09:22Z</dcterms:modified>
</cp:coreProperties>
</file>