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# </a:t>
            </a:r>
            <a:r>
              <a:rPr lang="en-US" b="1" dirty="0" smtClean="0"/>
              <a:t>09</a:t>
            </a:r>
            <a:endParaRPr lang="en-US" b="1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71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9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Types of High-Level Languages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Procedural </a:t>
            </a:r>
            <a:r>
              <a:rPr lang="en-US" dirty="0"/>
              <a:t>languages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Non-Procedural languages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Object- Oriented languages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70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Procedural languages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Procedural </a:t>
            </a:r>
            <a:r>
              <a:rPr lang="en-US" dirty="0" smtClean="0"/>
              <a:t>languages are also known as 3rd</a:t>
            </a:r>
          </a:p>
          <a:p>
            <a:r>
              <a:rPr lang="en-US" dirty="0"/>
              <a:t> </a:t>
            </a:r>
            <a:r>
              <a:rPr lang="en-US" dirty="0" smtClean="0"/>
              <a:t>Generation language or 3GL.</a:t>
            </a:r>
          </a:p>
          <a:p>
            <a:r>
              <a:rPr lang="en-US" dirty="0" smtClean="0"/>
              <a:t>In these languages ,program is a  predefined set of instructions.</a:t>
            </a:r>
          </a:p>
          <a:p>
            <a:r>
              <a:rPr lang="en-US" dirty="0" smtClean="0"/>
              <a:t>Computer execute these instructions in the same order in which the </a:t>
            </a:r>
            <a:r>
              <a:rPr lang="en-US" dirty="0"/>
              <a:t> </a:t>
            </a:r>
            <a:r>
              <a:rPr lang="en-US" dirty="0" smtClean="0"/>
              <a:t>instructions are written.</a:t>
            </a:r>
          </a:p>
          <a:p>
            <a:r>
              <a:rPr lang="en-US" dirty="0" smtClean="0"/>
              <a:t>Each instruction in this language tells the computer what to do and how to 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520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most popular Procedural </a:t>
            </a:r>
            <a:r>
              <a:rPr lang="en-US" dirty="0"/>
              <a:t>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FORTRAN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BASIC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COBOL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PASCAL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34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Non-Procedural languages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Non-Procedural </a:t>
            </a:r>
            <a:r>
              <a:rPr lang="en-US" dirty="0" smtClean="0"/>
              <a:t>languages are also known as 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languages or 4GL.</a:t>
            </a:r>
          </a:p>
          <a:p>
            <a:r>
              <a:rPr lang="en-US" dirty="0" smtClean="0"/>
              <a:t> In Non-Procedural languages , user only needs to tell the computer “what to do’’ not </a:t>
            </a:r>
          </a:p>
          <a:p>
            <a:r>
              <a:rPr lang="en-US" dirty="0" smtClean="0"/>
              <a:t>“how to do’’.</a:t>
            </a:r>
          </a:p>
          <a:p>
            <a:r>
              <a:rPr lang="en-US" dirty="0" smtClean="0"/>
              <a:t>The advantage of this language is that</a:t>
            </a:r>
          </a:p>
          <a:p>
            <a:r>
              <a:rPr lang="en-US" dirty="0" smtClean="0"/>
              <a:t> non-technical user can also perform specific task.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22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Uses of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Generation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of 4</a:t>
            </a:r>
            <a:r>
              <a:rPr lang="en-US" baseline="30000" dirty="0"/>
              <a:t>th</a:t>
            </a:r>
            <a:r>
              <a:rPr lang="en-US" dirty="0"/>
              <a:t> Generation </a:t>
            </a:r>
            <a:r>
              <a:rPr lang="en-US" dirty="0" smtClean="0"/>
              <a:t>languages are normally used in database applications and report generation .</a:t>
            </a:r>
          </a:p>
          <a:p>
            <a:r>
              <a:rPr lang="en-US" dirty="0" smtClean="0"/>
              <a:t>Some important </a:t>
            </a:r>
            <a:r>
              <a:rPr lang="en-US" dirty="0"/>
              <a:t>Non-Procedural </a:t>
            </a:r>
            <a:r>
              <a:rPr lang="en-US" dirty="0" smtClean="0"/>
              <a:t>languages are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SQL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RPG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11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Object- Oriented </a:t>
            </a:r>
            <a:r>
              <a:rPr lang="en-US" dirty="0" smtClean="0"/>
              <a:t>languages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OOP is a technique in which programs are written on the basis of objects </a:t>
            </a:r>
          </a:p>
          <a:p>
            <a:r>
              <a:rPr lang="en-US" dirty="0" smtClean="0"/>
              <a:t>An object is a collection of data and functions.</a:t>
            </a:r>
          </a:p>
          <a:p>
            <a:r>
              <a:rPr lang="en-US" dirty="0" smtClean="0"/>
              <a:t>Object may represent a person, thing or place in real word.</a:t>
            </a:r>
          </a:p>
          <a:p>
            <a:r>
              <a:rPr lang="en-US" dirty="0"/>
              <a:t>Object- Oriented </a:t>
            </a:r>
            <a:r>
              <a:rPr lang="en-US" dirty="0" smtClean="0"/>
              <a:t>languages are easier to learn </a:t>
            </a:r>
          </a:p>
          <a:p>
            <a:r>
              <a:rPr lang="en-US" dirty="0" smtClean="0"/>
              <a:t>And modify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7932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Object- Oriented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C++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/>
              <a:t>C</a:t>
            </a:r>
            <a:r>
              <a:rPr lang="en-US" dirty="0" smtClean="0"/>
              <a:t>++ is an </a:t>
            </a:r>
            <a:r>
              <a:rPr lang="en-US" dirty="0"/>
              <a:t>Object- </a:t>
            </a:r>
            <a:r>
              <a:rPr lang="en-US" dirty="0" smtClean="0"/>
              <a:t>Oriented programming  language . It is an improved version of C   language. It provides the facility to of working with objects and classes. It is very powerful language and is used to develop a variety of programs. Classes are designs to create objects.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385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(2)Java</a:t>
            </a:r>
          </a:p>
          <a:p>
            <a:r>
              <a:rPr lang="en-US" dirty="0" smtClean="0"/>
              <a:t>Java provides a powerful capabilities of network programming, </a:t>
            </a:r>
          </a:p>
          <a:p>
            <a:r>
              <a:rPr lang="en-US" dirty="0" smtClean="0"/>
              <a:t>internet applications </a:t>
            </a:r>
          </a:p>
          <a:p>
            <a:r>
              <a:rPr lang="en-US" dirty="0" smtClean="0"/>
              <a:t>And graphical user interface.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407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294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Topics</vt:lpstr>
      <vt:lpstr>Procedural languages </vt:lpstr>
      <vt:lpstr>Some most popular Procedural languages</vt:lpstr>
      <vt:lpstr>Non-Procedural languages </vt:lpstr>
      <vt:lpstr>Uses of 4th Generation languages</vt:lpstr>
      <vt:lpstr>Object- Oriented languages </vt:lpstr>
      <vt:lpstr>Object- Oriented languages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</dc:title>
  <dc:creator>alia munawar</dc:creator>
  <cp:lastModifiedBy>Alia manawar</cp:lastModifiedBy>
  <cp:revision>9</cp:revision>
  <dcterms:created xsi:type="dcterms:W3CDTF">2006-08-16T00:00:00Z</dcterms:created>
  <dcterms:modified xsi:type="dcterms:W3CDTF">2020-04-07T17:38:16Z</dcterms:modified>
</cp:coreProperties>
</file>