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Introduction to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lecture </a:t>
            </a:r>
            <a:r>
              <a:rPr lang="en-US" b="1" dirty="0" smtClean="0"/>
              <a:t> </a:t>
            </a:r>
            <a:r>
              <a:rPr lang="en-US" b="1"/>
              <a:t># </a:t>
            </a:r>
            <a:r>
              <a:rPr lang="en-US" b="1" smtClean="0"/>
              <a:t>02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463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99574">
            <a:off x="230834" y="640863"/>
            <a:ext cx="8609940" cy="54043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lab : types </a:t>
            </a:r>
            <a:r>
              <a:rPr lang="en-US" b="1" dirty="0"/>
              <a:t>of fonts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6777317" cy="350897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274838"/>
            <a:ext cx="7391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are Old </a:t>
            </a:r>
            <a:r>
              <a:rPr lang="en-US" dirty="0"/>
              <a:t>style serif.</a:t>
            </a:r>
          </a:p>
          <a:p>
            <a:r>
              <a:rPr lang="en-US" dirty="0"/>
              <a:t>Transitional serif.</a:t>
            </a:r>
          </a:p>
          <a:p>
            <a:r>
              <a:rPr lang="en-US" dirty="0"/>
              <a:t>Square sans-serif.</a:t>
            </a:r>
          </a:p>
          <a:p>
            <a:r>
              <a:rPr lang="en-US" dirty="0"/>
              <a:t>Geometric sans-serif.</a:t>
            </a:r>
          </a:p>
          <a:p>
            <a:r>
              <a:rPr lang="en-US" dirty="0"/>
              <a:t>Formal script.</a:t>
            </a:r>
          </a:p>
          <a:p>
            <a:r>
              <a:rPr lang="en-US" dirty="0"/>
              <a:t>Casual </a:t>
            </a:r>
            <a:r>
              <a:rPr lang="en-US" dirty="0" smtClean="0"/>
              <a:t>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46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Generations  of Computer</a:t>
            </a:r>
          </a:p>
          <a:p>
            <a:r>
              <a:rPr lang="en-US" b="1" dirty="0"/>
              <a:t>How many generations of computer are there</a:t>
            </a:r>
            <a:r>
              <a:rPr lang="en-US" b="1" dirty="0" smtClean="0"/>
              <a:t>?</a:t>
            </a:r>
          </a:p>
          <a:p>
            <a:pPr marL="0" indent="0">
              <a:buNone/>
            </a:pPr>
            <a:r>
              <a:rPr lang="en-US" b="1" dirty="0" smtClean="0"/>
              <a:t>                 First </a:t>
            </a:r>
            <a:r>
              <a:rPr lang="en-US" b="1" dirty="0"/>
              <a:t>Generations  of Computer</a:t>
            </a:r>
          </a:p>
          <a:p>
            <a:pPr marL="0" indent="0">
              <a:buNone/>
            </a:pPr>
            <a:r>
              <a:rPr lang="en-US" b="1" dirty="0" smtClean="0"/>
              <a:t>                 Second </a:t>
            </a:r>
            <a:r>
              <a:rPr lang="en-US" b="1" dirty="0"/>
              <a:t>Generations  of Computer</a:t>
            </a:r>
          </a:p>
          <a:p>
            <a:pPr marL="0" indent="0">
              <a:buNone/>
            </a:pPr>
            <a:r>
              <a:rPr lang="en-US" b="1" dirty="0" smtClean="0"/>
              <a:t>                 Third </a:t>
            </a:r>
            <a:r>
              <a:rPr lang="en-US" b="1" dirty="0"/>
              <a:t>Generations  of Computer</a:t>
            </a:r>
          </a:p>
          <a:p>
            <a:pPr marL="0" indent="0">
              <a:buNone/>
            </a:pPr>
            <a:r>
              <a:rPr lang="en-US" b="1" dirty="0" smtClean="0"/>
              <a:t>                 Fourth </a:t>
            </a:r>
            <a:r>
              <a:rPr lang="en-US" b="1" dirty="0"/>
              <a:t>Generations  of Computer</a:t>
            </a:r>
          </a:p>
          <a:p>
            <a:pPr marL="0" indent="0">
              <a:buNone/>
            </a:pPr>
            <a:r>
              <a:rPr lang="en-US" b="1" dirty="0" smtClean="0"/>
              <a:t>Computer lab: </a:t>
            </a:r>
            <a:endParaRPr lang="en-US" b="1" dirty="0"/>
          </a:p>
          <a:p>
            <a:r>
              <a:rPr lang="en-US" b="1" dirty="0" smtClean="0"/>
              <a:t>Different font Styles and Size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87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How many generations of computer are there?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How many generations of computer are there?</a:t>
            </a:r>
          </a:p>
          <a:p>
            <a:pPr marL="0" indent="0">
              <a:buNone/>
            </a:pPr>
            <a:r>
              <a:rPr lang="en-US" b="1" dirty="0"/>
              <a:t>Computer Generations</a:t>
            </a:r>
            <a:r>
              <a:rPr lang="en-US" dirty="0"/>
              <a:t> Classified into Five </a:t>
            </a:r>
            <a:r>
              <a:rPr lang="en-US" b="1" dirty="0"/>
              <a:t>Types</a:t>
            </a:r>
            <a:r>
              <a:rPr lang="en-US" dirty="0"/>
              <a:t>. </a:t>
            </a:r>
            <a:r>
              <a:rPr lang="en-US" b="1" dirty="0"/>
              <a:t>Computers</a:t>
            </a:r>
            <a:r>
              <a:rPr lang="en-US" dirty="0"/>
              <a:t> categorized into several </a:t>
            </a:r>
            <a:r>
              <a:rPr lang="en-US" b="1" dirty="0"/>
              <a:t>types</a:t>
            </a:r>
            <a:r>
              <a:rPr lang="en-US" dirty="0"/>
              <a:t> based on </a:t>
            </a:r>
            <a:r>
              <a:rPr lang="en-US" b="1" dirty="0"/>
              <a:t>generations</a:t>
            </a:r>
            <a:r>
              <a:rPr lang="en-US" dirty="0"/>
              <a:t> and based on size of </a:t>
            </a:r>
            <a:r>
              <a:rPr lang="en-US" b="1" dirty="0"/>
              <a:t>computers</a:t>
            </a:r>
            <a:r>
              <a:rPr lang="en-US" dirty="0"/>
              <a:t>. Both </a:t>
            </a:r>
            <a:r>
              <a:rPr lang="en-US" b="1" dirty="0"/>
              <a:t>types</a:t>
            </a:r>
            <a:r>
              <a:rPr lang="en-US" dirty="0"/>
              <a:t> of categories work well up to now. </a:t>
            </a:r>
          </a:p>
        </p:txBody>
      </p:sp>
    </p:spTree>
    <p:extLst>
      <p:ext uri="{BB962C8B-B14F-4D97-AF65-F5344CB8AC3E}">
        <p14:creationId xmlns:p14="http://schemas.microsoft.com/office/powerpoint/2010/main" val="1647219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Generations  of Computer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 First Generations  of Computer</a:t>
            </a:r>
          </a:p>
          <a:p>
            <a:r>
              <a:rPr lang="en-US" b="1" dirty="0" smtClean="0"/>
              <a:t>Second Generations  </a:t>
            </a:r>
            <a:r>
              <a:rPr lang="en-US" b="1" dirty="0"/>
              <a:t>of </a:t>
            </a:r>
            <a:r>
              <a:rPr lang="en-US" b="1" dirty="0" smtClean="0"/>
              <a:t>Computer</a:t>
            </a:r>
          </a:p>
          <a:p>
            <a:r>
              <a:rPr lang="en-US" b="1" dirty="0" smtClean="0"/>
              <a:t>Third Generations  </a:t>
            </a:r>
            <a:r>
              <a:rPr lang="en-US" b="1" dirty="0"/>
              <a:t>of </a:t>
            </a:r>
            <a:r>
              <a:rPr lang="en-US" b="1" dirty="0" smtClean="0"/>
              <a:t>Computer</a:t>
            </a:r>
          </a:p>
          <a:p>
            <a:r>
              <a:rPr lang="en-US" b="1" dirty="0" smtClean="0"/>
              <a:t>Fourth </a:t>
            </a:r>
            <a:r>
              <a:rPr lang="en-US" b="1" dirty="0"/>
              <a:t>Generations  of </a:t>
            </a:r>
            <a:r>
              <a:rPr lang="en-US" b="1" dirty="0" smtClean="0"/>
              <a:t>Computer</a:t>
            </a:r>
          </a:p>
          <a:p>
            <a:r>
              <a:rPr lang="en-US" b="1" dirty="0" smtClean="0"/>
              <a:t>Fifth  </a:t>
            </a:r>
            <a:r>
              <a:rPr lang="en-US" b="1" dirty="0"/>
              <a:t>Generations  of Computer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464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1st </a:t>
            </a:r>
            <a:r>
              <a:rPr lang="en-US" b="1" dirty="0" smtClean="0"/>
              <a:t>Generation </a:t>
            </a:r>
            <a:r>
              <a:rPr lang="en-US" b="1" dirty="0"/>
              <a:t>of </a:t>
            </a:r>
            <a:r>
              <a:rPr lang="en-US" b="1" dirty="0" smtClean="0"/>
              <a:t>Computer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What is the 1st generation of computer?</a:t>
            </a:r>
          </a:p>
          <a:p>
            <a:pPr marL="0" indent="0">
              <a:buNone/>
            </a:pPr>
            <a:r>
              <a:rPr lang="en-US" b="1" dirty="0"/>
              <a:t>Computer</a:t>
            </a:r>
            <a:r>
              <a:rPr lang="en-US" dirty="0"/>
              <a:t> - </a:t>
            </a:r>
            <a:r>
              <a:rPr lang="en-US" b="1" dirty="0"/>
              <a:t>First Generation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period of </a:t>
            </a:r>
            <a:r>
              <a:rPr lang="en-US" b="1" dirty="0"/>
              <a:t>first generation</a:t>
            </a:r>
            <a:r>
              <a:rPr lang="en-US" dirty="0"/>
              <a:t> was from 1946-1959. The </a:t>
            </a:r>
            <a:r>
              <a:rPr lang="en-US" b="1" dirty="0"/>
              <a:t>computers</a:t>
            </a:r>
            <a:r>
              <a:rPr lang="en-US" dirty="0"/>
              <a:t> of </a:t>
            </a:r>
            <a:r>
              <a:rPr lang="en-US" b="1" dirty="0"/>
              <a:t>first generation</a:t>
            </a:r>
            <a:r>
              <a:rPr lang="en-US" dirty="0"/>
              <a:t> used vacuum tubes as the basic components for memory and circuitry for CPU (Central Processing Unit). These tubes, like electric bulbs, produced a lot of heat and the installations used to fuse frequently.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147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Second Generation </a:t>
            </a:r>
            <a:r>
              <a:rPr lang="en-US" b="1" dirty="0"/>
              <a:t>of </a:t>
            </a:r>
            <a:r>
              <a:rPr lang="en-US" b="1" dirty="0" smtClean="0"/>
              <a:t>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transistor </a:t>
            </a:r>
            <a:r>
              <a:rPr lang="en-US" b="1" dirty="0"/>
              <a:t>computer</a:t>
            </a:r>
            <a:r>
              <a:rPr lang="en-US" dirty="0"/>
              <a:t>, now often called a </a:t>
            </a:r>
            <a:r>
              <a:rPr lang="en-US" b="1" dirty="0"/>
              <a:t>second generation computer</a:t>
            </a:r>
            <a:r>
              <a:rPr lang="en-US" dirty="0"/>
              <a:t>, is a </a:t>
            </a:r>
            <a:r>
              <a:rPr lang="en-US" b="1" dirty="0"/>
              <a:t>computer</a:t>
            </a:r>
            <a:r>
              <a:rPr lang="en-US" dirty="0"/>
              <a:t> which uses discrete transistors instead of vacuum tubes. ... A </a:t>
            </a:r>
            <a:r>
              <a:rPr lang="en-US" b="1" dirty="0"/>
              <a:t>second generation of computers</a:t>
            </a:r>
            <a:r>
              <a:rPr lang="en-US" dirty="0"/>
              <a:t>, through the late 1950s and 1960s featured circuit boards filled with individual transistors and magnetic core memory.</a:t>
            </a:r>
          </a:p>
        </p:txBody>
      </p:sp>
    </p:spTree>
    <p:extLst>
      <p:ext uri="{BB962C8B-B14F-4D97-AF65-F5344CB8AC3E}">
        <p14:creationId xmlns:p14="http://schemas.microsoft.com/office/powerpoint/2010/main" val="2075907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3rd </a:t>
            </a:r>
            <a:r>
              <a:rPr lang="en-US" b="1" dirty="0" smtClean="0"/>
              <a:t>Generation </a:t>
            </a:r>
            <a:r>
              <a:rPr lang="en-US" b="1" dirty="0"/>
              <a:t>of </a:t>
            </a:r>
            <a:r>
              <a:rPr lang="en-US" b="1" dirty="0" smtClean="0"/>
              <a:t>Computer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is 3rd generation of computer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b="1" dirty="0"/>
              <a:t>Third generation computers</a:t>
            </a:r>
            <a:r>
              <a:rPr lang="en-US" dirty="0"/>
              <a:t> were </a:t>
            </a:r>
            <a:r>
              <a:rPr lang="en-US" b="1" dirty="0"/>
              <a:t>computers</a:t>
            </a:r>
            <a:r>
              <a:rPr lang="en-US" dirty="0"/>
              <a:t> that emerged due to the development of the integrated circuit (IC). They were the first steps toward </a:t>
            </a:r>
            <a:r>
              <a:rPr lang="en-US" b="1" dirty="0"/>
              <a:t>computers</a:t>
            </a:r>
            <a:r>
              <a:rPr lang="en-US" dirty="0"/>
              <a:t> as we know them today. Their main feature was the use of integrated circuits, which allowed them to be shrunk down to be as small as large toasters.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657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Fourth Generation of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Fourth Generation of computers</a:t>
            </a:r>
            <a:r>
              <a:rPr lang="en-US" dirty="0"/>
              <a:t> 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was </a:t>
            </a:r>
            <a:r>
              <a:rPr lang="en-US" dirty="0"/>
              <a:t>between 1971 – 1980. These </a:t>
            </a:r>
            <a:r>
              <a:rPr lang="en-US" b="1" dirty="0"/>
              <a:t>computers</a:t>
            </a:r>
            <a:r>
              <a:rPr lang="en-US" dirty="0"/>
              <a:t> used the VLSI technology or the Very Large Scale Integrated (VLSI) circuits technology. Therefore they were also known as the microprocessors. Intel was the first company to develop a microprocessor</a:t>
            </a:r>
          </a:p>
        </p:txBody>
      </p:sp>
    </p:spTree>
    <p:extLst>
      <p:ext uri="{BB962C8B-B14F-4D97-AF65-F5344CB8AC3E}">
        <p14:creationId xmlns:p14="http://schemas.microsoft.com/office/powerpoint/2010/main" val="3376517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Fifth </a:t>
            </a:r>
            <a:r>
              <a:rPr lang="en-US" b="1" dirty="0"/>
              <a:t>Generations  of Computer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 </a:t>
            </a:r>
            <a:r>
              <a:rPr lang="en-US" b="1" dirty="0"/>
              <a:t>fifth</a:t>
            </a:r>
            <a:r>
              <a:rPr lang="en-US" dirty="0"/>
              <a:t>-</a:t>
            </a:r>
            <a:r>
              <a:rPr lang="en-US" b="1" dirty="0"/>
              <a:t>generation</a:t>
            </a:r>
            <a:r>
              <a:rPr lang="en-US" dirty="0"/>
              <a:t> jet fighter is a jet fighter classification used around the world that encompasses the fighter technologies developed during the first part of the 21st century.</a:t>
            </a:r>
          </a:p>
        </p:txBody>
      </p:sp>
    </p:spTree>
    <p:extLst>
      <p:ext uri="{BB962C8B-B14F-4D97-AF65-F5344CB8AC3E}">
        <p14:creationId xmlns:p14="http://schemas.microsoft.com/office/powerpoint/2010/main" val="28236347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</TotalTime>
  <Words>160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Introduction to Computer</vt:lpstr>
      <vt:lpstr>Topics</vt:lpstr>
      <vt:lpstr>How many generations of computer are there? </vt:lpstr>
      <vt:lpstr>Generations  of Computer </vt:lpstr>
      <vt:lpstr>1st Generation of Computer</vt:lpstr>
      <vt:lpstr>Second Generation of Computers</vt:lpstr>
      <vt:lpstr>3rd Generation of Computer</vt:lpstr>
      <vt:lpstr>Fourth Generation of computers</vt:lpstr>
      <vt:lpstr>Fifth Generations  of Computer </vt:lpstr>
      <vt:lpstr> lab : types of fonts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Computer</dc:title>
  <dc:creator>alia munawar</dc:creator>
  <cp:lastModifiedBy>Alia manawar</cp:lastModifiedBy>
  <cp:revision>6</cp:revision>
  <dcterms:created xsi:type="dcterms:W3CDTF">2006-08-16T00:00:00Z</dcterms:created>
  <dcterms:modified xsi:type="dcterms:W3CDTF">2020-04-07T18:35:45Z</dcterms:modified>
</cp:coreProperties>
</file>