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6" r:id="rId8"/>
    <p:sldId id="265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lecture </a:t>
            </a:r>
            <a:r>
              <a:rPr lang="en-US" b="1" dirty="0" smtClean="0"/>
              <a:t> </a:t>
            </a:r>
            <a:r>
              <a:rPr lang="en-US" b="1" dirty="0"/>
              <a:t># </a:t>
            </a:r>
            <a:r>
              <a:rPr lang="en-US" b="1" dirty="0" smtClean="0"/>
              <a:t>15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815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Mesh Topology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25" y="2324100"/>
            <a:ext cx="5262562" cy="3508375"/>
          </a:xfrm>
        </p:spPr>
      </p:pic>
    </p:spTree>
    <p:extLst>
      <p:ext uri="{BB962C8B-B14F-4D97-AF65-F5344CB8AC3E}">
        <p14:creationId xmlns:p14="http://schemas.microsoft.com/office/powerpoint/2010/main" val="3229176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Ring Topology</a:t>
            </a:r>
          </a:p>
          <a:p>
            <a:r>
              <a:rPr lang="en-US" b="1" dirty="0"/>
              <a:t>Mesh </a:t>
            </a:r>
            <a:r>
              <a:rPr lang="en-US" b="1" dirty="0" smtClean="0"/>
              <a:t>Topology</a:t>
            </a:r>
          </a:p>
          <a:p>
            <a:r>
              <a:rPr lang="en-US" b="1" dirty="0"/>
              <a:t>Hybrid Topology</a:t>
            </a:r>
          </a:p>
        </p:txBody>
      </p:sp>
    </p:spTree>
    <p:extLst>
      <p:ext uri="{BB962C8B-B14F-4D97-AF65-F5344CB8AC3E}">
        <p14:creationId xmlns:p14="http://schemas.microsoft.com/office/powerpoint/2010/main" val="1027730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Ring Topology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 ring topology each device is connected with the two devices on either side of it. There are two dedicated point to point links a device has with the devices on the either side of it. This structure forms a ring thus it is known as ring topology. If a device wants to send data to another device then it sends the data in one direction, each device in ring topology has a repeater, if the received data is intended for other device then repeater forwards this data until the intended device receives it.</a:t>
            </a:r>
          </a:p>
        </p:txBody>
      </p:sp>
    </p:spTree>
    <p:extLst>
      <p:ext uri="{BB962C8B-B14F-4D97-AF65-F5344CB8AC3E}">
        <p14:creationId xmlns:p14="http://schemas.microsoft.com/office/powerpoint/2010/main" val="157402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</a:t>
            </a:r>
            <a:r>
              <a:rPr lang="en-US" b="1" dirty="0" smtClean="0"/>
              <a:t>ing Topology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25" y="2324100"/>
            <a:ext cx="5262562" cy="3508375"/>
          </a:xfrm>
        </p:spPr>
      </p:pic>
    </p:spTree>
    <p:extLst>
      <p:ext uri="{BB962C8B-B14F-4D97-AF65-F5344CB8AC3E}">
        <p14:creationId xmlns:p14="http://schemas.microsoft.com/office/powerpoint/2010/main" val="70944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Hybrid </a:t>
            </a:r>
            <a:r>
              <a:rPr lang="en-US" b="1" dirty="0" smtClean="0"/>
              <a:t>Topology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</a:t>
            </a:r>
            <a:r>
              <a:rPr lang="en-US" dirty="0"/>
              <a:t>combination of two or more topology is known as hybrid topology. For example a combination of star and mesh topology is known as hybrid topology.</a:t>
            </a:r>
          </a:p>
          <a:p>
            <a:r>
              <a:rPr lang="en-US" b="1" dirty="0"/>
              <a:t>Advantages of Hybrid topology</a:t>
            </a:r>
          </a:p>
          <a:p>
            <a:r>
              <a:rPr lang="en-US" dirty="0"/>
              <a:t>1. We can choose the topology based on the requirement for example, scalability is our concern then we can use star topology instead of bus technology.</a:t>
            </a:r>
            <a:br>
              <a:rPr lang="en-US" dirty="0"/>
            </a:br>
            <a:r>
              <a:rPr lang="en-US" dirty="0"/>
              <a:t>2. Scalable as we can further connect other computer networks with the existing networks with different topologies.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097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Disadvantages of Hybrid topology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Disadvantages of Hybrid topology</a:t>
            </a:r>
          </a:p>
          <a:p>
            <a:r>
              <a:rPr lang="en-US" dirty="0"/>
              <a:t>1. Fault detection is difficult.</a:t>
            </a:r>
            <a:br>
              <a:rPr lang="en-US" dirty="0"/>
            </a:br>
            <a:r>
              <a:rPr lang="en-US" dirty="0"/>
              <a:t>2. Installation is difficult.</a:t>
            </a:r>
            <a:br>
              <a:rPr lang="en-US" dirty="0"/>
            </a:br>
            <a:r>
              <a:rPr lang="en-US" dirty="0"/>
              <a:t>3. Design is complex so maintenance is high thus expensive.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22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Hybrid Topology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678" y="2324100"/>
            <a:ext cx="6139656" cy="3508375"/>
          </a:xfrm>
        </p:spPr>
      </p:pic>
    </p:spTree>
    <p:extLst>
      <p:ext uri="{BB962C8B-B14F-4D97-AF65-F5344CB8AC3E}">
        <p14:creationId xmlns:p14="http://schemas.microsoft.com/office/powerpoint/2010/main" val="3753908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Mesh Topology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Mesh </a:t>
            </a:r>
            <a:r>
              <a:rPr lang="en-US" b="1" dirty="0" smtClean="0"/>
              <a:t>Topology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In mesh topology each device is connected to every other device on the network through a dedicated point-to-point link. When we say dedicated it means that the link only carries data for the two connected devices only. Lets say we have n devices in the network then each device must be connected with (n-1) devices of the network. Number of links in a mesh topology of n devices would be n(n-1)/2.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820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Mesh Topology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Advantages of Mesh topology</a:t>
            </a:r>
          </a:p>
          <a:p>
            <a:r>
              <a:rPr lang="en-US" dirty="0"/>
              <a:t>1. No data traffic issues as there is a dedicated link between two devices which means the link is only available for those two devices.</a:t>
            </a:r>
            <a:br>
              <a:rPr lang="en-US" dirty="0"/>
            </a:br>
            <a:r>
              <a:rPr lang="en-US" dirty="0"/>
              <a:t>2. Mesh topology is reliable and robust as failure of one link doesn’t affect other links and the communication between other devices on the network.</a:t>
            </a:r>
            <a:br>
              <a:rPr lang="en-US" dirty="0"/>
            </a:br>
            <a:r>
              <a:rPr lang="en-US" dirty="0"/>
              <a:t>3. Mesh topology is secure because there is a point to point link thus unauthorized access is not possible.</a:t>
            </a:r>
            <a:br>
              <a:rPr lang="en-US" dirty="0"/>
            </a:br>
            <a:r>
              <a:rPr lang="en-US" dirty="0"/>
              <a:t>4. Fault detection is easy.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313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</TotalTime>
  <Words>236</Words>
  <Application>Microsoft Office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Introduction to Computer</vt:lpstr>
      <vt:lpstr>Topics</vt:lpstr>
      <vt:lpstr>Ring Topology</vt:lpstr>
      <vt:lpstr>Ring Topology</vt:lpstr>
      <vt:lpstr>Hybrid Topology </vt:lpstr>
      <vt:lpstr>Disadvantages of Hybrid topology </vt:lpstr>
      <vt:lpstr>Hybrid Topology</vt:lpstr>
      <vt:lpstr>Mesh Topology </vt:lpstr>
      <vt:lpstr>Mesh Topology</vt:lpstr>
      <vt:lpstr>Mesh Topology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Computer</dc:title>
  <dc:creator>alia munawar</dc:creator>
  <cp:lastModifiedBy>Alia manawar</cp:lastModifiedBy>
  <cp:revision>4</cp:revision>
  <dcterms:created xsi:type="dcterms:W3CDTF">2006-08-16T00:00:00Z</dcterms:created>
  <dcterms:modified xsi:type="dcterms:W3CDTF">2020-04-07T17:49:26Z</dcterms:modified>
</cp:coreProperties>
</file>