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Computer</a:t>
            </a:r>
            <a:endParaRPr lang="en-US" dirty="0"/>
          </a:p>
        </p:txBody>
      </p:sp>
      <p:sp>
        <p:nvSpPr>
          <p:cNvPr id="3" name="Content Placeholder 2"/>
          <p:cNvSpPr>
            <a:spLocks noGrp="1"/>
          </p:cNvSpPr>
          <p:nvPr>
            <p:ph idx="1"/>
          </p:nvPr>
        </p:nvSpPr>
        <p:spPr/>
        <p:txBody>
          <a:bodyPr/>
          <a:lstStyle/>
          <a:p>
            <a:r>
              <a:rPr lang="en-US" b="1" dirty="0" smtClean="0"/>
              <a:t>Lecture# </a:t>
            </a:r>
            <a:r>
              <a:rPr lang="en-US" b="1" dirty="0" smtClean="0"/>
              <a:t>14</a:t>
            </a:r>
            <a:endParaRPr lang="en-US" b="1" dirty="0"/>
          </a:p>
        </p:txBody>
      </p:sp>
    </p:spTree>
    <p:extLst>
      <p:ext uri="{BB962C8B-B14F-4D97-AF65-F5344CB8AC3E}">
        <p14:creationId xmlns:p14="http://schemas.microsoft.com/office/powerpoint/2010/main" val="4189436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Change the size of selected text</a:t>
            </a:r>
            <a:br>
              <a:rPr lang="en-US" dirty="0"/>
            </a:br>
            <a:endParaRPr lang="en-US" dirty="0"/>
          </a:p>
        </p:txBody>
      </p:sp>
      <p:sp>
        <p:nvSpPr>
          <p:cNvPr id="3" name="Content Placeholder 2"/>
          <p:cNvSpPr>
            <a:spLocks noGrp="1"/>
          </p:cNvSpPr>
          <p:nvPr>
            <p:ph idx="1"/>
          </p:nvPr>
        </p:nvSpPr>
        <p:spPr/>
        <p:txBody>
          <a:bodyPr/>
          <a:lstStyle/>
          <a:p>
            <a:r>
              <a:rPr lang="en-US" dirty="0"/>
              <a:t>Change the size of selected text</a:t>
            </a:r>
          </a:p>
          <a:p>
            <a:r>
              <a:rPr lang="en-US" dirty="0"/>
              <a:t>To change the font size of selected text in desktop Excel, PowerPoint, or Word:</a:t>
            </a:r>
          </a:p>
          <a:p>
            <a:r>
              <a:rPr lang="en-US" dirty="0"/>
              <a:t>Select the text or cells with text you want to change. To select all text in a Word document, press Ctrl + A.</a:t>
            </a:r>
          </a:p>
          <a:p>
            <a:r>
              <a:rPr lang="en-US" dirty="0"/>
              <a:t>On the </a:t>
            </a:r>
            <a:r>
              <a:rPr lang="en-US" b="1" dirty="0"/>
              <a:t>Home</a:t>
            </a:r>
            <a:r>
              <a:rPr lang="en-US" dirty="0"/>
              <a:t> tab, click the font size in the </a:t>
            </a:r>
            <a:r>
              <a:rPr lang="en-US" b="1" dirty="0"/>
              <a:t>Font Size</a:t>
            </a:r>
            <a:r>
              <a:rPr lang="en-US" dirty="0"/>
              <a:t> box.</a:t>
            </a:r>
          </a:p>
          <a:p>
            <a:endParaRPr lang="en-US" dirty="0"/>
          </a:p>
        </p:txBody>
      </p:sp>
    </p:spTree>
    <p:extLst>
      <p:ext uri="{BB962C8B-B14F-4D97-AF65-F5344CB8AC3E}">
        <p14:creationId xmlns:p14="http://schemas.microsoft.com/office/powerpoint/2010/main" val="117135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Topics</a:t>
            </a:r>
            <a:endParaRPr lang="en-US" b="1" dirty="0"/>
          </a:p>
        </p:txBody>
      </p:sp>
      <p:sp>
        <p:nvSpPr>
          <p:cNvPr id="3" name="Content Placeholder 2"/>
          <p:cNvSpPr>
            <a:spLocks noGrp="1"/>
          </p:cNvSpPr>
          <p:nvPr>
            <p:ph idx="1"/>
          </p:nvPr>
        </p:nvSpPr>
        <p:spPr/>
        <p:txBody>
          <a:bodyPr>
            <a:normAutofit fontScale="92500" lnSpcReduction="10000"/>
          </a:bodyPr>
          <a:lstStyle/>
          <a:p>
            <a:r>
              <a:rPr lang="en-US" b="1" dirty="0"/>
              <a:t>Computer</a:t>
            </a:r>
            <a:r>
              <a:rPr lang="en-US" dirty="0"/>
              <a:t> </a:t>
            </a:r>
            <a:r>
              <a:rPr lang="en-US" b="1" dirty="0"/>
              <a:t>Network</a:t>
            </a:r>
            <a:r>
              <a:rPr lang="en-US" dirty="0"/>
              <a:t> </a:t>
            </a:r>
            <a:r>
              <a:rPr lang="en-US" b="1" dirty="0"/>
              <a:t>Topologies</a:t>
            </a:r>
            <a:r>
              <a:rPr lang="en-US" dirty="0"/>
              <a:t>.</a:t>
            </a:r>
          </a:p>
          <a:p>
            <a:pPr marL="514350" indent="-514350">
              <a:buAutoNum type="arabicPeriod"/>
            </a:pPr>
            <a:r>
              <a:rPr lang="en-US" b="1" dirty="0" smtClean="0"/>
              <a:t>Mesh </a:t>
            </a:r>
            <a:r>
              <a:rPr lang="en-US" b="1" dirty="0"/>
              <a:t>Topology</a:t>
            </a:r>
            <a:br>
              <a:rPr lang="en-US" b="1" dirty="0"/>
            </a:br>
            <a:r>
              <a:rPr lang="en-US" b="1" dirty="0"/>
              <a:t>2. Star Topology</a:t>
            </a:r>
            <a:br>
              <a:rPr lang="en-US" b="1" dirty="0"/>
            </a:br>
            <a:r>
              <a:rPr lang="en-US" b="1" dirty="0"/>
              <a:t>3. Bus Topology</a:t>
            </a:r>
            <a:br>
              <a:rPr lang="en-US" b="1" dirty="0"/>
            </a:br>
            <a:r>
              <a:rPr lang="en-US" b="1" dirty="0"/>
              <a:t>4. Ring Topology</a:t>
            </a:r>
            <a:br>
              <a:rPr lang="en-US" b="1" dirty="0"/>
            </a:br>
            <a:r>
              <a:rPr lang="en-US" b="1" dirty="0"/>
              <a:t>5. Hybrid </a:t>
            </a:r>
            <a:r>
              <a:rPr lang="en-US" b="1" dirty="0" smtClean="0"/>
              <a:t>Topology</a:t>
            </a:r>
          </a:p>
          <a:p>
            <a:pPr marL="0" indent="0">
              <a:buNone/>
            </a:pPr>
            <a:r>
              <a:rPr lang="en-US" b="1" dirty="0" smtClean="0"/>
              <a:t>Lab activity: </a:t>
            </a:r>
          </a:p>
          <a:p>
            <a:pPr marL="0" indent="0">
              <a:buNone/>
            </a:pPr>
            <a:r>
              <a:rPr lang="en-US" b="1" dirty="0" smtClean="0"/>
              <a:t>Change </a:t>
            </a:r>
            <a:r>
              <a:rPr lang="en-US" b="1" dirty="0"/>
              <a:t>the size of selected text</a:t>
            </a:r>
          </a:p>
          <a:p>
            <a:pPr marL="0" indent="0">
              <a:buNone/>
            </a:pPr>
            <a:r>
              <a:rPr lang="en-US" b="1" dirty="0" smtClean="0"/>
              <a:t> How increase and decrease text size in MS office?</a:t>
            </a:r>
            <a:endParaRPr lang="en-US" b="1" dirty="0"/>
          </a:p>
        </p:txBody>
      </p:sp>
    </p:spTree>
    <p:extLst>
      <p:ext uri="{BB962C8B-B14F-4D97-AF65-F5344CB8AC3E}">
        <p14:creationId xmlns:p14="http://schemas.microsoft.com/office/powerpoint/2010/main" val="3982334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 Network</a:t>
            </a:r>
            <a:r>
              <a:rPr lang="en-US" dirty="0"/>
              <a:t> </a:t>
            </a:r>
            <a:r>
              <a:rPr lang="en-US" b="1" dirty="0"/>
              <a:t>Topologies</a:t>
            </a:r>
            <a:r>
              <a:rPr lang="en-US" dirty="0"/>
              <a:t>.</a:t>
            </a:r>
            <a:br>
              <a:rPr lang="en-US" dirty="0"/>
            </a:br>
            <a:endParaRPr lang="en-US" dirty="0"/>
          </a:p>
        </p:txBody>
      </p:sp>
      <p:sp>
        <p:nvSpPr>
          <p:cNvPr id="3" name="Content Placeholder 2"/>
          <p:cNvSpPr>
            <a:spLocks noGrp="1"/>
          </p:cNvSpPr>
          <p:nvPr>
            <p:ph idx="1"/>
          </p:nvPr>
        </p:nvSpPr>
        <p:spPr/>
        <p:txBody>
          <a:bodyPr/>
          <a:lstStyle/>
          <a:p>
            <a:r>
              <a:rPr lang="en-US" b="1" dirty="0"/>
              <a:t>Computer</a:t>
            </a:r>
            <a:r>
              <a:rPr lang="en-US" dirty="0"/>
              <a:t> Network </a:t>
            </a:r>
            <a:r>
              <a:rPr lang="en-US" b="1" dirty="0"/>
              <a:t>Topologies</a:t>
            </a:r>
            <a:r>
              <a:rPr lang="en-US" dirty="0" smtClean="0"/>
              <a:t>.</a:t>
            </a:r>
          </a:p>
          <a:p>
            <a:pPr marL="0" indent="0">
              <a:buNone/>
            </a:pPr>
            <a:r>
              <a:rPr lang="en-US" dirty="0" smtClean="0"/>
              <a:t> </a:t>
            </a:r>
            <a:r>
              <a:rPr lang="en-US" dirty="0"/>
              <a:t>A Network </a:t>
            </a:r>
            <a:r>
              <a:rPr lang="en-US" b="1" dirty="0"/>
              <a:t>Topology</a:t>
            </a:r>
            <a:r>
              <a:rPr lang="en-US" dirty="0"/>
              <a:t> is the arrangement with which </a:t>
            </a:r>
            <a:r>
              <a:rPr lang="en-US" b="1" dirty="0"/>
              <a:t>computer</a:t>
            </a:r>
            <a:r>
              <a:rPr lang="en-US" dirty="0"/>
              <a:t> systems or network devices are connected to each other. </a:t>
            </a:r>
            <a:r>
              <a:rPr lang="en-US" b="1" dirty="0"/>
              <a:t>Topologies</a:t>
            </a:r>
            <a:r>
              <a:rPr lang="en-US" dirty="0"/>
              <a:t> may define both physical and logical aspect of the network. Both logical and physical </a:t>
            </a:r>
            <a:r>
              <a:rPr lang="en-US" b="1" dirty="0"/>
              <a:t>topologies</a:t>
            </a:r>
            <a:r>
              <a:rPr lang="en-US" dirty="0"/>
              <a:t> could be same or different in a same network.</a:t>
            </a:r>
          </a:p>
        </p:txBody>
      </p:sp>
    </p:spTree>
    <p:extLst>
      <p:ext uri="{BB962C8B-B14F-4D97-AF65-F5344CB8AC3E}">
        <p14:creationId xmlns:p14="http://schemas.microsoft.com/office/powerpoint/2010/main" val="1558034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Computer</a:t>
            </a:r>
            <a:r>
              <a:rPr lang="en-US" dirty="0"/>
              <a:t> </a:t>
            </a:r>
            <a:r>
              <a:rPr lang="en-US" b="1" dirty="0"/>
              <a:t>Network</a:t>
            </a:r>
            <a:r>
              <a:rPr lang="en-US" dirty="0"/>
              <a:t> </a:t>
            </a:r>
            <a:r>
              <a:rPr lang="en-US" b="1" dirty="0"/>
              <a:t>Topologies</a:t>
            </a:r>
            <a:r>
              <a:rPr lang="en-US" dirty="0"/>
              <a:t>.</a:t>
            </a:r>
            <a:br>
              <a:rPr lang="en-US" dirty="0"/>
            </a:br>
            <a:endParaRPr lang="en-US" dirty="0"/>
          </a:p>
        </p:txBody>
      </p:sp>
      <p:sp>
        <p:nvSpPr>
          <p:cNvPr id="3" name="Content Placeholder 2"/>
          <p:cNvSpPr>
            <a:spLocks noGrp="1"/>
          </p:cNvSpPr>
          <p:nvPr>
            <p:ph idx="1"/>
          </p:nvPr>
        </p:nvSpPr>
        <p:spPr/>
        <p:txBody>
          <a:bodyPr/>
          <a:lstStyle/>
          <a:p>
            <a:r>
              <a:rPr lang="en-US" dirty="0"/>
              <a:t>Geometric representation of how the computers are connected to each other is known as topology. There are five types of topology – Mesh, Star, Bus, Ring and </a:t>
            </a:r>
            <a:r>
              <a:rPr lang="en-US" dirty="0" smtClean="0"/>
              <a:t>Hybrid.</a:t>
            </a:r>
            <a:endParaRPr lang="en-US" dirty="0"/>
          </a:p>
        </p:txBody>
      </p:sp>
    </p:spTree>
    <p:extLst>
      <p:ext uri="{BB962C8B-B14F-4D97-AF65-F5344CB8AC3E}">
        <p14:creationId xmlns:p14="http://schemas.microsoft.com/office/powerpoint/2010/main" val="1207169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Topologies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981200"/>
            <a:ext cx="7048500" cy="3677444"/>
          </a:xfrm>
        </p:spPr>
      </p:pic>
    </p:spTree>
    <p:extLst>
      <p:ext uri="{BB962C8B-B14F-4D97-AF65-F5344CB8AC3E}">
        <p14:creationId xmlns:p14="http://schemas.microsoft.com/office/powerpoint/2010/main" val="174823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 Topology</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 </a:t>
            </a:r>
            <a:r>
              <a:rPr lang="en-US" dirty="0"/>
              <a:t>star topology each device in the network is connected to a central device called hub. Unlike Mesh topology, star topology doesn’t allow direct communication between devices, a device must have to communicate through hub. If one device wants to send data to other device, it has to first send the data to hub and then the hub transmit that data to the designated device.</a:t>
            </a:r>
          </a:p>
        </p:txBody>
      </p:sp>
    </p:spTree>
    <p:extLst>
      <p:ext uri="{BB962C8B-B14F-4D97-AF65-F5344CB8AC3E}">
        <p14:creationId xmlns:p14="http://schemas.microsoft.com/office/powerpoint/2010/main" val="2584090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Star Topology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0225" y="2324100"/>
            <a:ext cx="5262562" cy="3508375"/>
          </a:xfrm>
        </p:spPr>
      </p:pic>
    </p:spTree>
    <p:extLst>
      <p:ext uri="{BB962C8B-B14F-4D97-AF65-F5344CB8AC3E}">
        <p14:creationId xmlns:p14="http://schemas.microsoft.com/office/powerpoint/2010/main" val="1294279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 Topology</a:t>
            </a:r>
            <a:endParaRPr lang="en-US" b="1" dirty="0"/>
          </a:p>
        </p:txBody>
      </p:sp>
      <p:sp>
        <p:nvSpPr>
          <p:cNvPr id="3" name="Content Placeholder 2"/>
          <p:cNvSpPr>
            <a:spLocks noGrp="1"/>
          </p:cNvSpPr>
          <p:nvPr>
            <p:ph idx="1"/>
          </p:nvPr>
        </p:nvSpPr>
        <p:spPr/>
        <p:txBody>
          <a:bodyPr/>
          <a:lstStyle/>
          <a:p>
            <a:r>
              <a:rPr lang="en-US" dirty="0"/>
              <a:t>In bus topology there is a main cable and all the devices are connected to this main cable through drop lines. There is a device called tap that connects the drop line to the main cable. Since all the data is transmitted over the main cable, there is a limit of drop lines and the distance a main cable can have.</a:t>
            </a:r>
          </a:p>
        </p:txBody>
      </p:sp>
    </p:spTree>
    <p:extLst>
      <p:ext uri="{BB962C8B-B14F-4D97-AF65-F5344CB8AC3E}">
        <p14:creationId xmlns:p14="http://schemas.microsoft.com/office/powerpoint/2010/main" val="119650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Bus Topology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524000"/>
            <a:ext cx="6667500" cy="4419599"/>
          </a:xfrm>
        </p:spPr>
      </p:pic>
    </p:spTree>
    <p:extLst>
      <p:ext uri="{BB962C8B-B14F-4D97-AF65-F5344CB8AC3E}">
        <p14:creationId xmlns:p14="http://schemas.microsoft.com/office/powerpoint/2010/main" val="29193176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16</TotalTime>
  <Words>248</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Introduction to Computer</vt:lpstr>
      <vt:lpstr>Topics</vt:lpstr>
      <vt:lpstr>Computer Network Topologies. </vt:lpstr>
      <vt:lpstr>Computer Network Topologies. </vt:lpstr>
      <vt:lpstr>Types of Topologies</vt:lpstr>
      <vt:lpstr>Star Topology</vt:lpstr>
      <vt:lpstr>Star Topology</vt:lpstr>
      <vt:lpstr>Bus Topology</vt:lpstr>
      <vt:lpstr>Bus Topology</vt:lpstr>
      <vt:lpstr>Change the size of selected text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4</cp:revision>
  <dcterms:created xsi:type="dcterms:W3CDTF">2006-08-16T00:00:00Z</dcterms:created>
  <dcterms:modified xsi:type="dcterms:W3CDTF">2020-04-07T17:48:38Z</dcterms:modified>
</cp:coreProperties>
</file>