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63" r:id="rId3"/>
    <p:sldId id="261" r:id="rId4"/>
    <p:sldId id="260" r:id="rId5"/>
    <p:sldId id="262" r:id="rId6"/>
    <p:sldId id="264" r:id="rId7"/>
    <p:sldId id="265" r:id="rId8"/>
    <p:sldId id="266" r:id="rId9"/>
    <p:sldId id="267" r:id="rId10"/>
    <p:sldId id="268" r:id="rId11"/>
    <p:sldId id="269" r:id="rId12"/>
    <p:sldId id="270"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Introduction to Computer</a:t>
            </a:r>
            <a:endParaRPr lang="en-US" dirty="0"/>
          </a:p>
        </p:txBody>
      </p:sp>
      <p:sp>
        <p:nvSpPr>
          <p:cNvPr id="3" name="Content Placeholder 2"/>
          <p:cNvSpPr>
            <a:spLocks noGrp="1"/>
          </p:cNvSpPr>
          <p:nvPr>
            <p:ph idx="1"/>
          </p:nvPr>
        </p:nvSpPr>
        <p:spPr/>
        <p:txBody>
          <a:bodyPr/>
          <a:lstStyle/>
          <a:p>
            <a:r>
              <a:rPr lang="en-US" b="1" dirty="0" smtClean="0"/>
              <a:t>lecture </a:t>
            </a:r>
            <a:r>
              <a:rPr lang="en-US" b="1" dirty="0"/>
              <a:t># </a:t>
            </a:r>
            <a:r>
              <a:rPr lang="en-US" b="1" dirty="0" smtClean="0"/>
              <a:t>03</a:t>
            </a:r>
            <a:endParaRPr lang="en-US" b="1" dirty="0"/>
          </a:p>
          <a:p>
            <a:endParaRPr lang="en-US" dirty="0"/>
          </a:p>
        </p:txBody>
      </p:sp>
    </p:spTree>
    <p:extLst>
      <p:ext uri="{BB962C8B-B14F-4D97-AF65-F5344CB8AC3E}">
        <p14:creationId xmlns:p14="http://schemas.microsoft.com/office/powerpoint/2010/main" val="3063026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3.Minicomputer</a:t>
            </a:r>
            <a:br>
              <a:rPr lang="en-US" b="1" dirty="0"/>
            </a:br>
            <a:endParaRPr lang="en-US" dirty="0"/>
          </a:p>
        </p:txBody>
      </p:sp>
      <p:sp>
        <p:nvSpPr>
          <p:cNvPr id="3" name="Content Placeholder 2"/>
          <p:cNvSpPr>
            <a:spLocks noGrp="1"/>
          </p:cNvSpPr>
          <p:nvPr>
            <p:ph idx="1"/>
          </p:nvPr>
        </p:nvSpPr>
        <p:spPr/>
        <p:txBody>
          <a:bodyPr/>
          <a:lstStyle/>
          <a:p>
            <a:r>
              <a:rPr lang="en-US" b="1" dirty="0"/>
              <a:t>3.Minicomputer</a:t>
            </a:r>
          </a:p>
          <a:p>
            <a:pPr marL="0" indent="0">
              <a:buNone/>
            </a:pPr>
            <a:r>
              <a:rPr lang="en-US" dirty="0"/>
              <a:t>It is a midsize multi-processing system capable of supporting up to 250 users simultaneously.</a:t>
            </a:r>
          </a:p>
          <a:p>
            <a:endParaRPr lang="en-US" dirty="0"/>
          </a:p>
        </p:txBody>
      </p:sp>
    </p:spTree>
    <p:extLst>
      <p:ext uri="{BB962C8B-B14F-4D97-AF65-F5344CB8AC3E}">
        <p14:creationId xmlns:p14="http://schemas.microsoft.com/office/powerpoint/2010/main" val="1163742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4.Mainframe</a:t>
            </a:r>
            <a:br>
              <a:rPr lang="en-US" b="1" dirty="0"/>
            </a:br>
            <a:endParaRPr lang="en-US" dirty="0"/>
          </a:p>
        </p:txBody>
      </p:sp>
      <p:sp>
        <p:nvSpPr>
          <p:cNvPr id="3" name="Content Placeholder 2"/>
          <p:cNvSpPr>
            <a:spLocks noGrp="1"/>
          </p:cNvSpPr>
          <p:nvPr>
            <p:ph idx="1"/>
          </p:nvPr>
        </p:nvSpPr>
        <p:spPr/>
        <p:txBody>
          <a:bodyPr>
            <a:normAutofit/>
          </a:bodyPr>
          <a:lstStyle/>
          <a:p>
            <a:endParaRPr lang="en-US" dirty="0"/>
          </a:p>
          <a:p>
            <a:r>
              <a:rPr lang="en-US" b="1" dirty="0"/>
              <a:t>4.Mainframe</a:t>
            </a:r>
          </a:p>
          <a:p>
            <a:pPr marL="0" indent="0">
              <a:buNone/>
            </a:pPr>
            <a:r>
              <a:rPr lang="en-US" dirty="0"/>
              <a:t>The mainframe is very large in size and is an expensive computer capable of supporting hundreds or even thousands of users simultaneously. Mainframe executes many programs concurrently and supports much simultaneous execution of programs.</a:t>
            </a:r>
          </a:p>
          <a:p>
            <a:pPr marL="0" indent="0">
              <a:buNone/>
            </a:pPr>
            <a:r>
              <a:rPr lang="en-US" dirty="0"/>
              <a:t/>
            </a:r>
            <a:br>
              <a:rPr lang="en-US" dirty="0"/>
            </a:br>
            <a:endParaRPr lang="en-US" dirty="0"/>
          </a:p>
        </p:txBody>
      </p:sp>
    </p:spTree>
    <p:extLst>
      <p:ext uri="{BB962C8B-B14F-4D97-AF65-F5344CB8AC3E}">
        <p14:creationId xmlns:p14="http://schemas.microsoft.com/office/powerpoint/2010/main" val="3268806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5.Supercomputer</a:t>
            </a:r>
            <a:br>
              <a:rPr lang="en-US" b="1" dirty="0"/>
            </a:br>
            <a:endParaRPr lang="en-US" dirty="0"/>
          </a:p>
        </p:txBody>
      </p:sp>
      <p:sp>
        <p:nvSpPr>
          <p:cNvPr id="3" name="Content Placeholder 2"/>
          <p:cNvSpPr>
            <a:spLocks noGrp="1"/>
          </p:cNvSpPr>
          <p:nvPr>
            <p:ph idx="1"/>
          </p:nvPr>
        </p:nvSpPr>
        <p:spPr/>
        <p:txBody>
          <a:bodyPr>
            <a:normAutofit/>
          </a:bodyPr>
          <a:lstStyle/>
          <a:p>
            <a:r>
              <a:rPr lang="en-US" b="1" dirty="0"/>
              <a:t>5.Supercomputer</a:t>
            </a:r>
          </a:p>
          <a:p>
            <a:pPr marL="0" indent="0">
              <a:buNone/>
            </a:pPr>
            <a:r>
              <a:rPr lang="en-US" dirty="0"/>
              <a:t>Supercomputers are one of the fastest computers currently available. Supercomputers are very expensive and are employed for specialized applications that require an immense amount of mathematical calculations (number-crunching).</a:t>
            </a:r>
          </a:p>
          <a:p>
            <a:pPr marL="0" indent="0">
              <a:buNone/>
            </a:pPr>
            <a:r>
              <a:rPr lang="en-US" dirty="0"/>
              <a:t/>
            </a:r>
            <a:br>
              <a:rPr lang="en-US" dirty="0"/>
            </a:br>
            <a:endParaRPr lang="en-US" dirty="0"/>
          </a:p>
        </p:txBody>
      </p:sp>
    </p:spTree>
    <p:extLst>
      <p:ext uri="{BB962C8B-B14F-4D97-AF65-F5344CB8AC3E}">
        <p14:creationId xmlns:p14="http://schemas.microsoft.com/office/powerpoint/2010/main" val="2627090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What are bold and italics examples of?</a:t>
            </a:r>
          </a:p>
          <a:p>
            <a:r>
              <a:rPr lang="en-US" b="1" dirty="0"/>
              <a:t>Bold and italic</a:t>
            </a:r>
            <a:r>
              <a:rPr lang="en-US" dirty="0"/>
              <a:t> and underline are all </a:t>
            </a:r>
            <a:r>
              <a:rPr lang="en-US" b="1" dirty="0"/>
              <a:t>examples of</a:t>
            </a:r>
            <a:r>
              <a:rPr lang="en-US" dirty="0"/>
              <a:t> typographical emphasis. Others include (but are not limited to) strikethrough, overlaying, changed font and size, capitalization and letter spacing.</a:t>
            </a:r>
          </a:p>
          <a:p>
            <a:endParaRPr lang="en-US" dirty="0"/>
          </a:p>
        </p:txBody>
      </p:sp>
    </p:spTree>
    <p:extLst>
      <p:ext uri="{BB962C8B-B14F-4D97-AF65-F5344CB8AC3E}">
        <p14:creationId xmlns:p14="http://schemas.microsoft.com/office/powerpoint/2010/main" val="2088695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Topics</a:t>
            </a:r>
            <a:endParaRPr lang="en-US" b="1" dirty="0"/>
          </a:p>
        </p:txBody>
      </p:sp>
      <p:sp>
        <p:nvSpPr>
          <p:cNvPr id="3" name="Content Placeholder 2"/>
          <p:cNvSpPr>
            <a:spLocks noGrp="1"/>
          </p:cNvSpPr>
          <p:nvPr>
            <p:ph idx="1"/>
          </p:nvPr>
        </p:nvSpPr>
        <p:spPr/>
        <p:txBody>
          <a:bodyPr/>
          <a:lstStyle/>
          <a:p>
            <a:pPr marL="0" indent="0">
              <a:buNone/>
            </a:pPr>
            <a:r>
              <a:rPr lang="en-US" b="1" dirty="0" smtClean="0"/>
              <a:t> Computer </a:t>
            </a:r>
            <a:r>
              <a:rPr lang="en-US" b="1" dirty="0"/>
              <a:t>input </a:t>
            </a:r>
            <a:r>
              <a:rPr lang="en-US" b="1" dirty="0" smtClean="0"/>
              <a:t>devices</a:t>
            </a:r>
          </a:p>
          <a:p>
            <a:pPr marL="0" indent="0">
              <a:buNone/>
            </a:pPr>
            <a:r>
              <a:rPr lang="en-US" b="1" dirty="0" smtClean="0"/>
              <a:t>Computer output </a:t>
            </a:r>
            <a:r>
              <a:rPr lang="en-US" b="1" dirty="0"/>
              <a:t>devices</a:t>
            </a:r>
            <a:r>
              <a:rPr lang="en-US" dirty="0"/>
              <a:t> </a:t>
            </a:r>
            <a:endParaRPr lang="en-US" dirty="0" smtClean="0"/>
          </a:p>
          <a:p>
            <a:pPr marL="0" indent="0">
              <a:buNone/>
            </a:pPr>
            <a:r>
              <a:rPr lang="en-US" b="1" dirty="0" smtClean="0"/>
              <a:t>Computer Specifications</a:t>
            </a:r>
            <a:endParaRPr lang="en-US" b="1" dirty="0" smtClean="0"/>
          </a:p>
          <a:p>
            <a:pPr marL="0" indent="0">
              <a:buNone/>
            </a:pPr>
            <a:r>
              <a:rPr lang="en-US" b="1" dirty="0" smtClean="0"/>
              <a:t>Lab activity:</a:t>
            </a:r>
          </a:p>
          <a:p>
            <a:pPr marL="0" indent="0">
              <a:buNone/>
            </a:pPr>
            <a:r>
              <a:rPr lang="en-US" b="1" dirty="0"/>
              <a:t> </a:t>
            </a:r>
            <a:r>
              <a:rPr lang="en-US" b="1" dirty="0" smtClean="0"/>
              <a:t>                What </a:t>
            </a:r>
            <a:r>
              <a:rPr lang="en-US" b="1" dirty="0"/>
              <a:t>are bold and italics </a:t>
            </a:r>
            <a:r>
              <a:rPr lang="en-US" b="1" dirty="0" smtClean="0"/>
              <a:t>examples </a:t>
            </a:r>
            <a:endParaRPr lang="en-US" b="1" dirty="0"/>
          </a:p>
          <a:p>
            <a:pPr marL="0" indent="0">
              <a:buNone/>
            </a:pPr>
            <a:endParaRPr lang="en-US" b="1" dirty="0"/>
          </a:p>
        </p:txBody>
      </p:sp>
    </p:spTree>
    <p:extLst>
      <p:ext uri="{BB962C8B-B14F-4D97-AF65-F5344CB8AC3E}">
        <p14:creationId xmlns:p14="http://schemas.microsoft.com/office/powerpoint/2010/main" val="2842006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Computer input devices</a:t>
            </a:r>
            <a:br>
              <a:rPr lang="en-US" b="1" dirty="0"/>
            </a:br>
            <a:endParaRPr lang="en-US" dirty="0"/>
          </a:p>
        </p:txBody>
      </p:sp>
      <p:sp>
        <p:nvSpPr>
          <p:cNvPr id="3" name="Content Placeholder 2"/>
          <p:cNvSpPr>
            <a:spLocks noGrp="1"/>
          </p:cNvSpPr>
          <p:nvPr>
            <p:ph idx="1"/>
          </p:nvPr>
        </p:nvSpPr>
        <p:spPr/>
        <p:txBody>
          <a:bodyPr/>
          <a:lstStyle/>
          <a:p>
            <a:pPr marL="0" indent="0">
              <a:buNone/>
            </a:pPr>
            <a:r>
              <a:rPr lang="en-US" dirty="0"/>
              <a:t>In computing, an </a:t>
            </a:r>
            <a:r>
              <a:rPr lang="en-US" b="1" dirty="0"/>
              <a:t>input device</a:t>
            </a:r>
            <a:r>
              <a:rPr lang="en-US" dirty="0"/>
              <a:t> is a piece of computer hardware equipment used to provide data and control signals to an information processing system such as a computer or information appliance. Examples of </a:t>
            </a:r>
            <a:r>
              <a:rPr lang="en-US" b="1" dirty="0"/>
              <a:t>input devices</a:t>
            </a:r>
            <a:r>
              <a:rPr lang="en-US" dirty="0"/>
              <a:t> include keyboards, mouse, scanners, digital cameras, joysticks, and microphones</a:t>
            </a:r>
          </a:p>
        </p:txBody>
      </p:sp>
    </p:spTree>
    <p:extLst>
      <p:ext uri="{BB962C8B-B14F-4D97-AF65-F5344CB8AC3E}">
        <p14:creationId xmlns:p14="http://schemas.microsoft.com/office/powerpoint/2010/main" val="878304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Examples of Input Devices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a:t>10 Examples of Input Devices</a:t>
            </a:r>
            <a:endParaRPr lang="en-US" dirty="0"/>
          </a:p>
          <a:p>
            <a:r>
              <a:rPr lang="en-US" dirty="0"/>
              <a:t>Keyboard.</a:t>
            </a:r>
          </a:p>
          <a:p>
            <a:r>
              <a:rPr lang="en-US" dirty="0"/>
              <a:t>Mouse.</a:t>
            </a:r>
          </a:p>
          <a:p>
            <a:r>
              <a:rPr lang="en-US" dirty="0"/>
              <a:t>Touchpad.</a:t>
            </a:r>
          </a:p>
          <a:p>
            <a:r>
              <a:rPr lang="en-US" dirty="0"/>
              <a:t>Scanner.</a:t>
            </a:r>
          </a:p>
          <a:p>
            <a:r>
              <a:rPr lang="en-US" dirty="0"/>
              <a:t>Digital Camera.</a:t>
            </a:r>
          </a:p>
          <a:p>
            <a:r>
              <a:rPr lang="en-US" dirty="0"/>
              <a:t>Microphone.</a:t>
            </a:r>
          </a:p>
          <a:p>
            <a:r>
              <a:rPr lang="en-US" dirty="0"/>
              <a:t>Joystick.</a:t>
            </a:r>
          </a:p>
          <a:p>
            <a:r>
              <a:rPr lang="en-US" dirty="0"/>
              <a:t>Graphic Tablet</a:t>
            </a:r>
          </a:p>
          <a:p>
            <a:endParaRPr lang="en-US" dirty="0"/>
          </a:p>
        </p:txBody>
      </p:sp>
    </p:spTree>
    <p:extLst>
      <p:ext uri="{BB962C8B-B14F-4D97-AF65-F5344CB8AC3E}">
        <p14:creationId xmlns:p14="http://schemas.microsoft.com/office/powerpoint/2010/main" val="897054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Computer output devices</a:t>
            </a:r>
            <a:r>
              <a:rPr lang="en-US" dirty="0"/>
              <a:t>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An output device is any piece of computer hardware equipment which converts information into human-readable form. It can be text, graphics, tactile, audio, and video. Some of the output devices are </a:t>
            </a:r>
            <a:r>
              <a:rPr lang="en-US" b="1" dirty="0"/>
              <a:t>Visual Display Units</a:t>
            </a:r>
            <a:r>
              <a:rPr lang="en-US" dirty="0"/>
              <a:t> (</a:t>
            </a:r>
            <a:r>
              <a:rPr lang="en-US" b="1" dirty="0"/>
              <a:t>VDU</a:t>
            </a:r>
            <a:r>
              <a:rPr lang="en-US" dirty="0"/>
              <a:t>) i.e. a </a:t>
            </a:r>
            <a:r>
              <a:rPr lang="en-US" b="1" dirty="0"/>
              <a:t>Monitor</a:t>
            </a:r>
            <a:r>
              <a:rPr lang="en-US" dirty="0"/>
              <a:t>, Printer, Graphic Output devices, Plotters, Speakers etc.</a:t>
            </a:r>
          </a:p>
        </p:txBody>
      </p:sp>
    </p:spTree>
    <p:extLst>
      <p:ext uri="{BB962C8B-B14F-4D97-AF65-F5344CB8AC3E}">
        <p14:creationId xmlns:p14="http://schemas.microsoft.com/office/powerpoint/2010/main" val="4293489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Output Devices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a:t>10 Output Devices of Computer And Their Functions</a:t>
            </a:r>
            <a:endParaRPr lang="en-US" dirty="0"/>
          </a:p>
          <a:p>
            <a:r>
              <a:rPr lang="en-US" dirty="0"/>
              <a:t>Computer Monitor.</a:t>
            </a:r>
          </a:p>
          <a:p>
            <a:r>
              <a:rPr lang="en-US" dirty="0"/>
              <a:t>Speakers.</a:t>
            </a:r>
          </a:p>
          <a:p>
            <a:r>
              <a:rPr lang="en-US" dirty="0"/>
              <a:t>Headphones.</a:t>
            </a:r>
          </a:p>
          <a:p>
            <a:r>
              <a:rPr lang="en-US" dirty="0"/>
              <a:t>Printers.</a:t>
            </a:r>
          </a:p>
          <a:p>
            <a:r>
              <a:rPr lang="en-US" dirty="0"/>
              <a:t>Projectors.</a:t>
            </a:r>
          </a:p>
          <a:p>
            <a:r>
              <a:rPr lang="en-US" dirty="0"/>
              <a:t>Plotters.</a:t>
            </a:r>
          </a:p>
          <a:p>
            <a:r>
              <a:rPr lang="en-US" dirty="0"/>
              <a:t>Video Cards.</a:t>
            </a:r>
          </a:p>
          <a:p>
            <a:r>
              <a:rPr lang="en-US" dirty="0"/>
              <a:t>Sound Cards</a:t>
            </a:r>
          </a:p>
          <a:p>
            <a:endParaRPr lang="en-US" dirty="0"/>
          </a:p>
        </p:txBody>
      </p:sp>
    </p:spTree>
    <p:extLst>
      <p:ext uri="{BB962C8B-B14F-4D97-AF65-F5344CB8AC3E}">
        <p14:creationId xmlns:p14="http://schemas.microsoft.com/office/powerpoint/2010/main" val="1701634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67591884"/>
              </p:ext>
            </p:extLst>
          </p:nvPr>
        </p:nvGraphicFramePr>
        <p:xfrm>
          <a:off x="2209800" y="1143000"/>
          <a:ext cx="4724400" cy="5047419"/>
        </p:xfrm>
        <a:graphic>
          <a:graphicData uri="http://schemas.openxmlformats.org/drawingml/2006/table">
            <a:tbl>
              <a:tblPr/>
              <a:tblGrid>
                <a:gridCol w="147088"/>
                <a:gridCol w="1388342"/>
                <a:gridCol w="3188970"/>
              </a:tblGrid>
              <a:tr h="838201">
                <a:tc>
                  <a:txBody>
                    <a:bodyPr/>
                    <a:lstStyle/>
                    <a:p>
                      <a:pPr fontAlgn="t"/>
                      <a:r>
                        <a:rPr lang="en-US" sz="1000" dirty="0" err="1">
                          <a:effectLst/>
                        </a:rPr>
                        <a:t>Sr.No</a:t>
                      </a:r>
                      <a:r>
                        <a:rPr lang="en-US" sz="1000" dirty="0">
                          <a:effectLst/>
                        </a:rPr>
                        <a:t>.</a:t>
                      </a:r>
                      <a:br>
                        <a:rPr lang="en-US" sz="1000" dirty="0">
                          <a:effectLst/>
                        </a:rPr>
                      </a:br>
                      <a:endParaRPr lang="en-US" sz="1000" dirty="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EEEEE"/>
                    </a:solidFill>
                  </a:tcPr>
                </a:tc>
                <a:tc>
                  <a:txBody>
                    <a:bodyPr/>
                    <a:lstStyle/>
                    <a:p>
                      <a:pPr algn="ctr" fontAlgn="t"/>
                      <a:r>
                        <a:rPr lang="en-US" sz="1000">
                          <a:effectLst/>
                        </a:rPr>
                        <a:t>Type</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EEEEE"/>
                    </a:solidFill>
                  </a:tcPr>
                </a:tc>
                <a:tc>
                  <a:txBody>
                    <a:bodyPr/>
                    <a:lstStyle/>
                    <a:p>
                      <a:pPr algn="ctr" fontAlgn="t"/>
                      <a:r>
                        <a:rPr lang="en-US" sz="1000" dirty="0">
                          <a:effectLst/>
                        </a:rPr>
                        <a:t>Specifications</a:t>
                      </a:r>
                      <a:br>
                        <a:rPr lang="en-US" sz="1000" dirty="0">
                          <a:effectLst/>
                        </a:rPr>
                      </a:br>
                      <a:endParaRPr lang="en-US" sz="1000" dirty="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EEEEE"/>
                    </a:solidFill>
                  </a:tcPr>
                </a:tc>
              </a:tr>
              <a:tr h="749457">
                <a:tc>
                  <a:txBody>
                    <a:bodyPr/>
                    <a:lstStyle/>
                    <a:p>
                      <a:pPr algn="ctr" fontAlgn="t"/>
                      <a:r>
                        <a:rPr lang="en-US" sz="1000">
                          <a:effectLst/>
                        </a:rPr>
                        <a:t>1</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it-IT" sz="1000">
                          <a:effectLst/>
                        </a:rPr>
                        <a:t>PC (Personal Computer) or Micro-Computers</a:t>
                      </a:r>
                      <a:br>
                        <a:rPr lang="it-IT" sz="1000">
                          <a:effectLst/>
                        </a:rPr>
                      </a:br>
                      <a:endParaRPr lang="it-IT"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It is a single user computer system having a moderately powerful microprocessor. It is termed as a computer that is equipped microprocessor as its CPU.</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760283">
                <a:tc>
                  <a:txBody>
                    <a:bodyPr/>
                    <a:lstStyle/>
                    <a:p>
                      <a:pPr algn="ctr" fontAlgn="t"/>
                      <a:r>
                        <a:rPr lang="en-US" sz="1000">
                          <a:effectLst/>
                        </a:rPr>
                        <a:t>2</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Workstation</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It is also a single user computer system, similar to the personal computer, however, has a more powerful microprocessor.</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760283">
                <a:tc>
                  <a:txBody>
                    <a:bodyPr/>
                    <a:lstStyle/>
                    <a:p>
                      <a:pPr algn="ctr" fontAlgn="t"/>
                      <a:r>
                        <a:rPr lang="en-US" sz="1000">
                          <a:effectLst/>
                        </a:rPr>
                        <a:t>3</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Mini-Computer</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It is a multi-user computer system, capable of supporting hundreds of users simultaneously.</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927174">
                <a:tc>
                  <a:txBody>
                    <a:bodyPr/>
                    <a:lstStyle/>
                    <a:p>
                      <a:pPr algn="ctr" fontAlgn="t"/>
                      <a:r>
                        <a:rPr lang="en-US" sz="1000">
                          <a:effectLst/>
                        </a:rPr>
                        <a:t>4</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Main Frame</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It is a multi-user computer system, capable of supporting hundreds of users simultaneously. Software technology is different from minicomputer.</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93391">
                <a:tc>
                  <a:txBody>
                    <a:bodyPr/>
                    <a:lstStyle/>
                    <a:p>
                      <a:pPr algn="ctr" fontAlgn="t"/>
                      <a:r>
                        <a:rPr lang="en-US" sz="1000">
                          <a:effectLst/>
                        </a:rPr>
                        <a:t>5</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a:effectLst/>
                        </a:rPr>
                        <a:t>Super-Computer</a:t>
                      </a:r>
                      <a:br>
                        <a:rPr lang="en-US" sz="1000">
                          <a:effectLst/>
                        </a:rPr>
                      </a:br>
                      <a:endParaRPr lang="en-US" sz="1000">
                        <a:effectLst/>
                      </a:endParaRP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fontAlgn="t"/>
                      <a:r>
                        <a:rPr lang="en-US" sz="1000" dirty="0">
                          <a:effectLst/>
                        </a:rPr>
                        <a:t>It is an extremely fast computer, which can execute hundreds of millions of instructions per second.</a:t>
                      </a:r>
                    </a:p>
                  </a:txBody>
                  <a:tcPr marL="44372" marR="44372" marT="44372" marB="44372">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53875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1.PC (Personal Computer)</a:t>
            </a:r>
            <a:br>
              <a:rPr lang="en-US" b="1" dirty="0"/>
            </a:br>
            <a:endParaRPr lang="en-US" dirty="0"/>
          </a:p>
        </p:txBody>
      </p:sp>
      <p:sp>
        <p:nvSpPr>
          <p:cNvPr id="3" name="Content Placeholder 2"/>
          <p:cNvSpPr>
            <a:spLocks noGrp="1"/>
          </p:cNvSpPr>
          <p:nvPr>
            <p:ph idx="1"/>
          </p:nvPr>
        </p:nvSpPr>
        <p:spPr/>
        <p:txBody>
          <a:bodyPr>
            <a:normAutofit fontScale="92500" lnSpcReduction="20000"/>
          </a:bodyPr>
          <a:lstStyle/>
          <a:p>
            <a:r>
              <a:rPr lang="en-US" b="1" dirty="0"/>
              <a:t>1.PC (Personal Computer)</a:t>
            </a:r>
          </a:p>
          <a:p>
            <a:pPr marL="0" indent="0">
              <a:buNone/>
            </a:pPr>
            <a:r>
              <a:rPr lang="en-US" dirty="0" smtClean="0"/>
              <a:t>A </a:t>
            </a:r>
            <a:r>
              <a:rPr lang="en-US" dirty="0"/>
              <a:t>PC can be defined as a small, relatively inexpensive computer designed for an individual user. PCs are based on the microprocessor technology that enables manufacturers to put an entire CPU on one chip. Businesses use personal computers for word processing, accounting, desktop publishing, and for running spreadsheet and database management applications. At home, the most popular use for personal computers is playing games and surfing the Internet.</a:t>
            </a:r>
          </a:p>
          <a:p>
            <a:endParaRPr lang="en-US" dirty="0"/>
          </a:p>
        </p:txBody>
      </p:sp>
    </p:spTree>
    <p:extLst>
      <p:ext uri="{BB962C8B-B14F-4D97-AF65-F5344CB8AC3E}">
        <p14:creationId xmlns:p14="http://schemas.microsoft.com/office/powerpoint/2010/main" val="1610860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2.Workstation</a:t>
            </a:r>
            <a:br>
              <a:rPr lang="en-US" b="1" dirty="0"/>
            </a:br>
            <a:endParaRPr lang="en-US" dirty="0"/>
          </a:p>
        </p:txBody>
      </p:sp>
      <p:sp>
        <p:nvSpPr>
          <p:cNvPr id="3" name="Content Placeholder 2"/>
          <p:cNvSpPr>
            <a:spLocks noGrp="1"/>
          </p:cNvSpPr>
          <p:nvPr>
            <p:ph idx="1"/>
          </p:nvPr>
        </p:nvSpPr>
        <p:spPr/>
        <p:txBody>
          <a:bodyPr/>
          <a:lstStyle/>
          <a:p>
            <a:r>
              <a:rPr lang="en-US" b="1" dirty="0"/>
              <a:t>2.Workstation</a:t>
            </a:r>
          </a:p>
          <a:p>
            <a:pPr marL="0" indent="0">
              <a:buNone/>
            </a:pPr>
            <a:r>
              <a:rPr lang="en-US" dirty="0"/>
              <a:t>The workstation is a computer used for engineering applications (CAD/CAM), desktop publishing, software development, and other such types of applications which require a moderate amount of computing power and relatively high-quality graphics capabilities.</a:t>
            </a:r>
          </a:p>
          <a:p>
            <a:endParaRPr lang="en-US" dirty="0"/>
          </a:p>
        </p:txBody>
      </p:sp>
    </p:spTree>
    <p:extLst>
      <p:ext uri="{BB962C8B-B14F-4D97-AF65-F5344CB8AC3E}">
        <p14:creationId xmlns:p14="http://schemas.microsoft.com/office/powerpoint/2010/main" val="9938800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22</TotalTime>
  <Words>469</Words>
  <Application>Microsoft Office PowerPoint</Application>
  <PresentationFormat>On-screen Show (4:3)</PresentationFormat>
  <Paragraphs>71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 Introduction to Computer</vt:lpstr>
      <vt:lpstr>Topics</vt:lpstr>
      <vt:lpstr>Computer input devices </vt:lpstr>
      <vt:lpstr>Examples of Input Devices</vt:lpstr>
      <vt:lpstr>Computer output devices  </vt:lpstr>
      <vt:lpstr>Output Devices</vt:lpstr>
      <vt:lpstr>Specifications</vt:lpstr>
      <vt:lpstr>1.PC (Personal Computer) </vt:lpstr>
      <vt:lpstr>2.Workstation </vt:lpstr>
      <vt:lpstr>3.Minicomputer </vt:lpstr>
      <vt:lpstr>4.Mainframe </vt:lpstr>
      <vt:lpstr>5.Supercomputer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of Computer</dc:title>
  <dc:creator>alia munawar</dc:creator>
  <cp:lastModifiedBy>Alia manawar</cp:lastModifiedBy>
  <cp:revision>4</cp:revision>
  <dcterms:created xsi:type="dcterms:W3CDTF">2006-08-16T00:00:00Z</dcterms:created>
  <dcterms:modified xsi:type="dcterms:W3CDTF">2020-04-07T17:24:40Z</dcterms:modified>
</cp:coreProperties>
</file>