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7" r:id="rId5"/>
    <p:sldId id="259" r:id="rId6"/>
    <p:sldId id="260" r:id="rId7"/>
    <p:sldId id="263" r:id="rId8"/>
    <p:sldId id="264"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Computer</a:t>
            </a:r>
            <a:endParaRPr lang="en-US" dirty="0"/>
          </a:p>
        </p:txBody>
      </p:sp>
      <p:sp>
        <p:nvSpPr>
          <p:cNvPr id="3" name="Content Placeholder 2"/>
          <p:cNvSpPr>
            <a:spLocks noGrp="1"/>
          </p:cNvSpPr>
          <p:nvPr>
            <p:ph idx="1"/>
          </p:nvPr>
        </p:nvSpPr>
        <p:spPr/>
        <p:txBody>
          <a:bodyPr/>
          <a:lstStyle/>
          <a:p>
            <a:r>
              <a:rPr lang="en-US" b="1" dirty="0"/>
              <a:t>lecture </a:t>
            </a:r>
            <a:r>
              <a:rPr lang="en-US" b="1" dirty="0" smtClean="0"/>
              <a:t># 22</a:t>
            </a:r>
            <a:endParaRPr lang="en-US" b="1" dirty="0"/>
          </a:p>
          <a:p>
            <a:endParaRPr lang="en-US" dirty="0"/>
          </a:p>
        </p:txBody>
      </p:sp>
    </p:spTree>
    <p:extLst>
      <p:ext uri="{BB962C8B-B14F-4D97-AF65-F5344CB8AC3E}">
        <p14:creationId xmlns:p14="http://schemas.microsoft.com/office/powerpoint/2010/main" val="4072933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normAutofit/>
          </a:bodyPr>
          <a:lstStyle/>
          <a:p>
            <a:pPr marL="0" indent="0">
              <a:buNone/>
            </a:pPr>
            <a:r>
              <a:rPr lang="en-US" dirty="0"/>
              <a:t>How do </a:t>
            </a:r>
            <a:r>
              <a:rPr lang="en-US" dirty="0" smtClean="0"/>
              <a:t>Computers </a:t>
            </a:r>
            <a:r>
              <a:rPr lang="en-US" dirty="0"/>
              <a:t>help us in C</a:t>
            </a:r>
            <a:r>
              <a:rPr lang="en-US" dirty="0" smtClean="0"/>
              <a:t>ommunication</a:t>
            </a:r>
          </a:p>
          <a:p>
            <a:pPr marL="0" indent="0">
              <a:buNone/>
            </a:pPr>
            <a:r>
              <a:rPr lang="en-US" dirty="0" smtClean="0"/>
              <a:t>Types of </a:t>
            </a:r>
            <a:r>
              <a:rPr lang="en-US" dirty="0"/>
              <a:t>C</a:t>
            </a:r>
            <a:r>
              <a:rPr lang="en-US" dirty="0" smtClean="0"/>
              <a:t>omputers Communication</a:t>
            </a:r>
            <a:endParaRPr lang="en-US" cap="all" dirty="0" smtClean="0"/>
          </a:p>
          <a:p>
            <a:pPr>
              <a:buFont typeface="Wingdings" pitchFamily="2" charset="2"/>
              <a:buChar char="Ø"/>
            </a:pPr>
            <a:r>
              <a:rPr lang="en-US" dirty="0"/>
              <a:t> </a:t>
            </a:r>
            <a:r>
              <a:rPr lang="en-US" dirty="0" smtClean="0"/>
              <a:t>    Email</a:t>
            </a:r>
          </a:p>
          <a:p>
            <a:pPr>
              <a:buFont typeface="Wingdings" pitchFamily="2" charset="2"/>
              <a:buChar char="Ø"/>
            </a:pPr>
            <a:r>
              <a:rPr lang="en-US" dirty="0" smtClean="0"/>
              <a:t>     SMS</a:t>
            </a:r>
          </a:p>
          <a:p>
            <a:pPr>
              <a:buFont typeface="Wingdings" pitchFamily="2" charset="2"/>
              <a:buChar char="Ø"/>
            </a:pPr>
            <a:r>
              <a:rPr lang="en-US" dirty="0"/>
              <a:t> </a:t>
            </a:r>
            <a:r>
              <a:rPr lang="en-US" dirty="0" smtClean="0"/>
              <a:t>     IRC </a:t>
            </a:r>
            <a:endParaRPr lang="en-US" dirty="0"/>
          </a:p>
          <a:p>
            <a:pPr>
              <a:buFont typeface="Wingdings" pitchFamily="2" charset="2"/>
              <a:buChar char="Ø"/>
            </a:pPr>
            <a:r>
              <a:rPr lang="en-US" dirty="0" smtClean="0"/>
              <a:t>      </a:t>
            </a:r>
            <a:r>
              <a:rPr lang="en-US" dirty="0"/>
              <a:t>Video Chat</a:t>
            </a:r>
          </a:p>
          <a:p>
            <a:endParaRPr lang="en-US" cap="all" dirty="0"/>
          </a:p>
        </p:txBody>
      </p:sp>
    </p:spTree>
    <p:extLst>
      <p:ext uri="{BB962C8B-B14F-4D97-AF65-F5344CB8AC3E}">
        <p14:creationId xmlns:p14="http://schemas.microsoft.com/office/powerpoint/2010/main" val="4215012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do computers help us in </a:t>
            </a:r>
            <a:r>
              <a:rPr lang="en-US" b="1" dirty="0" smtClean="0"/>
              <a:t>communication?</a:t>
            </a:r>
            <a:endParaRPr lang="en-US" b="1" dirty="0"/>
          </a:p>
        </p:txBody>
      </p:sp>
      <p:sp>
        <p:nvSpPr>
          <p:cNvPr id="3" name="Content Placeholder 2"/>
          <p:cNvSpPr>
            <a:spLocks noGrp="1"/>
          </p:cNvSpPr>
          <p:nvPr>
            <p:ph idx="1"/>
          </p:nvPr>
        </p:nvSpPr>
        <p:spPr/>
        <p:txBody>
          <a:bodyPr/>
          <a:lstStyle/>
          <a:p>
            <a:r>
              <a:rPr lang="en-US" b="1" dirty="0"/>
              <a:t>How do computers help us in communication?</a:t>
            </a:r>
          </a:p>
          <a:p>
            <a:pPr marL="0" indent="0">
              <a:buNone/>
            </a:pPr>
            <a:r>
              <a:rPr lang="en-US" dirty="0"/>
              <a:t>The </a:t>
            </a:r>
            <a:r>
              <a:rPr lang="en-US" dirty="0" smtClean="0"/>
              <a:t>advantage of</a:t>
            </a:r>
            <a:r>
              <a:rPr lang="en-US" dirty="0"/>
              <a:t> </a:t>
            </a:r>
            <a:r>
              <a:rPr lang="en-US" b="1" dirty="0"/>
              <a:t>communicating</a:t>
            </a:r>
            <a:r>
              <a:rPr lang="en-US" dirty="0"/>
              <a:t> by </a:t>
            </a:r>
            <a:endParaRPr lang="en-US" dirty="0" smtClean="0"/>
          </a:p>
          <a:p>
            <a:pPr marL="0" indent="0">
              <a:buNone/>
            </a:pPr>
            <a:r>
              <a:rPr lang="en-US" b="1" dirty="0" smtClean="0"/>
              <a:t>computer </a:t>
            </a:r>
            <a:r>
              <a:rPr lang="en-US" b="1" dirty="0"/>
              <a:t>are</a:t>
            </a:r>
            <a:r>
              <a:rPr lang="en-US" dirty="0"/>
              <a:t> </a:t>
            </a:r>
            <a:endParaRPr lang="en-US" dirty="0" smtClean="0"/>
          </a:p>
          <a:p>
            <a:pPr marL="514350" indent="-514350">
              <a:buFont typeface="+mj-lt"/>
              <a:buAutoNum type="arabicPeriod"/>
            </a:pPr>
            <a:r>
              <a:rPr lang="en-US" dirty="0"/>
              <a:t>S</a:t>
            </a:r>
            <a:r>
              <a:rPr lang="en-US" dirty="0" smtClean="0"/>
              <a:t>peed </a:t>
            </a:r>
          </a:p>
          <a:p>
            <a:pPr marL="0" indent="0">
              <a:buNone/>
            </a:pPr>
            <a:r>
              <a:rPr lang="en-US" dirty="0" smtClean="0"/>
              <a:t> 2. The </a:t>
            </a:r>
            <a:r>
              <a:rPr lang="en-US" dirty="0"/>
              <a:t>ability to </a:t>
            </a:r>
            <a:r>
              <a:rPr lang="en-US" b="1" dirty="0"/>
              <a:t>communicate</a:t>
            </a:r>
            <a:r>
              <a:rPr lang="en-US" dirty="0"/>
              <a:t> across great </a:t>
            </a:r>
            <a:r>
              <a:rPr lang="en-US" dirty="0" smtClean="0"/>
              <a:t>        distances</a:t>
            </a:r>
            <a:endParaRPr lang="en-US" dirty="0"/>
          </a:p>
          <a:p>
            <a:endParaRPr lang="en-US" dirty="0"/>
          </a:p>
        </p:txBody>
      </p:sp>
    </p:spTree>
    <p:extLst>
      <p:ext uri="{BB962C8B-B14F-4D97-AF65-F5344CB8AC3E}">
        <p14:creationId xmlns:p14="http://schemas.microsoft.com/office/powerpoint/2010/main" val="366079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lstStyle/>
          <a:p>
            <a:pPr marL="0" indent="0">
              <a:buNone/>
            </a:pPr>
            <a:r>
              <a:rPr lang="en-US" dirty="0" smtClean="0"/>
              <a:t>3)  </a:t>
            </a:r>
            <a:r>
              <a:rPr lang="en-US" dirty="0"/>
              <a:t>the ability to </a:t>
            </a:r>
            <a:r>
              <a:rPr lang="en-US" b="1" dirty="0"/>
              <a:t>communicate</a:t>
            </a:r>
            <a:r>
              <a:rPr lang="en-US" dirty="0"/>
              <a:t> to an unlimited </a:t>
            </a:r>
            <a:r>
              <a:rPr lang="en-US" dirty="0" smtClean="0"/>
              <a:t>  number </a:t>
            </a:r>
            <a:r>
              <a:rPr lang="en-US" dirty="0"/>
              <a:t>of </a:t>
            </a:r>
            <a:r>
              <a:rPr lang="en-US" dirty="0" smtClean="0"/>
              <a:t>people</a:t>
            </a:r>
          </a:p>
          <a:p>
            <a:pPr marL="0" indent="0">
              <a:buNone/>
            </a:pPr>
            <a:r>
              <a:rPr lang="en-US" dirty="0" smtClean="0"/>
              <a:t>4)  </a:t>
            </a:r>
            <a:r>
              <a:rPr lang="en-US" dirty="0"/>
              <a:t>low </a:t>
            </a:r>
            <a:r>
              <a:rPr lang="en-US" dirty="0" smtClean="0"/>
              <a:t>cost </a:t>
            </a:r>
          </a:p>
          <a:p>
            <a:pPr marL="0" indent="0">
              <a:buNone/>
            </a:pPr>
            <a:r>
              <a:rPr lang="en-US" dirty="0" smtClean="0"/>
              <a:t>5)  and </a:t>
            </a:r>
            <a:r>
              <a:rPr lang="en-US" dirty="0"/>
              <a:t>the ease of creating the documents and other material to </a:t>
            </a:r>
            <a:r>
              <a:rPr lang="en-US" b="1" dirty="0" smtClean="0"/>
              <a:t>communicate.</a:t>
            </a:r>
            <a:endParaRPr lang="en-US" dirty="0"/>
          </a:p>
        </p:txBody>
      </p:sp>
    </p:spTree>
    <p:extLst>
      <p:ext uri="{BB962C8B-B14F-4D97-AF65-F5344CB8AC3E}">
        <p14:creationId xmlns:p14="http://schemas.microsoft.com/office/powerpoint/2010/main" val="3230421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Types of Computer Communication</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fontAlgn="base"/>
            <a:r>
              <a:rPr lang="en-US" b="1" dirty="0" smtClean="0"/>
              <a:t>Types </a:t>
            </a:r>
            <a:r>
              <a:rPr lang="en-US" b="1" dirty="0"/>
              <a:t>of Computer Communication</a:t>
            </a:r>
          </a:p>
          <a:p>
            <a:pPr marL="0" indent="0" fontAlgn="base">
              <a:buNone/>
            </a:pPr>
            <a:r>
              <a:rPr lang="en-US" dirty="0" smtClean="0"/>
              <a:t>There </a:t>
            </a:r>
            <a:r>
              <a:rPr lang="en-US" dirty="0"/>
              <a:t>are many methods of communication available to those on modern computers, given a connection to the Internet. Most common is email, short for "electronic mail," but there are also SMS chat, IRC chat, video chat, VoIP phones, social networks, discussion forums and newsgroups. All are ways people communicate with one another using a computer</a:t>
            </a:r>
          </a:p>
          <a:p>
            <a:endParaRPr lang="en-US" dirty="0"/>
          </a:p>
        </p:txBody>
      </p:sp>
    </p:spTree>
    <p:extLst>
      <p:ext uri="{BB962C8B-B14F-4D97-AF65-F5344CB8AC3E}">
        <p14:creationId xmlns:p14="http://schemas.microsoft.com/office/powerpoint/2010/main" val="304140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fontAlgn="base">
              <a:buNone/>
            </a:pPr>
            <a:r>
              <a:rPr lang="en-US" dirty="0" smtClean="0"/>
              <a:t>Today's </a:t>
            </a:r>
            <a:r>
              <a:rPr lang="en-US" dirty="0"/>
              <a:t>communication is generally computer-based</a:t>
            </a:r>
            <a:r>
              <a:rPr lang="en-US" dirty="0" smtClean="0"/>
              <a:t>.</a:t>
            </a:r>
          </a:p>
          <a:p>
            <a:pPr fontAlgn="base">
              <a:buFont typeface="Wingdings" pitchFamily="2" charset="2"/>
              <a:buChar char="Ø"/>
            </a:pPr>
            <a:r>
              <a:rPr lang="en-US" b="1" dirty="0" smtClean="0"/>
              <a:t>Email</a:t>
            </a:r>
            <a:endParaRPr lang="en-US" dirty="0"/>
          </a:p>
          <a:p>
            <a:pPr marL="0" indent="0" fontAlgn="base">
              <a:buNone/>
            </a:pPr>
            <a:r>
              <a:rPr lang="en-US" dirty="0" smtClean="0"/>
              <a:t>The </a:t>
            </a:r>
            <a:r>
              <a:rPr lang="en-US" dirty="0"/>
              <a:t>most common method of communication via the computer is email. Email is simple; you write a letter in a text editor provided by the email service, type in the email address of the recipient and click "Send."</a:t>
            </a:r>
          </a:p>
          <a:p>
            <a:endParaRPr lang="en-US" dirty="0"/>
          </a:p>
        </p:txBody>
      </p:sp>
    </p:spTree>
    <p:extLst>
      <p:ext uri="{BB962C8B-B14F-4D97-AF65-F5344CB8AC3E}">
        <p14:creationId xmlns:p14="http://schemas.microsoft.com/office/powerpoint/2010/main" val="504915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SMS, IRC and Video Chat</a:t>
            </a:r>
            <a:br>
              <a:rPr lang="en-US" b="1" dirty="0"/>
            </a:br>
            <a:endParaRPr lang="en-US" dirty="0"/>
          </a:p>
        </p:txBody>
      </p:sp>
      <p:sp>
        <p:nvSpPr>
          <p:cNvPr id="3" name="Content Placeholder 2"/>
          <p:cNvSpPr>
            <a:spLocks noGrp="1"/>
          </p:cNvSpPr>
          <p:nvPr>
            <p:ph idx="1"/>
          </p:nvPr>
        </p:nvSpPr>
        <p:spPr/>
        <p:txBody>
          <a:bodyPr>
            <a:normAutofit/>
          </a:bodyPr>
          <a:lstStyle/>
          <a:p>
            <a:pPr fontAlgn="base">
              <a:buFont typeface="Wingdings" pitchFamily="2" charset="2"/>
              <a:buChar char="Ø"/>
            </a:pPr>
            <a:r>
              <a:rPr lang="en-US" b="1" dirty="0" smtClean="0"/>
              <a:t>SMS</a:t>
            </a:r>
            <a:r>
              <a:rPr lang="en-US" b="1" dirty="0"/>
              <a:t>, IRC and Video Chat</a:t>
            </a:r>
          </a:p>
          <a:p>
            <a:pPr marL="0" indent="0" fontAlgn="base">
              <a:buNone/>
            </a:pPr>
            <a:r>
              <a:rPr lang="en-US" dirty="0"/>
              <a:t>SMS (Short Messaging Service) chat is the kind of chat often sent from cellphones. It is also very commonly used in chat software like Instant Messenger, Yahoo Messenger or </a:t>
            </a:r>
            <a:r>
              <a:rPr lang="en-US" dirty="0" smtClean="0"/>
              <a:t>Google Talk</a:t>
            </a:r>
            <a:r>
              <a:rPr lang="en-US" dirty="0"/>
              <a:t>. IRC (Internet Relay Chat) is quite different. </a:t>
            </a:r>
          </a:p>
          <a:p>
            <a:endParaRPr lang="en-US" dirty="0"/>
          </a:p>
        </p:txBody>
      </p:sp>
    </p:spTree>
    <p:extLst>
      <p:ext uri="{BB962C8B-B14F-4D97-AF65-F5344CB8AC3E}">
        <p14:creationId xmlns:p14="http://schemas.microsoft.com/office/powerpoint/2010/main" val="713479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VoIP Phones</a:t>
            </a:r>
            <a:br>
              <a:rPr lang="en-US" b="1" dirty="0"/>
            </a:br>
            <a:endParaRPr lang="en-US" dirty="0"/>
          </a:p>
        </p:txBody>
      </p:sp>
      <p:sp>
        <p:nvSpPr>
          <p:cNvPr id="3" name="Content Placeholder 2"/>
          <p:cNvSpPr>
            <a:spLocks noGrp="1"/>
          </p:cNvSpPr>
          <p:nvPr>
            <p:ph idx="1"/>
          </p:nvPr>
        </p:nvSpPr>
        <p:spPr/>
        <p:txBody>
          <a:bodyPr/>
          <a:lstStyle/>
          <a:p>
            <a:pPr fontAlgn="base">
              <a:buFont typeface="Wingdings" pitchFamily="2" charset="2"/>
              <a:buChar char="Ø"/>
            </a:pPr>
            <a:r>
              <a:rPr lang="en-US" b="1" dirty="0"/>
              <a:t>VoIP Phones</a:t>
            </a:r>
          </a:p>
          <a:p>
            <a:pPr marL="0" indent="0" fontAlgn="base">
              <a:buNone/>
            </a:pPr>
            <a:r>
              <a:rPr lang="en-US" dirty="0"/>
              <a:t>VoIP (Voice over Internet Protocol) phones are those that utilize the Internet to transmit phone calls. Instead of the traditional phone that plugs into the wall, a VoIP phone plugs into the computer and uses software to use the networks worldwide that we call the "Internet."</a:t>
            </a:r>
          </a:p>
          <a:p>
            <a:endParaRPr lang="en-US" dirty="0"/>
          </a:p>
        </p:txBody>
      </p:sp>
    </p:spTree>
    <p:extLst>
      <p:ext uri="{BB962C8B-B14F-4D97-AF65-F5344CB8AC3E}">
        <p14:creationId xmlns:p14="http://schemas.microsoft.com/office/powerpoint/2010/main" val="3649953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Thank you</a:t>
            </a:r>
            <a:endParaRPr lang="en-US" dirty="0"/>
          </a:p>
        </p:txBody>
      </p:sp>
    </p:spTree>
    <p:extLst>
      <p:ext uri="{BB962C8B-B14F-4D97-AF65-F5344CB8AC3E}">
        <p14:creationId xmlns:p14="http://schemas.microsoft.com/office/powerpoint/2010/main" val="15089949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33</TotalTime>
  <Words>293</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Introduction to Computer</vt:lpstr>
      <vt:lpstr>Topics</vt:lpstr>
      <vt:lpstr>How do computers help us in communication?</vt:lpstr>
      <vt:lpstr>Continue….</vt:lpstr>
      <vt:lpstr>Types of Computer Communication </vt:lpstr>
      <vt:lpstr>PowerPoint Presentation</vt:lpstr>
      <vt:lpstr>SMS, IRC and Video Chat </vt:lpstr>
      <vt:lpstr>VoIP Phones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4</cp:revision>
  <dcterms:created xsi:type="dcterms:W3CDTF">2006-08-16T00:00:00Z</dcterms:created>
  <dcterms:modified xsi:type="dcterms:W3CDTF">2020-04-07T18:06:13Z</dcterms:modified>
</cp:coreProperties>
</file>