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b="1" dirty="0"/>
              <a:t>Introduction to 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Lecture </a:t>
            </a:r>
            <a:r>
              <a:rPr lang="en-US" b="1"/>
              <a:t># </a:t>
            </a:r>
            <a:r>
              <a:rPr lang="en-US" b="1" smtClean="0"/>
              <a:t>17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666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Software Development Life Cycle</a:t>
            </a:r>
            <a:r>
              <a:rPr lang="en-US" dirty="0"/>
              <a:t> (</a:t>
            </a:r>
            <a:r>
              <a:rPr lang="en-US" b="1" dirty="0"/>
              <a:t>SDLC</a:t>
            </a:r>
            <a:r>
              <a:rPr lang="en-US" dirty="0"/>
              <a:t>) </a:t>
            </a:r>
          </a:p>
          <a:p>
            <a:r>
              <a:rPr lang="en-US" b="1" dirty="0"/>
              <a:t>What are the 7 phases of </a:t>
            </a:r>
            <a:r>
              <a:rPr lang="en-US" b="1" dirty="0" smtClean="0"/>
              <a:t>SDLC?</a:t>
            </a:r>
            <a:endParaRPr lang="en-US" b="1" dirty="0"/>
          </a:p>
          <a:p>
            <a:r>
              <a:rPr lang="en-US" b="1" dirty="0"/>
              <a:t>6 basic SDLC </a:t>
            </a:r>
            <a:r>
              <a:rPr lang="en-US" b="1" dirty="0" smtClean="0"/>
              <a:t>methodologies</a:t>
            </a:r>
          </a:p>
          <a:p>
            <a:r>
              <a:rPr lang="en-US" b="1" dirty="0"/>
              <a:t>waterfall model</a:t>
            </a:r>
          </a:p>
          <a:p>
            <a:r>
              <a:rPr lang="en-US" b="1" dirty="0"/>
              <a:t>What is spiral SDLC?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716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Software Development Life Cycle</a:t>
            </a:r>
            <a:r>
              <a:rPr lang="en-US" dirty="0"/>
              <a:t> (</a:t>
            </a:r>
            <a:r>
              <a:rPr lang="en-US" b="1" dirty="0"/>
              <a:t>SDLC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Software Development Life Cycle</a:t>
            </a:r>
            <a:r>
              <a:rPr lang="en-US" dirty="0"/>
              <a:t> (</a:t>
            </a:r>
            <a:r>
              <a:rPr lang="en-US" b="1" dirty="0"/>
              <a:t>SDLC</a:t>
            </a:r>
            <a:r>
              <a:rPr lang="en-US" dirty="0"/>
              <a:t>) is a process used by the software industry to design, develop and test high quality </a:t>
            </a:r>
            <a:r>
              <a:rPr lang="en-US" dirty="0" smtClean="0"/>
              <a:t>software. </a:t>
            </a:r>
            <a:r>
              <a:rPr lang="en-US" dirty="0"/>
              <a:t>The </a:t>
            </a:r>
            <a:r>
              <a:rPr lang="en-US" b="1" dirty="0"/>
              <a:t>SDLC</a:t>
            </a:r>
            <a:r>
              <a:rPr lang="en-US" dirty="0"/>
              <a:t> aims to produce a high-quality software that meets or exceeds customer expectations, reaches completion within times and cost estimates</a:t>
            </a:r>
          </a:p>
        </p:txBody>
      </p:sp>
    </p:spTree>
    <p:extLst>
      <p:ext uri="{BB962C8B-B14F-4D97-AF65-F5344CB8AC3E}">
        <p14:creationId xmlns:p14="http://schemas.microsoft.com/office/powerpoint/2010/main" val="3064525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What are the 7 phases of SDLC?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dirty="0"/>
              <a:t> </a:t>
            </a:r>
            <a:r>
              <a:rPr lang="en-US" b="1" dirty="0"/>
              <a:t>7 phases of Software Development Life Cycle</a:t>
            </a:r>
            <a:r>
              <a:rPr lang="en-US" dirty="0"/>
              <a:t> are planning, requirements, design, development, testing, deployment, and maintenance</a:t>
            </a:r>
            <a:r>
              <a:rPr lang="en-US" dirty="0" smtClean="0"/>
              <a:t>.</a:t>
            </a:r>
          </a:p>
          <a:p>
            <a:r>
              <a:rPr lang="en-US" dirty="0"/>
              <a:t> </a:t>
            </a:r>
            <a:r>
              <a:rPr lang="en-US" b="1" dirty="0"/>
              <a:t>Software Development Life Cycle</a:t>
            </a:r>
            <a:r>
              <a:rPr lang="en-US" dirty="0"/>
              <a:t> consists of a complete plan explaining the way to develop, maintain and replace specific software system.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487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6 basic SDLC methodologies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6 basic SDLC methodologies: </a:t>
            </a:r>
            <a:endParaRPr lang="en-US" dirty="0"/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 Waterfall </a:t>
            </a:r>
            <a:r>
              <a:rPr lang="en-US" dirty="0"/>
              <a:t>Model. Waterfall is the oldest and </a:t>
            </a:r>
            <a:r>
              <a:rPr lang="en-US" dirty="0" smtClean="0"/>
              <a:t>  most </a:t>
            </a:r>
            <a:r>
              <a:rPr lang="en-US" dirty="0"/>
              <a:t>straightforward of the structured SDLC methodologies — finish one phase, then move on to the next. ...</a:t>
            </a:r>
          </a:p>
          <a:p>
            <a:pPr marL="0" indent="0">
              <a:buNone/>
            </a:pPr>
            <a:r>
              <a:rPr lang="en-US" dirty="0" smtClean="0"/>
              <a:t>2)  V-Shaped </a:t>
            </a:r>
            <a:r>
              <a:rPr lang="en-US" dirty="0"/>
              <a:t>Model. ...</a:t>
            </a:r>
          </a:p>
          <a:p>
            <a:pPr marL="0" indent="0">
              <a:buNone/>
            </a:pPr>
            <a:r>
              <a:rPr lang="en-US" dirty="0" smtClean="0"/>
              <a:t>3)   Iterative </a:t>
            </a:r>
            <a:r>
              <a:rPr lang="en-US" dirty="0"/>
              <a:t>Model. ...</a:t>
            </a:r>
          </a:p>
          <a:p>
            <a:pPr marL="0" indent="0">
              <a:buNone/>
            </a:pPr>
            <a:r>
              <a:rPr lang="en-US" dirty="0" smtClean="0"/>
              <a:t>4)   Spiral </a:t>
            </a:r>
            <a:r>
              <a:rPr lang="en-US" dirty="0"/>
              <a:t>Model. ...</a:t>
            </a:r>
          </a:p>
          <a:p>
            <a:pPr marL="0" indent="0">
              <a:buNone/>
            </a:pPr>
            <a:r>
              <a:rPr lang="en-US" dirty="0" smtClean="0"/>
              <a:t>5)   Big </a:t>
            </a:r>
            <a:r>
              <a:rPr lang="en-US" dirty="0"/>
              <a:t>Bang Model. ...</a:t>
            </a:r>
          </a:p>
          <a:p>
            <a:pPr marL="0" indent="0">
              <a:buNone/>
            </a:pPr>
            <a:r>
              <a:rPr lang="en-US" dirty="0" smtClean="0"/>
              <a:t>6)   Agile </a:t>
            </a:r>
            <a:r>
              <a:rPr lang="en-US" dirty="0"/>
              <a:t>Model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238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waterfall model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waterfall </a:t>
            </a:r>
            <a:r>
              <a:rPr lang="en-US" b="1" dirty="0"/>
              <a:t>model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waterfall model is a linear, sequential approach to the software development life cycle </a:t>
            </a:r>
            <a:r>
              <a:rPr lang="en-US" dirty="0" smtClean="0"/>
              <a:t>(</a:t>
            </a:r>
            <a:r>
              <a:rPr lang="en-US" u="sng" dirty="0" smtClean="0"/>
              <a:t>SDLC</a:t>
            </a:r>
            <a:r>
              <a:rPr lang="en-US" dirty="0" smtClean="0"/>
              <a:t>) </a:t>
            </a:r>
            <a:r>
              <a:rPr lang="en-US" dirty="0"/>
              <a:t>that is popular in </a:t>
            </a:r>
            <a:r>
              <a:rPr lang="en-US" dirty="0" smtClean="0"/>
              <a:t>software engineering  and product </a:t>
            </a:r>
            <a:r>
              <a:rPr lang="en-US" u="sng" dirty="0" smtClean="0"/>
              <a:t> development</a:t>
            </a:r>
            <a:r>
              <a:rPr lang="en-US" dirty="0" smtClean="0"/>
              <a:t>. </a:t>
            </a:r>
            <a:r>
              <a:rPr lang="en-US" dirty="0"/>
              <a:t>The waterfall model emphasizes a logical progression of steps. Similar to the direction water flows over the edge of a cliff, distinct endpoints or goals are set for each phase of development and cannot be revisited after completion.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048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Role </a:t>
            </a:r>
            <a:r>
              <a:rPr lang="en-US" dirty="0"/>
              <a:t>of testing in </a:t>
            </a:r>
            <a:r>
              <a:rPr lang="en-US" dirty="0" smtClean="0"/>
              <a:t>SDLC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role of testing in SDLC?</a:t>
            </a:r>
          </a:p>
          <a:p>
            <a:r>
              <a:rPr lang="en-US" dirty="0"/>
              <a:t>In the software development life cycle(</a:t>
            </a:r>
            <a:r>
              <a:rPr lang="en-US" b="1" dirty="0"/>
              <a:t>SDLC</a:t>
            </a:r>
            <a:r>
              <a:rPr lang="en-US" dirty="0"/>
              <a:t>) the </a:t>
            </a:r>
            <a:r>
              <a:rPr lang="en-US" b="1" dirty="0"/>
              <a:t>Testing</a:t>
            </a:r>
            <a:r>
              <a:rPr lang="en-US" dirty="0"/>
              <a:t> is plays an </a:t>
            </a:r>
            <a:r>
              <a:rPr lang="en-US" b="1" dirty="0"/>
              <a:t>importance role</a:t>
            </a:r>
            <a:r>
              <a:rPr lang="en-US" dirty="0"/>
              <a:t>, which helps to improve the quality, reliability &amp; performance of the system with all check what all </a:t>
            </a:r>
            <a:r>
              <a:rPr lang="en-US" b="1" dirty="0"/>
              <a:t>functions</a:t>
            </a:r>
            <a:r>
              <a:rPr lang="en-US" dirty="0"/>
              <a:t> software supposed to do &amp; also check that Software is not doing what he not supposed to do.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809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Spiral </a:t>
            </a:r>
            <a:r>
              <a:rPr lang="en-US" dirty="0"/>
              <a:t>SDLC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spiral SDLC?</a:t>
            </a:r>
          </a:p>
          <a:p>
            <a:r>
              <a:rPr lang="en-US" b="1" dirty="0"/>
              <a:t>SDLC</a:t>
            </a:r>
            <a:r>
              <a:rPr lang="en-US" dirty="0"/>
              <a:t> - </a:t>
            </a:r>
            <a:r>
              <a:rPr lang="en-US" b="1" dirty="0"/>
              <a:t>Spiral</a:t>
            </a:r>
            <a:r>
              <a:rPr lang="en-US" dirty="0"/>
              <a:t> Model. ... This </a:t>
            </a:r>
            <a:r>
              <a:rPr lang="en-US" b="1" dirty="0"/>
              <a:t>Spiral</a:t>
            </a:r>
            <a:r>
              <a:rPr lang="en-US" dirty="0"/>
              <a:t> model is a combination of iterative development process model and sequential linear development model i.e. the waterfall model with a very high emphasis on risk analysis. It allows incremental releases of the product or incremental refinement through each iteration around the </a:t>
            </a:r>
            <a:r>
              <a:rPr lang="en-US" b="1" dirty="0"/>
              <a:t>spiral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46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Best of luck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5545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</TotalTime>
  <Words>158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 Introduction to Computer</vt:lpstr>
      <vt:lpstr>Topics</vt:lpstr>
      <vt:lpstr>Software Development Life Cycle (SDLC)</vt:lpstr>
      <vt:lpstr>What are the 7 phases of SDLC? </vt:lpstr>
      <vt:lpstr>6 basic SDLC methodologies</vt:lpstr>
      <vt:lpstr>waterfall model </vt:lpstr>
      <vt:lpstr>Role of testing in SDLC </vt:lpstr>
      <vt:lpstr>Spiral SDLC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</dc:title>
  <dc:creator>alia munawar</dc:creator>
  <cp:lastModifiedBy>Alia manawar</cp:lastModifiedBy>
  <cp:revision>7</cp:revision>
  <dcterms:created xsi:type="dcterms:W3CDTF">2006-08-16T00:00:00Z</dcterms:created>
  <dcterms:modified xsi:type="dcterms:W3CDTF">2020-04-07T17:55:03Z</dcterms:modified>
</cp:coreProperties>
</file>