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0" r:id="rId3"/>
    <p:sldId id="257" r:id="rId4"/>
    <p:sldId id="258" r:id="rId5"/>
    <p:sldId id="261" r:id="rId6"/>
    <p:sldId id="262" r:id="rId7"/>
    <p:sldId id="263" r:id="rId8"/>
    <p:sldId id="266" r:id="rId9"/>
    <p:sldId id="267"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Computer</a:t>
            </a:r>
            <a:endParaRPr lang="en-US" dirty="0"/>
          </a:p>
        </p:txBody>
      </p:sp>
      <p:sp>
        <p:nvSpPr>
          <p:cNvPr id="3" name="Content Placeholder 2"/>
          <p:cNvSpPr>
            <a:spLocks noGrp="1"/>
          </p:cNvSpPr>
          <p:nvPr>
            <p:ph idx="1"/>
          </p:nvPr>
        </p:nvSpPr>
        <p:spPr/>
        <p:txBody>
          <a:bodyPr/>
          <a:lstStyle/>
          <a:p>
            <a:r>
              <a:rPr lang="en-US" b="1" dirty="0" smtClean="0"/>
              <a:t>Lecture </a:t>
            </a:r>
            <a:r>
              <a:rPr lang="en-US" b="1" dirty="0"/>
              <a:t>#</a:t>
            </a:r>
            <a:r>
              <a:rPr lang="en-US" b="1" dirty="0" smtClean="0"/>
              <a:t> </a:t>
            </a:r>
            <a:r>
              <a:rPr lang="en-US" b="1" dirty="0" smtClean="0"/>
              <a:t>23</a:t>
            </a:r>
            <a:endParaRPr lang="en-US" b="1" dirty="0"/>
          </a:p>
          <a:p>
            <a:r>
              <a:rPr lang="en-US" b="1" dirty="0"/>
              <a:t>              </a:t>
            </a:r>
          </a:p>
          <a:p>
            <a:r>
              <a:rPr lang="en-US" b="1" dirty="0"/>
              <a:t>                    </a:t>
            </a:r>
            <a:endParaRPr lang="en-US" dirty="0"/>
          </a:p>
        </p:txBody>
      </p:sp>
    </p:spTree>
    <p:extLst>
      <p:ext uri="{BB962C8B-B14F-4D97-AF65-F5344CB8AC3E}">
        <p14:creationId xmlns:p14="http://schemas.microsoft.com/office/powerpoint/2010/main" val="1277562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Secondary Memory Example</a:t>
            </a:r>
            <a:endParaRPr lang="en-US" b="1" dirty="0"/>
          </a:p>
        </p:txBody>
      </p:sp>
      <p:sp>
        <p:nvSpPr>
          <p:cNvPr id="3" name="Content Placeholder 2"/>
          <p:cNvSpPr>
            <a:spLocks noGrp="1"/>
          </p:cNvSpPr>
          <p:nvPr>
            <p:ph idx="1"/>
          </p:nvPr>
        </p:nvSpPr>
        <p:spPr/>
        <p:txBody>
          <a:bodyPr/>
          <a:lstStyle/>
          <a:p>
            <a:r>
              <a:rPr lang="en-US" b="1" dirty="0"/>
              <a:t>What is secondary memory example?</a:t>
            </a:r>
          </a:p>
          <a:p>
            <a:r>
              <a:rPr lang="en-US" b="1" dirty="0"/>
              <a:t>Secondary memory</a:t>
            </a:r>
            <a:r>
              <a:rPr lang="en-US" dirty="0"/>
              <a:t> refers to storage devices, such as hard drives and solid state drives. It may also refer to removable storage media, such as USB flash drives, CDs, and DVDs. ... For </a:t>
            </a:r>
            <a:r>
              <a:rPr lang="en-US" b="1" dirty="0"/>
              <a:t>example</a:t>
            </a:r>
            <a:r>
              <a:rPr lang="en-US" dirty="0"/>
              <a:t>, a computer may have a one terabyte hard drive, but only 16 gigabytes of RAM</a:t>
            </a:r>
          </a:p>
          <a:p>
            <a:endParaRPr lang="en-US" dirty="0"/>
          </a:p>
        </p:txBody>
      </p:sp>
    </p:spTree>
    <p:extLst>
      <p:ext uri="{BB962C8B-B14F-4D97-AF65-F5344CB8AC3E}">
        <p14:creationId xmlns:p14="http://schemas.microsoft.com/office/powerpoint/2010/main" val="102383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t>Differences </a:t>
            </a:r>
            <a:r>
              <a:rPr lang="en-US" b="1" dirty="0"/>
              <a:t>between primary and secondary  </a:t>
            </a:r>
            <a:r>
              <a:rPr lang="en-US" b="1" dirty="0" smtClean="0"/>
              <a:t>Memory</a:t>
            </a:r>
            <a:r>
              <a:rPr lang="en-US" b="1" dirty="0"/>
              <a:t>?</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What are the major differences between primary and secondary memory?</a:t>
            </a:r>
          </a:p>
          <a:p>
            <a:r>
              <a:rPr lang="en-US" dirty="0"/>
              <a:t>The key </a:t>
            </a:r>
            <a:r>
              <a:rPr lang="en-US" b="1" dirty="0"/>
              <a:t>difference between primary and secondary memory</a:t>
            </a:r>
            <a:r>
              <a:rPr lang="en-US" dirty="0"/>
              <a:t> is that </a:t>
            </a:r>
            <a:r>
              <a:rPr lang="en-US" b="1" dirty="0"/>
              <a:t>primary memory</a:t>
            </a:r>
            <a:r>
              <a:rPr lang="en-US" dirty="0"/>
              <a:t> can be directly accessed by the CPU whereas, the CPU can not directly access the </a:t>
            </a:r>
            <a:r>
              <a:rPr lang="en-US" b="1" dirty="0"/>
              <a:t>secondary memory</a:t>
            </a:r>
            <a:r>
              <a:rPr lang="en-US" dirty="0"/>
              <a:t>. The </a:t>
            </a:r>
            <a:r>
              <a:rPr lang="en-US" b="1" dirty="0"/>
              <a:t>primary memory</a:t>
            </a:r>
            <a:r>
              <a:rPr lang="en-US" dirty="0"/>
              <a:t> of the computer is also known as the </a:t>
            </a:r>
            <a:r>
              <a:rPr lang="en-US" b="1" dirty="0"/>
              <a:t>main memory</a:t>
            </a:r>
            <a:r>
              <a:rPr lang="en-US" dirty="0"/>
              <a:t> of the computer. However, </a:t>
            </a:r>
            <a:r>
              <a:rPr lang="en-US" b="1" dirty="0"/>
              <a:t>secondary memory</a:t>
            </a:r>
            <a:r>
              <a:rPr lang="en-US" dirty="0"/>
              <a:t> is known as auxiliary </a:t>
            </a:r>
            <a:r>
              <a:rPr lang="en-US" b="1" dirty="0"/>
              <a:t>memory</a:t>
            </a:r>
            <a:endParaRPr lang="en-US" dirty="0"/>
          </a:p>
          <a:p>
            <a:endParaRPr lang="en-US" dirty="0"/>
          </a:p>
        </p:txBody>
      </p:sp>
    </p:spTree>
    <p:extLst>
      <p:ext uri="{BB962C8B-B14F-4D97-AF65-F5344CB8AC3E}">
        <p14:creationId xmlns:p14="http://schemas.microsoft.com/office/powerpoint/2010/main" val="1212812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Topics</a:t>
            </a:r>
            <a:endParaRPr lang="en-US" b="1" dirty="0"/>
          </a:p>
        </p:txBody>
      </p:sp>
      <p:sp>
        <p:nvSpPr>
          <p:cNvPr id="3" name="Content Placeholder 2"/>
          <p:cNvSpPr>
            <a:spLocks noGrp="1"/>
          </p:cNvSpPr>
          <p:nvPr>
            <p:ph idx="1"/>
          </p:nvPr>
        </p:nvSpPr>
        <p:spPr/>
        <p:txBody>
          <a:bodyPr/>
          <a:lstStyle/>
          <a:p>
            <a:r>
              <a:rPr lang="en-US" b="1" dirty="0"/>
              <a:t>Basic types of Computer </a:t>
            </a:r>
            <a:r>
              <a:rPr lang="en-US" b="1" dirty="0" smtClean="0"/>
              <a:t>Memory</a:t>
            </a:r>
          </a:p>
          <a:p>
            <a:r>
              <a:rPr lang="en-US" b="1" dirty="0"/>
              <a:t>Types of </a:t>
            </a:r>
            <a:r>
              <a:rPr lang="en-US" b="1" dirty="0" smtClean="0"/>
              <a:t>Main Memory</a:t>
            </a:r>
          </a:p>
          <a:p>
            <a:r>
              <a:rPr lang="en-US" b="1" dirty="0" smtClean="0"/>
              <a:t>Primary </a:t>
            </a:r>
            <a:r>
              <a:rPr lang="en-US" b="1" dirty="0"/>
              <a:t>M</a:t>
            </a:r>
            <a:r>
              <a:rPr lang="en-US" b="1" dirty="0" smtClean="0"/>
              <a:t>emory</a:t>
            </a:r>
          </a:p>
          <a:p>
            <a:r>
              <a:rPr lang="en-US" b="1" dirty="0"/>
              <a:t>Secondary </a:t>
            </a:r>
            <a:r>
              <a:rPr lang="en-US" b="1" dirty="0" smtClean="0"/>
              <a:t>Memory</a:t>
            </a:r>
            <a:endParaRPr lang="en-US" b="1" dirty="0"/>
          </a:p>
        </p:txBody>
      </p:sp>
    </p:spTree>
    <p:extLst>
      <p:ext uri="{BB962C8B-B14F-4D97-AF65-F5344CB8AC3E}">
        <p14:creationId xmlns:p14="http://schemas.microsoft.com/office/powerpoint/2010/main" val="1060962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Basic types of Computer Memory</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2988" y="2582381"/>
            <a:ext cx="6777037" cy="2991813"/>
          </a:xfrm>
        </p:spPr>
      </p:pic>
    </p:spTree>
    <p:extLst>
      <p:ext uri="{BB962C8B-B14F-4D97-AF65-F5344CB8AC3E}">
        <p14:creationId xmlns:p14="http://schemas.microsoft.com/office/powerpoint/2010/main" val="757081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Primary </a:t>
            </a:r>
            <a:r>
              <a:rPr lang="en-US" dirty="0"/>
              <a:t>M</a:t>
            </a:r>
            <a:r>
              <a:rPr lang="en-US" dirty="0" smtClean="0"/>
              <a:t>emory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2286000"/>
            <a:ext cx="6268325" cy="4419600"/>
          </a:xfrm>
        </p:spPr>
      </p:pic>
    </p:spTree>
    <p:extLst>
      <p:ext uri="{BB962C8B-B14F-4D97-AF65-F5344CB8AC3E}">
        <p14:creationId xmlns:p14="http://schemas.microsoft.com/office/powerpoint/2010/main" val="954756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Memory</a:t>
            </a:r>
            <a:endParaRPr lang="en-US" dirty="0"/>
          </a:p>
        </p:txBody>
      </p:sp>
      <p:sp>
        <p:nvSpPr>
          <p:cNvPr id="3" name="Content Placeholder 2"/>
          <p:cNvSpPr>
            <a:spLocks noGrp="1"/>
          </p:cNvSpPr>
          <p:nvPr>
            <p:ph idx="1"/>
          </p:nvPr>
        </p:nvSpPr>
        <p:spPr/>
        <p:txBody>
          <a:bodyPr/>
          <a:lstStyle/>
          <a:p>
            <a:r>
              <a:rPr lang="en-US" b="1" dirty="0"/>
              <a:t>Memory</a:t>
            </a:r>
            <a:r>
              <a:rPr lang="en-US" dirty="0"/>
              <a:t> is the ability to take in information, store it, and recall it at a later time. In psychology, </a:t>
            </a:r>
            <a:r>
              <a:rPr lang="en-US" b="1" dirty="0"/>
              <a:t>memory</a:t>
            </a:r>
            <a:r>
              <a:rPr lang="en-US" dirty="0"/>
              <a:t> is broken into three stages: encoding, storage, and retrieval. Stages of </a:t>
            </a:r>
            <a:r>
              <a:rPr lang="en-US" b="1" dirty="0"/>
              <a:t>memory</a:t>
            </a:r>
            <a:r>
              <a:rPr lang="en-US" dirty="0"/>
              <a:t>: The three stages of </a:t>
            </a:r>
            <a:r>
              <a:rPr lang="en-US" b="1" dirty="0"/>
              <a:t>memory</a:t>
            </a:r>
            <a:r>
              <a:rPr lang="en-US" dirty="0"/>
              <a:t>: encoding, storage, and retrieval. Problems can occur at any stage of the </a:t>
            </a:r>
            <a:r>
              <a:rPr lang="en-US" dirty="0" smtClean="0"/>
              <a:t>process.</a:t>
            </a:r>
            <a:endParaRPr lang="en-US" dirty="0"/>
          </a:p>
        </p:txBody>
      </p:sp>
    </p:spTree>
    <p:extLst>
      <p:ext uri="{BB962C8B-B14F-4D97-AF65-F5344CB8AC3E}">
        <p14:creationId xmlns:p14="http://schemas.microsoft.com/office/powerpoint/2010/main" val="3148135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lstStyle/>
          <a:p>
            <a:r>
              <a:rPr lang="en-US" dirty="0"/>
              <a:t>Memory is the faculty of the brain by which data or information is retrieved when needed after being encoded and, stored. one aspect of it deals with the retention of information over time for the purpose of influencing future </a:t>
            </a:r>
            <a:r>
              <a:rPr lang="en-US" dirty="0" smtClean="0"/>
              <a:t>action.</a:t>
            </a:r>
            <a:endParaRPr lang="en-US" dirty="0"/>
          </a:p>
        </p:txBody>
      </p:sp>
    </p:spTree>
    <p:extLst>
      <p:ext uri="{BB962C8B-B14F-4D97-AF65-F5344CB8AC3E}">
        <p14:creationId xmlns:p14="http://schemas.microsoft.com/office/powerpoint/2010/main" val="39202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Primary </a:t>
            </a:r>
            <a:r>
              <a:rPr lang="en-US" b="1" dirty="0"/>
              <a:t>M</a:t>
            </a:r>
            <a:r>
              <a:rPr lang="en-US" b="1" dirty="0" smtClean="0"/>
              <a:t>emory</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b="1" dirty="0"/>
              <a:t>What is the definition of primary memory?</a:t>
            </a:r>
          </a:p>
          <a:p>
            <a:r>
              <a:rPr lang="en-US" b="1" dirty="0"/>
              <a:t>Primary memory</a:t>
            </a:r>
            <a:r>
              <a:rPr lang="en-US" dirty="0"/>
              <a:t> is computer </a:t>
            </a:r>
            <a:r>
              <a:rPr lang="en-US" b="1" dirty="0"/>
              <a:t>memory</a:t>
            </a:r>
            <a:r>
              <a:rPr lang="en-US" dirty="0"/>
              <a:t> that a processor or computer accesses first or directly. It allows a processor to access running execution applications and services that are temporarily stored in a specific </a:t>
            </a:r>
            <a:r>
              <a:rPr lang="en-US" b="1" dirty="0"/>
              <a:t>memory</a:t>
            </a:r>
            <a:r>
              <a:rPr lang="en-US" dirty="0"/>
              <a:t> location. </a:t>
            </a:r>
            <a:r>
              <a:rPr lang="en-US" b="1" dirty="0"/>
              <a:t>Primary memory</a:t>
            </a:r>
            <a:r>
              <a:rPr lang="en-US" dirty="0"/>
              <a:t> is also known as </a:t>
            </a:r>
            <a:r>
              <a:rPr lang="en-US" b="1" dirty="0"/>
              <a:t>primary</a:t>
            </a:r>
            <a:r>
              <a:rPr lang="en-US" dirty="0"/>
              <a:t> storage or main </a:t>
            </a:r>
            <a:r>
              <a:rPr lang="en-US" b="1" dirty="0" smtClean="0"/>
              <a:t>memory.</a:t>
            </a:r>
            <a:endParaRPr lang="en-US" dirty="0"/>
          </a:p>
          <a:p>
            <a:endParaRPr lang="en-US" dirty="0"/>
          </a:p>
        </p:txBody>
      </p:sp>
    </p:spTree>
    <p:extLst>
      <p:ext uri="{BB962C8B-B14F-4D97-AF65-F5344CB8AC3E}">
        <p14:creationId xmlns:p14="http://schemas.microsoft.com/office/powerpoint/2010/main" val="194690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smtClean="0"/>
              <a:t>Example</a:t>
            </a:r>
            <a:endParaRPr lang="en-US" b="1" dirty="0"/>
          </a:p>
        </p:txBody>
      </p:sp>
      <p:sp>
        <p:nvSpPr>
          <p:cNvPr id="3" name="Content Placeholder 2"/>
          <p:cNvSpPr>
            <a:spLocks noGrp="1"/>
          </p:cNvSpPr>
          <p:nvPr>
            <p:ph idx="1"/>
          </p:nvPr>
        </p:nvSpPr>
        <p:spPr/>
        <p:txBody>
          <a:bodyPr/>
          <a:lstStyle/>
          <a:p>
            <a:r>
              <a:rPr lang="en-US" b="1" dirty="0"/>
              <a:t>What is primary memory give example</a:t>
            </a:r>
            <a:r>
              <a:rPr lang="en-US" dirty="0"/>
              <a:t>?</a:t>
            </a:r>
          </a:p>
          <a:p>
            <a:r>
              <a:rPr lang="en-US" b="1" dirty="0"/>
              <a:t>An example</a:t>
            </a:r>
            <a:r>
              <a:rPr lang="en-US" dirty="0"/>
              <a:t> of </a:t>
            </a:r>
            <a:r>
              <a:rPr lang="en-US" b="1" dirty="0"/>
              <a:t>Primary memory</a:t>
            </a:r>
            <a:r>
              <a:rPr lang="en-US" dirty="0"/>
              <a:t> is </a:t>
            </a:r>
            <a:r>
              <a:rPr lang="en-US" b="1" dirty="0"/>
              <a:t>RAM and</a:t>
            </a:r>
            <a:r>
              <a:rPr lang="en-US" dirty="0"/>
              <a:t> ROM that store programs. These </a:t>
            </a:r>
            <a:r>
              <a:rPr lang="en-US" b="1" dirty="0"/>
              <a:t>memories</a:t>
            </a:r>
            <a:r>
              <a:rPr lang="en-US" dirty="0"/>
              <a:t> are limited in capacity </a:t>
            </a:r>
            <a:r>
              <a:rPr lang="en-US" b="1" dirty="0"/>
              <a:t>and</a:t>
            </a:r>
            <a:r>
              <a:rPr lang="en-US" dirty="0"/>
              <a:t> manufactured by using integrated circuits (IC) or semiconductor device. Its speed of Data accessing is faster than secondary </a:t>
            </a:r>
            <a:r>
              <a:rPr lang="en-US" b="1" dirty="0"/>
              <a:t>memory</a:t>
            </a:r>
            <a:r>
              <a:rPr lang="en-US" dirty="0"/>
              <a:t>.</a:t>
            </a:r>
          </a:p>
          <a:p>
            <a:endParaRPr lang="en-US" dirty="0"/>
          </a:p>
        </p:txBody>
      </p:sp>
    </p:spTree>
    <p:extLst>
      <p:ext uri="{BB962C8B-B14F-4D97-AF65-F5344CB8AC3E}">
        <p14:creationId xmlns:p14="http://schemas.microsoft.com/office/powerpoint/2010/main" val="3743602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Secondary memory</a:t>
            </a:r>
            <a:endParaRPr lang="en-US" dirty="0"/>
          </a:p>
        </p:txBody>
      </p:sp>
      <p:sp>
        <p:nvSpPr>
          <p:cNvPr id="3" name="Content Placeholder 2"/>
          <p:cNvSpPr>
            <a:spLocks noGrp="1"/>
          </p:cNvSpPr>
          <p:nvPr>
            <p:ph idx="1"/>
          </p:nvPr>
        </p:nvSpPr>
        <p:spPr/>
        <p:txBody>
          <a:bodyPr/>
          <a:lstStyle/>
          <a:p>
            <a:r>
              <a:rPr lang="en-US" b="1" dirty="0"/>
              <a:t>Secondary memory</a:t>
            </a:r>
            <a:r>
              <a:rPr lang="en-US" dirty="0"/>
              <a:t> is where programs and data are kept on a long-term basis. Common </a:t>
            </a:r>
            <a:r>
              <a:rPr lang="en-US" b="1" dirty="0"/>
              <a:t>secondary storage devices</a:t>
            </a:r>
            <a:r>
              <a:rPr lang="en-US" dirty="0"/>
              <a:t> are the hard disk and optical disks. The hard disk has enormous storage capacity compared to main </a:t>
            </a:r>
            <a:r>
              <a:rPr lang="en-US" b="1" dirty="0"/>
              <a:t>memory</a:t>
            </a:r>
            <a:r>
              <a:rPr lang="en-US" dirty="0"/>
              <a:t>. The hard disk is usually contained inside the case of a computer.</a:t>
            </a:r>
          </a:p>
        </p:txBody>
      </p:sp>
    </p:spTree>
    <p:extLst>
      <p:ext uri="{BB962C8B-B14F-4D97-AF65-F5344CB8AC3E}">
        <p14:creationId xmlns:p14="http://schemas.microsoft.com/office/powerpoint/2010/main" val="26125447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31</TotalTime>
  <Words>136</Words>
  <Application>Microsoft Office PowerPoint</Application>
  <PresentationFormat>On-screen Show (4:3)</PresentationFormat>
  <Paragraphs>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Introduction to Computer</vt:lpstr>
      <vt:lpstr>Topics</vt:lpstr>
      <vt:lpstr>Basic types of Computer Memory</vt:lpstr>
      <vt:lpstr>Types of Primary Memory</vt:lpstr>
      <vt:lpstr>Memory</vt:lpstr>
      <vt:lpstr>Continue….</vt:lpstr>
      <vt:lpstr>Primary Memory </vt:lpstr>
      <vt:lpstr> Example</vt:lpstr>
      <vt:lpstr>Secondary memory</vt:lpstr>
      <vt:lpstr>Secondary Memory Example</vt:lpstr>
      <vt:lpstr>Differences between primary and secondary  Memory?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7</cp:revision>
  <dcterms:created xsi:type="dcterms:W3CDTF">2006-08-16T00:00:00Z</dcterms:created>
  <dcterms:modified xsi:type="dcterms:W3CDTF">2020-04-07T18:07:11Z</dcterms:modified>
</cp:coreProperties>
</file>