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8" r:id="rId3"/>
    <p:sldId id="259" r:id="rId4"/>
    <p:sldId id="261" r:id="rId5"/>
    <p:sldId id="262" r:id="rId6"/>
    <p:sldId id="266" r:id="rId7"/>
    <p:sldId id="263" r:id="rId8"/>
    <p:sldId id="264" r:id="rId9"/>
    <p:sldId id="267"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D8BD707-D9CF-40AE-B4C6-C98DA3205C09}" type="datetimeFigureOut">
              <a:rPr lang="en-US" smtClean="0"/>
              <a:pPr/>
              <a:t>4/7/2020</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6F15528-21DE-4FAA-801E-634DDDAF4B2B}"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4/7/2020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4/7/2020</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D8BD707-D9CF-40AE-B4C6-C98DA3205C09}" type="datetimeFigureOut">
              <a:rPr lang="en-US" smtClean="0"/>
              <a:pPr/>
              <a:t>4/7/2020</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 to </a:t>
            </a:r>
            <a:r>
              <a:rPr lang="en-US" dirty="0" smtClean="0">
                <a:latin typeface="Aharoni" pitchFamily="2" charset="-79"/>
                <a:cs typeface="Aharoni" pitchFamily="2" charset="-79"/>
              </a:rPr>
              <a:t>Computer</a:t>
            </a:r>
            <a:endParaRPr lang="en-US" dirty="0"/>
          </a:p>
        </p:txBody>
      </p:sp>
      <p:sp>
        <p:nvSpPr>
          <p:cNvPr id="3" name="Content Placeholder 2"/>
          <p:cNvSpPr>
            <a:spLocks noGrp="1"/>
          </p:cNvSpPr>
          <p:nvPr>
            <p:ph idx="1"/>
          </p:nvPr>
        </p:nvSpPr>
        <p:spPr/>
        <p:txBody>
          <a:bodyPr>
            <a:normAutofit fontScale="92500"/>
          </a:bodyPr>
          <a:lstStyle/>
          <a:p>
            <a:r>
              <a:rPr lang="en-US" b="1" dirty="0"/>
              <a:t>Lecture #</a:t>
            </a:r>
            <a:r>
              <a:rPr lang="en-US" b="1" dirty="0" smtClean="0"/>
              <a:t>29   </a:t>
            </a:r>
            <a:endParaRPr lang="en-US" b="1" dirty="0"/>
          </a:p>
          <a:p>
            <a:r>
              <a:rPr lang="en-US" b="1" dirty="0" smtClean="0"/>
              <a:t>Topics</a:t>
            </a:r>
          </a:p>
          <a:p>
            <a:endParaRPr lang="en-US" b="1" dirty="0" smtClean="0"/>
          </a:p>
          <a:p>
            <a:r>
              <a:rPr lang="en-US" b="1" dirty="0" smtClean="0"/>
              <a:t>A </a:t>
            </a:r>
            <a:r>
              <a:rPr lang="en-US" b="1" dirty="0"/>
              <a:t>computer network is mainly of four types</a:t>
            </a:r>
          </a:p>
          <a:p>
            <a:r>
              <a:rPr lang="en-US" b="1" dirty="0" smtClean="0"/>
              <a:t>Internet and </a:t>
            </a:r>
            <a:r>
              <a:rPr lang="en-US" b="1" dirty="0"/>
              <a:t>Working of the Internet</a:t>
            </a:r>
          </a:p>
          <a:p>
            <a:r>
              <a:rPr lang="en-US" b="1" dirty="0" smtClean="0"/>
              <a:t>Intranet and </a:t>
            </a:r>
            <a:r>
              <a:rPr lang="en-US" b="1" dirty="0"/>
              <a:t>Working of an Intranet</a:t>
            </a:r>
          </a:p>
          <a:p>
            <a:r>
              <a:rPr lang="en-US" b="1" dirty="0"/>
              <a:t>Key Differences Between Internet and Intranet</a:t>
            </a:r>
          </a:p>
          <a:p>
            <a:r>
              <a:rPr lang="en-US" b="1" dirty="0"/>
              <a:t>Similarities Between Internet and Intranet</a:t>
            </a:r>
          </a:p>
        </p:txBody>
      </p:sp>
    </p:spTree>
    <p:extLst>
      <p:ext uri="{BB962C8B-B14F-4D97-AF65-F5344CB8AC3E}">
        <p14:creationId xmlns:p14="http://schemas.microsoft.com/office/powerpoint/2010/main" val="7709985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r>
              <a:rPr lang="en-US" b="1" dirty="0"/>
              <a:t>Similarities Between Internet and Intranet</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Similarities Between Internet and Intranet</a:t>
            </a:r>
          </a:p>
          <a:p>
            <a:r>
              <a:rPr lang="en-US" dirty="0"/>
              <a:t>Both Internet and Intranet can be accessed using a browser.</a:t>
            </a:r>
          </a:p>
          <a:p>
            <a:r>
              <a:rPr lang="en-US" dirty="0"/>
              <a:t>They use Internet Protocols for transferring data.</a:t>
            </a:r>
          </a:p>
          <a:p>
            <a:r>
              <a:rPr lang="en-US" dirty="0"/>
              <a:t>Both of them are used to share information with the users over the network</a:t>
            </a:r>
          </a:p>
          <a:p>
            <a:endParaRPr lang="en-US" dirty="0"/>
          </a:p>
        </p:txBody>
      </p:sp>
    </p:spTree>
    <p:extLst>
      <p:ext uri="{BB962C8B-B14F-4D97-AF65-F5344CB8AC3E}">
        <p14:creationId xmlns:p14="http://schemas.microsoft.com/office/powerpoint/2010/main" val="3038659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944562"/>
          </a:xfrm>
        </p:spPr>
        <p:txBody>
          <a:bodyPr>
            <a:normAutofit fontScale="90000"/>
          </a:bodyPr>
          <a:lstStyle/>
          <a:p>
            <a:r>
              <a:rPr lang="en-US" b="1" dirty="0"/>
              <a:t>A computer network is mainly of four types:</a:t>
            </a:r>
            <a:r>
              <a:rPr lang="en-US" dirty="0"/>
              <a:t/>
            </a:r>
            <a:br>
              <a:rPr lang="en-US" dirty="0"/>
            </a:br>
            <a:endParaRPr lang="en-US" dirty="0"/>
          </a:p>
        </p:txBody>
      </p:sp>
      <p:sp>
        <p:nvSpPr>
          <p:cNvPr id="3" name="Content Placeholder 2"/>
          <p:cNvSpPr>
            <a:spLocks noGrp="1"/>
          </p:cNvSpPr>
          <p:nvPr>
            <p:ph idx="1"/>
          </p:nvPr>
        </p:nvSpPr>
        <p:spPr/>
        <p:txBody>
          <a:bodyPr/>
          <a:lstStyle/>
          <a:p>
            <a:pPr marL="514350" indent="-514350">
              <a:buFont typeface="+mj-lt"/>
              <a:buAutoNum type="arabicParenR"/>
            </a:pPr>
            <a:r>
              <a:rPr lang="en-US" dirty="0"/>
              <a:t>LAN(Local Area Network)</a:t>
            </a:r>
          </a:p>
          <a:p>
            <a:pPr marL="0" indent="0">
              <a:buNone/>
            </a:pPr>
            <a:r>
              <a:rPr lang="en-US" dirty="0"/>
              <a:t>2)  PAN(Personal Area Network)</a:t>
            </a:r>
          </a:p>
          <a:p>
            <a:pPr marL="0" indent="0">
              <a:buNone/>
            </a:pPr>
            <a:r>
              <a:rPr lang="en-US" dirty="0"/>
              <a:t>3)  MAN(Metropolitan Area Network)</a:t>
            </a:r>
          </a:p>
          <a:p>
            <a:pPr marL="0" indent="0">
              <a:buNone/>
            </a:pPr>
            <a:r>
              <a:rPr lang="en-US" dirty="0"/>
              <a:t>4)  WAN(Wide Area Network)</a:t>
            </a:r>
          </a:p>
          <a:p>
            <a:endParaRPr lang="en-US" dirty="0"/>
          </a:p>
        </p:txBody>
      </p:sp>
    </p:spTree>
    <p:extLst>
      <p:ext uri="{BB962C8B-B14F-4D97-AF65-F5344CB8AC3E}">
        <p14:creationId xmlns:p14="http://schemas.microsoft.com/office/powerpoint/2010/main" val="2311059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Definition Of Internet</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US" b="1" dirty="0" smtClean="0"/>
              <a:t>Definition </a:t>
            </a:r>
            <a:r>
              <a:rPr lang="en-US" b="1" dirty="0"/>
              <a:t>Of Internet</a:t>
            </a:r>
          </a:p>
          <a:p>
            <a:r>
              <a:rPr lang="en-US" dirty="0"/>
              <a:t>The </a:t>
            </a:r>
            <a:r>
              <a:rPr lang="en-US" b="1" dirty="0"/>
              <a:t>Internet</a:t>
            </a:r>
            <a:r>
              <a:rPr lang="en-US" dirty="0"/>
              <a:t> is a global network that establishes a connection and provides transmission between various computers. It uses both wired and wireless mode of communication to send and receive any information such as data, audio, video, etcetera. Here, data travels through “fiber optic cables”, which are owned by telephone companies.</a:t>
            </a:r>
          </a:p>
          <a:p>
            <a:endParaRPr lang="en-US" dirty="0"/>
          </a:p>
        </p:txBody>
      </p:sp>
    </p:spTree>
    <p:extLst>
      <p:ext uri="{BB962C8B-B14F-4D97-AF65-F5344CB8AC3E}">
        <p14:creationId xmlns:p14="http://schemas.microsoft.com/office/powerpoint/2010/main" val="182795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219200"/>
          </a:xfrm>
        </p:spPr>
        <p:txBody>
          <a:bodyPr>
            <a:normAutofit fontScale="90000"/>
          </a:bodyPr>
          <a:lstStyle/>
          <a:p>
            <a:r>
              <a:rPr lang="en-US" dirty="0"/>
              <a:t/>
            </a:r>
            <a:br>
              <a:rPr lang="en-US" dirty="0"/>
            </a:br>
            <a:r>
              <a:rPr lang="en-US" dirty="0"/>
              <a:t/>
            </a:r>
            <a:br>
              <a:rPr lang="en-US" dirty="0"/>
            </a:br>
            <a:r>
              <a:rPr lang="en-US" b="1" dirty="0"/>
              <a:t>Working of the Internet</a:t>
            </a:r>
            <a:br>
              <a:rPr lang="en-US" b="1" dirty="0"/>
            </a:br>
            <a:endParaRPr lang="en-US" dirty="0"/>
          </a:p>
        </p:txBody>
      </p:sp>
      <p:sp>
        <p:nvSpPr>
          <p:cNvPr id="3" name="Content Placeholder 2"/>
          <p:cNvSpPr>
            <a:spLocks noGrp="1"/>
          </p:cNvSpPr>
          <p:nvPr>
            <p:ph idx="1"/>
          </p:nvPr>
        </p:nvSpPr>
        <p:spPr/>
        <p:txBody>
          <a:bodyPr/>
          <a:lstStyle/>
          <a:p>
            <a:r>
              <a:rPr lang="en-US" b="1" dirty="0"/>
              <a:t>Working of the Internet</a:t>
            </a:r>
          </a:p>
          <a:p>
            <a:r>
              <a:rPr lang="en-US" dirty="0"/>
              <a:t>The Internet is a network created by the interconnection of a large number of computer networks which is not owned by an entity. There is no central administration to the internet, any person in the world can join it.</a:t>
            </a:r>
          </a:p>
          <a:p>
            <a:endParaRPr lang="en-US" dirty="0"/>
          </a:p>
        </p:txBody>
      </p:sp>
    </p:spTree>
    <p:extLst>
      <p:ext uri="{BB962C8B-B14F-4D97-AF65-F5344CB8AC3E}">
        <p14:creationId xmlns:p14="http://schemas.microsoft.com/office/powerpoint/2010/main" val="1355081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Definition Of Intranet</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US" b="1" dirty="0"/>
              <a:t>Definition Of Intranet</a:t>
            </a:r>
          </a:p>
          <a:p>
            <a:r>
              <a:rPr lang="en-US" dirty="0"/>
              <a:t>An </a:t>
            </a:r>
            <a:r>
              <a:rPr lang="en-US" b="1" dirty="0"/>
              <a:t>intranet</a:t>
            </a:r>
            <a:r>
              <a:rPr lang="en-US" dirty="0"/>
              <a:t> is a part of the Internet that is privately owned by an organization. It connects all the computers together and provides access to files and folders within that specific network. It has a firewall surrounding the system to avoid the unauthorized user from accessing the network. Only authorized users have permission to access the network.</a:t>
            </a:r>
          </a:p>
          <a:p>
            <a:endParaRPr lang="en-US" dirty="0"/>
          </a:p>
        </p:txBody>
      </p:sp>
    </p:spTree>
    <p:extLst>
      <p:ext uri="{BB962C8B-B14F-4D97-AF65-F5344CB8AC3E}">
        <p14:creationId xmlns:p14="http://schemas.microsoft.com/office/powerpoint/2010/main" val="1255590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Continue…..</a:t>
            </a:r>
            <a:endParaRPr lang="en-US" b="1" dirty="0"/>
          </a:p>
        </p:txBody>
      </p:sp>
      <p:sp>
        <p:nvSpPr>
          <p:cNvPr id="3" name="Content Placeholder 2"/>
          <p:cNvSpPr>
            <a:spLocks noGrp="1"/>
          </p:cNvSpPr>
          <p:nvPr>
            <p:ph idx="1"/>
          </p:nvPr>
        </p:nvSpPr>
        <p:spPr/>
        <p:txBody>
          <a:bodyPr/>
          <a:lstStyle/>
          <a:p>
            <a:r>
              <a:rPr lang="en-US" dirty="0" smtClean="0"/>
              <a:t> </a:t>
            </a:r>
            <a:endParaRPr lang="en-US" dirty="0"/>
          </a:p>
        </p:txBody>
      </p:sp>
      <p:sp>
        <p:nvSpPr>
          <p:cNvPr id="4" name="Rectangle 3"/>
          <p:cNvSpPr/>
          <p:nvPr/>
        </p:nvSpPr>
        <p:spPr>
          <a:xfrm>
            <a:off x="457200" y="2413338"/>
            <a:ext cx="8229600" cy="3539430"/>
          </a:xfrm>
          <a:prstGeom prst="rect">
            <a:avLst/>
          </a:prstGeom>
        </p:spPr>
        <p:txBody>
          <a:bodyPr wrap="square">
            <a:spAutoFit/>
          </a:bodyPr>
          <a:lstStyle/>
          <a:p>
            <a:r>
              <a:rPr lang="en-US" sz="3200" dirty="0"/>
              <a:t>Moreover, Intranet is used for connecting computers and transmitting data, files or documents within the firm. It is a secure way to share the details, materials, and folders as the network are highly secured and restricted within the organization. It renders various services such as email, search, data storage, et</a:t>
            </a:r>
          </a:p>
        </p:txBody>
      </p:sp>
    </p:spTree>
    <p:extLst>
      <p:ext uri="{BB962C8B-B14F-4D97-AF65-F5344CB8AC3E}">
        <p14:creationId xmlns:p14="http://schemas.microsoft.com/office/powerpoint/2010/main" val="1519167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Working of an Intranet</a:t>
            </a:r>
            <a:r>
              <a:rPr lang="en-US" dirty="0"/>
              <a:t/>
            </a:r>
            <a:br>
              <a:rPr lang="en-US" dirty="0"/>
            </a:br>
            <a:endParaRPr lang="en-US" dirty="0"/>
          </a:p>
        </p:txBody>
      </p:sp>
      <p:sp>
        <p:nvSpPr>
          <p:cNvPr id="3" name="Content Placeholder 2"/>
          <p:cNvSpPr>
            <a:spLocks noGrp="1"/>
          </p:cNvSpPr>
          <p:nvPr>
            <p:ph idx="1"/>
          </p:nvPr>
        </p:nvSpPr>
        <p:spPr/>
        <p:txBody>
          <a:bodyPr/>
          <a:lstStyle/>
          <a:p>
            <a:r>
              <a:rPr lang="en-US" b="1" dirty="0"/>
              <a:t>Working of an Intranet</a:t>
            </a:r>
          </a:p>
          <a:p>
            <a:r>
              <a:rPr lang="en-US" dirty="0"/>
              <a:t>However, an intranet is a private computer network but it uses internet protocols, network connectivity and possibly the public telecommunication system to access and share the organization’s information and operations securely with its staff.</a:t>
            </a:r>
          </a:p>
          <a:p>
            <a:endParaRPr lang="en-US" dirty="0"/>
          </a:p>
        </p:txBody>
      </p:sp>
    </p:spTree>
    <p:extLst>
      <p:ext uri="{BB962C8B-B14F-4D97-AF65-F5344CB8AC3E}">
        <p14:creationId xmlns:p14="http://schemas.microsoft.com/office/powerpoint/2010/main" val="4178383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b="1" dirty="0"/>
              <a:t>Key Differences Between Internet and Intranet</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US" dirty="0"/>
              <a:t>Key Differences Between Internet and Intranet</a:t>
            </a:r>
          </a:p>
          <a:p>
            <a:r>
              <a:rPr lang="en-US" dirty="0"/>
              <a:t>The Internet provides unlimited information which can be viewed by everyone whereas, in Intranet, data circulates within the organization.</a:t>
            </a:r>
          </a:p>
          <a:p>
            <a:r>
              <a:rPr lang="en-US" dirty="0"/>
              <a:t>The Internet provides access to everyone. As against, intranet permits authenticate users only to access it.</a:t>
            </a:r>
          </a:p>
          <a:p>
            <a:endParaRPr lang="en-US" dirty="0"/>
          </a:p>
        </p:txBody>
      </p:sp>
    </p:spTree>
    <p:extLst>
      <p:ext uri="{BB962C8B-B14F-4D97-AF65-F5344CB8AC3E}">
        <p14:creationId xmlns:p14="http://schemas.microsoft.com/office/powerpoint/2010/main" val="37456684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a:t>
            </a:r>
            <a:endParaRPr lang="en-US" dirty="0"/>
          </a:p>
        </p:txBody>
      </p:sp>
      <p:sp>
        <p:nvSpPr>
          <p:cNvPr id="3" name="Content Placeholder 2"/>
          <p:cNvSpPr>
            <a:spLocks noGrp="1"/>
          </p:cNvSpPr>
          <p:nvPr>
            <p:ph idx="1"/>
          </p:nvPr>
        </p:nvSpPr>
        <p:spPr/>
        <p:txBody>
          <a:bodyPr/>
          <a:lstStyle/>
          <a:p>
            <a:r>
              <a:rPr lang="en-US" dirty="0"/>
              <a:t>An intranet is a private network that belongs to a firm or an institution. The Internet is not owned by any single or multiple organization.</a:t>
            </a:r>
          </a:p>
          <a:p>
            <a:r>
              <a:rPr lang="en-US" dirty="0"/>
              <a:t>The Internet is available to all while, Intranet is restricted.</a:t>
            </a:r>
          </a:p>
          <a:p>
            <a:r>
              <a:rPr lang="en-US" dirty="0"/>
              <a:t>An intranet is safer as compared to the Internet.</a:t>
            </a:r>
          </a:p>
          <a:p>
            <a:endParaRPr lang="en-US" dirty="0"/>
          </a:p>
        </p:txBody>
      </p:sp>
    </p:spTree>
    <p:extLst>
      <p:ext uri="{BB962C8B-B14F-4D97-AF65-F5344CB8AC3E}">
        <p14:creationId xmlns:p14="http://schemas.microsoft.com/office/powerpoint/2010/main" val="388136159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58</TotalTime>
  <Words>383</Words>
  <Application>Microsoft Office PowerPoint</Application>
  <PresentationFormat>On-screen Show (4:3)</PresentationFormat>
  <Paragraphs>42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Austin</vt:lpstr>
      <vt:lpstr>Introduction to Computer</vt:lpstr>
      <vt:lpstr>A computer network is mainly of four types: </vt:lpstr>
      <vt:lpstr>Definition Of Internet </vt:lpstr>
      <vt:lpstr>  Working of the Internet </vt:lpstr>
      <vt:lpstr>Definition Of Intranet </vt:lpstr>
      <vt:lpstr>Continue…..</vt:lpstr>
      <vt:lpstr>Working of an Intranet </vt:lpstr>
      <vt:lpstr>Key Differences Between Internet and Intranet </vt:lpstr>
      <vt:lpstr>Continue…….</vt:lpstr>
      <vt:lpstr>Similarities Between Internet and Intranet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alia munawar</dc:creator>
  <cp:lastModifiedBy>Alia manawar</cp:lastModifiedBy>
  <cp:revision>8</cp:revision>
  <dcterms:created xsi:type="dcterms:W3CDTF">2006-08-16T00:00:00Z</dcterms:created>
  <dcterms:modified xsi:type="dcterms:W3CDTF">2020-04-07T18:22:49Z</dcterms:modified>
</cp:coreProperties>
</file>