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to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Computer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Lecture #30</a:t>
            </a:r>
            <a:endParaRPr lang="en-US" b="1" dirty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                                     Language </a:t>
            </a:r>
            <a:r>
              <a:rPr lang="en-US" b="1" dirty="0"/>
              <a:t>Processor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2426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/>
              <a:t>Language </a:t>
            </a:r>
            <a:r>
              <a:rPr lang="en-US" b="1" dirty="0" smtClean="0"/>
              <a:t>Processors</a:t>
            </a:r>
            <a:endParaRPr lang="en-US" b="1" dirty="0"/>
          </a:p>
          <a:p>
            <a:r>
              <a:rPr lang="en-US" b="1" dirty="0"/>
              <a:t>       (1)  Compiler </a:t>
            </a:r>
          </a:p>
          <a:p>
            <a:r>
              <a:rPr lang="en-US" b="1" dirty="0"/>
              <a:t>       (2) Interpreter</a:t>
            </a:r>
          </a:p>
          <a:p>
            <a:r>
              <a:rPr lang="en-US" b="1" dirty="0"/>
              <a:t>       (3) Assembler</a:t>
            </a:r>
          </a:p>
          <a:p>
            <a:pPr>
              <a:buFont typeface="Wingdings" pitchFamily="2" charset="2"/>
              <a:buChar char="Ø"/>
            </a:pPr>
            <a:r>
              <a:rPr lang="en-US" b="1" dirty="0"/>
              <a:t>  Difference between Compiler and Interpreter</a:t>
            </a:r>
          </a:p>
          <a:p>
            <a:r>
              <a:rPr lang="en-US" b="1"/>
              <a:t>Revision of all covered topics </a:t>
            </a:r>
            <a:r>
              <a:rPr lang="en-US" b="1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71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Language Processor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Language </a:t>
            </a:r>
            <a:r>
              <a:rPr lang="en-US" dirty="0" smtClean="0"/>
              <a:t>Processor is also known as </a:t>
            </a:r>
            <a:r>
              <a:rPr lang="en-US" b="1" dirty="0" smtClean="0"/>
              <a:t>translator.</a:t>
            </a:r>
          </a:p>
          <a:p>
            <a:r>
              <a:rPr lang="en-US" dirty="0" smtClean="0"/>
              <a:t>Computer understand only machine language.</a:t>
            </a:r>
          </a:p>
          <a:p>
            <a:r>
              <a:rPr lang="en-US" dirty="0" smtClean="0"/>
              <a:t>A program written in high-level or assembly language can’t be run on a  computer directly.</a:t>
            </a:r>
          </a:p>
          <a:p>
            <a:r>
              <a:rPr lang="en-US" dirty="0" smtClean="0"/>
              <a:t>It must be converted into machine language before execution.</a:t>
            </a:r>
          </a:p>
          <a:p>
            <a:r>
              <a:rPr lang="en-US" dirty="0" smtClean="0"/>
              <a:t> </a:t>
            </a:r>
            <a:r>
              <a:rPr lang="en-US" dirty="0"/>
              <a:t>Language Processor </a:t>
            </a:r>
            <a:r>
              <a:rPr lang="en-US" dirty="0" smtClean="0"/>
              <a:t>or translator is a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08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Language Processor or translator is a </a:t>
            </a:r>
            <a:r>
              <a:rPr lang="en-US" dirty="0" smtClean="0"/>
              <a:t>software</a:t>
            </a:r>
          </a:p>
          <a:p>
            <a:pPr marL="0" indent="0">
              <a:buNone/>
            </a:pPr>
            <a:r>
              <a:rPr lang="en-US" dirty="0" smtClean="0"/>
              <a:t>    that converts these programs into machine      language.</a:t>
            </a:r>
          </a:p>
          <a:p>
            <a:pPr marL="0" indent="0">
              <a:buNone/>
            </a:pPr>
            <a:r>
              <a:rPr lang="en-US" dirty="0" smtClean="0"/>
              <a:t> Every  computer language has its own translator.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01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Three language Processors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(1)  </a:t>
            </a:r>
            <a:r>
              <a:rPr lang="en-US" b="1" dirty="0" smtClean="0"/>
              <a:t>Compiler:-</a:t>
            </a:r>
          </a:p>
          <a:p>
            <a:pPr marL="0" indent="0">
              <a:buNone/>
            </a:pPr>
            <a:r>
              <a:rPr lang="en-US" dirty="0" smtClean="0"/>
              <a:t>                             A</a:t>
            </a:r>
            <a:r>
              <a:rPr lang="en-US" dirty="0"/>
              <a:t> </a:t>
            </a:r>
            <a:r>
              <a:rPr lang="en-US" dirty="0" smtClean="0"/>
              <a:t>Compiler is a program that converts the instruction of a high level language </a:t>
            </a:r>
          </a:p>
          <a:p>
            <a:pPr marL="0" indent="0">
              <a:buNone/>
            </a:pPr>
            <a:r>
              <a:rPr lang="en-US" dirty="0" smtClean="0"/>
              <a:t>Into machine language as a whole.</a:t>
            </a:r>
          </a:p>
          <a:p>
            <a:pPr marL="0" indent="0">
              <a:buNone/>
            </a:pPr>
            <a:r>
              <a:rPr lang="en-US" dirty="0" smtClean="0"/>
              <a:t>A program is written in high level language is called source code or source program.</a:t>
            </a:r>
          </a:p>
          <a:p>
            <a:pPr marL="0" indent="0">
              <a:buNone/>
            </a:pPr>
            <a:r>
              <a:rPr lang="en-US" dirty="0" smtClean="0"/>
              <a:t>Compiler also checks syntax errors in the program. 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4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 (2) Interpreter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(2) </a:t>
            </a:r>
            <a:r>
              <a:rPr lang="en-US" b="1" dirty="0" smtClean="0"/>
              <a:t>Interpreter:-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An Interpreter is a program that converts one statement of a program at one time.</a:t>
            </a:r>
          </a:p>
          <a:p>
            <a:pPr marL="0" indent="0">
              <a:buNone/>
            </a:pPr>
            <a:r>
              <a:rPr lang="en-US" dirty="0" smtClean="0"/>
              <a:t>It executes this statement before translating the next statement of the source program.</a:t>
            </a:r>
          </a:p>
          <a:p>
            <a:pPr marL="0" indent="0">
              <a:buNone/>
            </a:pPr>
            <a:r>
              <a:rPr lang="en-US" dirty="0" smtClean="0"/>
              <a:t>Error is found immediately in interpreter 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4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 (3) Assembler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 (3) </a:t>
            </a:r>
            <a:r>
              <a:rPr lang="en-US" b="1" dirty="0" smtClean="0"/>
              <a:t>Assembler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An Assembler is translating program that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ranslates the instruction of a assembly language into machine language.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518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Assignment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 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One </a:t>
            </a:r>
            <a:r>
              <a:rPr lang="en-US" dirty="0"/>
              <a:t>page </a:t>
            </a:r>
            <a:r>
              <a:rPr lang="en-US" dirty="0" smtClean="0"/>
              <a:t>only.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b="1" dirty="0"/>
              <a:t>Difference between Compiler and </a:t>
            </a:r>
            <a:r>
              <a:rPr lang="en-US" b="1" dirty="0" smtClean="0"/>
              <a:t>Interpreter.</a:t>
            </a:r>
          </a:p>
          <a:p>
            <a:pPr marL="0" indent="0">
              <a:buNone/>
            </a:pPr>
            <a:r>
              <a:rPr lang="en-US" dirty="0" smtClean="0"/>
              <a:t>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BEST OF LUCK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763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270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Introduction to Computer</vt:lpstr>
      <vt:lpstr>Topics</vt:lpstr>
      <vt:lpstr>Language Processor </vt:lpstr>
      <vt:lpstr>Continue……</vt:lpstr>
      <vt:lpstr>Three language Processors</vt:lpstr>
      <vt:lpstr> (2) Interpreter </vt:lpstr>
      <vt:lpstr> (3) Assembler </vt:lpstr>
      <vt:lpstr>Assignment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# 10</dc:title>
  <dc:creator>Alia manawar</dc:creator>
  <cp:lastModifiedBy>Alia manawar</cp:lastModifiedBy>
  <cp:revision>14</cp:revision>
  <dcterms:created xsi:type="dcterms:W3CDTF">2006-08-16T00:00:00Z</dcterms:created>
  <dcterms:modified xsi:type="dcterms:W3CDTF">2020-04-07T18:30:48Z</dcterms:modified>
</cp:coreProperties>
</file>