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64" r:id="rId5"/>
    <p:sldId id="261" r:id="rId6"/>
    <p:sldId id="262" r:id="rId7"/>
    <p:sldId id="263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hatis.techtarget.com/definition/digi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lecture </a:t>
            </a:r>
            <a:r>
              <a:rPr lang="en-US" b="1" dirty="0" smtClean="0"/>
              <a:t># </a:t>
            </a:r>
            <a:r>
              <a:rPr lang="en-US" b="1" dirty="0" smtClean="0"/>
              <a:t>26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273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Example of Decimal </a:t>
            </a:r>
            <a:r>
              <a:rPr lang="en-US" b="1" dirty="0"/>
              <a:t>Number System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Example</a:t>
            </a:r>
            <a:r>
              <a:rPr lang="en-US" dirty="0"/>
              <a:t>: the numbers we use in everyday life are </a:t>
            </a:r>
            <a:r>
              <a:rPr lang="en-US" b="1" dirty="0"/>
              <a:t>decimal</a:t>
            </a:r>
            <a:r>
              <a:rPr lang="en-US" dirty="0"/>
              <a:t> numbers, because they are based on 10 digits (0,1,2,3,4,5,6,7,8 and 9). "</a:t>
            </a:r>
            <a:r>
              <a:rPr lang="en-US" b="1" dirty="0"/>
              <a:t>Decimal</a:t>
            </a:r>
            <a:r>
              <a:rPr lang="en-US" dirty="0"/>
              <a:t> number" is often used to mean a number that uses a </a:t>
            </a:r>
            <a:r>
              <a:rPr lang="en-US" b="1" dirty="0"/>
              <a:t>decimal</a:t>
            </a:r>
            <a:r>
              <a:rPr lang="en-US" dirty="0"/>
              <a:t> point followed by digits that show a value smaller than one. </a:t>
            </a:r>
            <a:r>
              <a:rPr lang="en-US" b="1" dirty="0"/>
              <a:t>Example</a:t>
            </a:r>
            <a:r>
              <a:rPr lang="en-US" dirty="0"/>
              <a:t>: 45.6 (forty-five point six) is a </a:t>
            </a:r>
            <a:r>
              <a:rPr lang="en-US" b="1" dirty="0"/>
              <a:t>decimal</a:t>
            </a:r>
            <a:r>
              <a:rPr lang="en-US" dirty="0"/>
              <a:t> number.</a:t>
            </a:r>
          </a:p>
        </p:txBody>
      </p:sp>
    </p:spTree>
    <p:extLst>
      <p:ext uri="{BB962C8B-B14F-4D97-AF65-F5344CB8AC3E}">
        <p14:creationId xmlns:p14="http://schemas.microsoft.com/office/powerpoint/2010/main" val="3811441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Number </a:t>
            </a:r>
            <a:r>
              <a:rPr lang="en-US" b="1" dirty="0" smtClean="0"/>
              <a:t>Systems</a:t>
            </a:r>
          </a:p>
          <a:p>
            <a:pPr marL="0" indent="0">
              <a:buNone/>
            </a:pPr>
            <a:r>
              <a:rPr lang="en-US" b="1" dirty="0" smtClean="0"/>
              <a:t>          Binary Number System</a:t>
            </a: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          Octal Number </a:t>
            </a:r>
            <a:r>
              <a:rPr lang="en-US" b="1" dirty="0"/>
              <a:t>System</a:t>
            </a:r>
          </a:p>
          <a:p>
            <a:pPr marL="0" indent="0">
              <a:buNone/>
            </a:pPr>
            <a:r>
              <a:rPr lang="en-US" b="1" dirty="0" smtClean="0"/>
              <a:t>          Decimal Number </a:t>
            </a:r>
            <a:r>
              <a:rPr lang="en-US" b="1" dirty="0"/>
              <a:t>System</a:t>
            </a:r>
          </a:p>
          <a:p>
            <a:pPr marL="0" indent="0">
              <a:buNone/>
            </a:pPr>
            <a:r>
              <a:rPr lang="en-US" b="1" dirty="0" smtClean="0"/>
              <a:t>          Hexadecimal Number </a:t>
            </a:r>
            <a:r>
              <a:rPr lang="en-US" b="1" dirty="0"/>
              <a:t>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664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Number Systems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 </a:t>
            </a:r>
            <a:r>
              <a:rPr lang="en-US" b="1" dirty="0"/>
              <a:t>computers</a:t>
            </a:r>
            <a:r>
              <a:rPr lang="en-US" dirty="0"/>
              <a:t>, </a:t>
            </a:r>
            <a:r>
              <a:rPr lang="en-US" b="1" dirty="0"/>
              <a:t>Number System</a:t>
            </a:r>
            <a:r>
              <a:rPr lang="en-US" dirty="0"/>
              <a:t> is defined as a writing </a:t>
            </a:r>
            <a:r>
              <a:rPr lang="en-US" b="1" dirty="0"/>
              <a:t>system</a:t>
            </a:r>
            <a:r>
              <a:rPr lang="en-US" dirty="0"/>
              <a:t> to represent the </a:t>
            </a:r>
            <a:r>
              <a:rPr lang="en-US" b="1" dirty="0"/>
              <a:t>numbers</a:t>
            </a:r>
            <a:r>
              <a:rPr lang="en-US" dirty="0"/>
              <a:t> in different ways i.e. we are using different symbols and notations to represent </a:t>
            </a:r>
            <a:r>
              <a:rPr lang="en-US" b="1" dirty="0"/>
              <a:t>numbers</a:t>
            </a:r>
            <a:r>
              <a:rPr lang="en-US" dirty="0"/>
              <a:t>. There are four ways we can represent the </a:t>
            </a:r>
            <a:r>
              <a:rPr lang="en-US" b="1" dirty="0"/>
              <a:t>number</a:t>
            </a:r>
            <a:r>
              <a:rPr lang="en-US" dirty="0"/>
              <a:t>. That is, there are four types of </a:t>
            </a:r>
            <a:r>
              <a:rPr lang="en-US" b="1" dirty="0"/>
              <a:t>Number System</a:t>
            </a:r>
            <a:r>
              <a:rPr lang="en-US" dirty="0"/>
              <a:t> – Binary, Decimal, </a:t>
            </a:r>
            <a:r>
              <a:rPr lang="en-US" dirty="0" smtClean="0"/>
              <a:t>Octal and Hexadecimal.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126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What is number system and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number system and types?</a:t>
            </a:r>
          </a:p>
          <a:p>
            <a:pPr marL="0" indent="0">
              <a:buNone/>
            </a:pPr>
            <a:r>
              <a:rPr lang="en-US" dirty="0"/>
              <a:t>The </a:t>
            </a:r>
            <a:r>
              <a:rPr lang="en-US" b="1" dirty="0"/>
              <a:t>number system</a:t>
            </a:r>
            <a:r>
              <a:rPr lang="en-US" dirty="0"/>
              <a:t> is simply a </a:t>
            </a:r>
            <a:r>
              <a:rPr lang="en-US" b="1" dirty="0"/>
              <a:t>system</a:t>
            </a:r>
            <a:r>
              <a:rPr lang="en-US" dirty="0"/>
              <a:t> to represent or express </a:t>
            </a:r>
            <a:r>
              <a:rPr lang="en-US" b="1" dirty="0"/>
              <a:t>numbers</a:t>
            </a:r>
            <a:r>
              <a:rPr lang="en-US" dirty="0"/>
              <a:t>. There are various </a:t>
            </a:r>
            <a:r>
              <a:rPr lang="en-US" b="1" dirty="0"/>
              <a:t>types</a:t>
            </a:r>
            <a:r>
              <a:rPr lang="en-US" dirty="0"/>
              <a:t> of </a:t>
            </a:r>
            <a:r>
              <a:rPr lang="en-US" b="1" dirty="0"/>
              <a:t>number systems</a:t>
            </a:r>
            <a:r>
              <a:rPr lang="en-US" dirty="0"/>
              <a:t> and the most commonly used ones are decimal </a:t>
            </a:r>
            <a:r>
              <a:rPr lang="en-US" b="1" dirty="0"/>
              <a:t>number system</a:t>
            </a:r>
            <a:r>
              <a:rPr lang="en-US" dirty="0"/>
              <a:t>, binary </a:t>
            </a:r>
            <a:r>
              <a:rPr lang="en-US" b="1" dirty="0"/>
              <a:t>number system</a:t>
            </a:r>
            <a:r>
              <a:rPr lang="en-US" dirty="0"/>
              <a:t>, octal </a:t>
            </a:r>
            <a:r>
              <a:rPr lang="en-US" b="1" dirty="0"/>
              <a:t>number system</a:t>
            </a:r>
            <a:r>
              <a:rPr lang="en-US" dirty="0"/>
              <a:t>, and hexadecimal </a:t>
            </a:r>
            <a:r>
              <a:rPr lang="en-US" b="1" dirty="0"/>
              <a:t>number system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675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Binary Number System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What is binary number system with example?</a:t>
            </a:r>
          </a:p>
          <a:p>
            <a:pPr marL="0" indent="0">
              <a:buNone/>
            </a:pPr>
            <a:r>
              <a:rPr lang="en-US" b="1" dirty="0"/>
              <a:t>binary number system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A method of representing </a:t>
            </a:r>
            <a:r>
              <a:rPr lang="en-US" b="1" dirty="0"/>
              <a:t>numbers</a:t>
            </a:r>
            <a:r>
              <a:rPr lang="en-US" dirty="0"/>
              <a:t> that has 2 as its base and uses only the digits 0 and 1. Each successive digit represents a power of 2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For </a:t>
            </a:r>
            <a:r>
              <a:rPr lang="en-US" b="1" dirty="0"/>
              <a:t>example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10011 represents (1 X 24) + (0 X 23) + (0 X 22) + (1 X 21) + (1 X 20), or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16 </a:t>
            </a:r>
            <a:r>
              <a:rPr lang="en-US" dirty="0"/>
              <a:t>+ 0 + 0 + 2 + 1, or 19.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405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Octal Number System</a:t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 </a:t>
            </a:r>
            <a:r>
              <a:rPr lang="en-US" b="1" dirty="0"/>
              <a:t>octal numeral system</a:t>
            </a:r>
            <a:r>
              <a:rPr lang="en-US" dirty="0"/>
              <a:t>, or </a:t>
            </a:r>
            <a:r>
              <a:rPr lang="en-US" dirty="0" smtClean="0"/>
              <a:t>octal </a:t>
            </a:r>
            <a:r>
              <a:rPr lang="en-US" dirty="0"/>
              <a:t>for short, is the base-8 </a:t>
            </a:r>
            <a:r>
              <a:rPr lang="en-US" b="1" dirty="0"/>
              <a:t>number system</a:t>
            </a:r>
            <a:r>
              <a:rPr lang="en-US" dirty="0"/>
              <a:t>, and uses the digits 0 to 7</a:t>
            </a:r>
            <a:r>
              <a:rPr lang="en-US" dirty="0" smtClean="0"/>
              <a:t>.</a:t>
            </a:r>
          </a:p>
          <a:p>
            <a:r>
              <a:rPr lang="en-US" dirty="0"/>
              <a:t> </a:t>
            </a:r>
            <a:r>
              <a:rPr lang="en-US" b="1" dirty="0"/>
              <a:t>Octal</a:t>
            </a:r>
            <a:r>
              <a:rPr lang="en-US" dirty="0"/>
              <a:t> numerals can be made from binary numerals by grouping consecutive binary digits into groups of three (starting from the right)</a:t>
            </a:r>
          </a:p>
        </p:txBody>
      </p:sp>
    </p:spTree>
    <p:extLst>
      <p:ext uri="{BB962C8B-B14F-4D97-AF65-F5344CB8AC3E}">
        <p14:creationId xmlns:p14="http://schemas.microsoft.com/office/powerpoint/2010/main" val="671360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Example</a:t>
            </a:r>
            <a:r>
              <a:rPr lang="en-US" dirty="0" smtClean="0"/>
              <a:t> </a:t>
            </a:r>
            <a:r>
              <a:rPr lang="en-US" b="1" dirty="0" smtClean="0"/>
              <a:t>Octal </a:t>
            </a:r>
            <a:r>
              <a:rPr lang="en-US" b="1" dirty="0"/>
              <a:t>Number System</a:t>
            </a:r>
            <a:br>
              <a:rPr lang="en-US" b="1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example, the binary representation for decimal 74 is 1001010. Two zeroes can be added at the left: (00)1 001 010, corresponding the octal digits 1 1 2, yielding the octal representation 112.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314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Decimal Number System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Decimal </a:t>
            </a:r>
            <a:r>
              <a:rPr lang="en-US" dirty="0"/>
              <a:t>is a term that describes the base-10 number system, probably the most commonly used number system. The decimal number system consists of ten single- </a:t>
            </a:r>
            <a:r>
              <a:rPr lang="en-US" u="sng" dirty="0">
                <a:hlinkClick r:id="rId2"/>
              </a:rPr>
              <a:t>digit</a:t>
            </a:r>
            <a:r>
              <a:rPr lang="en-US" dirty="0"/>
              <a:t> numbers: 0, 1, 2, 3, 4, 5, 6, 7, 8, and 9. The number after 9 is 10. The number after 19 is 20 and so forth. Additional powers of 10 require the addition of another positional digit.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255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7136304"/>
              </p:ext>
            </p:extLst>
          </p:nvPr>
        </p:nvGraphicFramePr>
        <p:xfrm>
          <a:off x="304800" y="304793"/>
          <a:ext cx="8077200" cy="7142058"/>
        </p:xfrm>
        <a:graphic>
          <a:graphicData uri="http://schemas.openxmlformats.org/drawingml/2006/table">
            <a:tbl>
              <a:tblPr/>
              <a:tblGrid>
                <a:gridCol w="2484314"/>
                <a:gridCol w="1706686"/>
                <a:gridCol w="1585542"/>
                <a:gridCol w="2300658"/>
              </a:tblGrid>
              <a:tr h="254984">
                <a:tc>
                  <a:txBody>
                    <a:bodyPr/>
                    <a:lstStyle/>
                    <a:p>
                      <a:r>
                        <a:rPr lang="en-US" sz="3200" b="1" dirty="0">
                          <a:effectLst/>
                        </a:rPr>
                        <a:t>Decimal</a:t>
                      </a:r>
                      <a:endParaRPr lang="en-US" sz="3200" dirty="0"/>
                    </a:p>
                  </a:txBody>
                  <a:tcPr marL="56575" marR="56575" marT="28287" marB="282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>
                          <a:effectLst/>
                        </a:rPr>
                        <a:t>Binary</a:t>
                      </a:r>
                      <a:endParaRPr lang="en-US" sz="3200"/>
                    </a:p>
                  </a:txBody>
                  <a:tcPr marL="56575" marR="56575" marT="28287" marB="282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>
                          <a:effectLst/>
                        </a:rPr>
                        <a:t>Octal</a:t>
                      </a:r>
                      <a:endParaRPr lang="en-US" sz="3200"/>
                    </a:p>
                  </a:txBody>
                  <a:tcPr marL="56575" marR="56575" marT="28287" marB="282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>
                          <a:effectLst/>
                        </a:rPr>
                        <a:t>Hexadecimal</a:t>
                      </a:r>
                      <a:endParaRPr lang="en-US" sz="3200" dirty="0"/>
                    </a:p>
                  </a:txBody>
                  <a:tcPr marL="56575" marR="56575" marT="28287" marB="2828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endParaRPr lang="en-US" sz="1400">
                        <a:effectLst/>
                      </a:endParaRP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1400">
                        <a:effectLst/>
                      </a:endParaRP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1400">
                        <a:effectLst/>
                      </a:endParaRP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1400">
                        <a:effectLst/>
                      </a:endParaRP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2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10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2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2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3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3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3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4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100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4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4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5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101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5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5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6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110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6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6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7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111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7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7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8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1000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10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8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9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1001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9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10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1010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12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A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1011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13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B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12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1100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14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C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13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1101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15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D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14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1110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16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E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15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1111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17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F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16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10000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20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10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17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10001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21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11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51312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etc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>
                          <a:effectLst/>
                        </a:rPr>
                        <a:t>etc</a:t>
                      </a: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dirty="0" err="1">
                          <a:effectLst/>
                        </a:rPr>
                        <a:t>etc</a:t>
                      </a:r>
                      <a:endParaRPr lang="en-US" sz="1400" dirty="0">
                        <a:effectLst/>
                      </a:endParaRP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dirty="0" err="1">
                          <a:effectLst/>
                        </a:rPr>
                        <a:t>etc</a:t>
                      </a:r>
                      <a:endParaRPr lang="en-US" sz="1400" dirty="0">
                        <a:effectLst/>
                      </a:endParaRPr>
                    </a:p>
                  </a:txBody>
                  <a:tcPr marL="56575" marR="56575" marT="28287" marB="282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177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</TotalTime>
  <Words>212</Words>
  <Application>Microsoft Office PowerPoint</Application>
  <PresentationFormat>On-screen Show (4:3)</PresentationFormat>
  <Paragraphs>106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Introduction to Computer</vt:lpstr>
      <vt:lpstr>Topics </vt:lpstr>
      <vt:lpstr>Number Systems </vt:lpstr>
      <vt:lpstr>What is number system and types</vt:lpstr>
      <vt:lpstr>Binary Number System </vt:lpstr>
      <vt:lpstr>Octal Number System  </vt:lpstr>
      <vt:lpstr>Example Octal Number System  </vt:lpstr>
      <vt:lpstr>Decimal Number System </vt:lpstr>
      <vt:lpstr>PowerPoint Presentation</vt:lpstr>
      <vt:lpstr>Example of Decimal Number System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Computer</dc:title>
  <dc:creator>alia munawar</dc:creator>
  <cp:lastModifiedBy>Alia manawar</cp:lastModifiedBy>
  <cp:revision>4</cp:revision>
  <dcterms:created xsi:type="dcterms:W3CDTF">2006-08-16T00:00:00Z</dcterms:created>
  <dcterms:modified xsi:type="dcterms:W3CDTF">2020-04-07T18:19:14Z</dcterms:modified>
</cp:coreProperties>
</file>