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9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38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1D8BD707-D9CF-40AE-B4C6-C98DA3205C09}" type="datetimeFigureOut">
              <a:rPr lang="en-US" smtClean="0"/>
              <a:pPr/>
              <a:t>4/7/2020</a:t>
            </a:fld>
            <a:endParaRPr lang="en-US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4/7/2020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4/7/2020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4/7/2020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4/7/2020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4/7/2020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4/7/2020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4/7/2020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97" r:id="rId1"/>
    <p:sldLayoutId id="2147483998" r:id="rId2"/>
    <p:sldLayoutId id="2147483999" r:id="rId3"/>
    <p:sldLayoutId id="2147484000" r:id="rId4"/>
    <p:sldLayoutId id="2147484001" r:id="rId5"/>
    <p:sldLayoutId id="2147484002" r:id="rId6"/>
    <p:sldLayoutId id="2147484003" r:id="rId7"/>
    <p:sldLayoutId id="2147484004" r:id="rId8"/>
    <p:sldLayoutId id="2147484005" r:id="rId9"/>
    <p:sldLayoutId id="2147484006" r:id="rId10"/>
    <p:sldLayoutId id="2147484007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Introduction to Computer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>lecture # 10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INSTRUCTORE </a:t>
            </a:r>
            <a:endParaRPr lang="en-US" dirty="0" smtClean="0"/>
          </a:p>
          <a:p>
            <a:r>
              <a:rPr lang="en-US" dirty="0" smtClean="0"/>
              <a:t>ALIA </a:t>
            </a:r>
            <a:r>
              <a:rPr lang="en-US" dirty="0" smtClean="0"/>
              <a:t>MUNAWAR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63264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 TOPICS</a:t>
            </a:r>
          </a:p>
          <a:p>
            <a:r>
              <a:rPr lang="en-US" dirty="0" smtClean="0"/>
              <a:t> What is Data Base?</a:t>
            </a:r>
          </a:p>
          <a:p>
            <a:r>
              <a:rPr lang="en-US" dirty="0" smtClean="0"/>
              <a:t>What is Data Base Administrator?</a:t>
            </a:r>
          </a:p>
          <a:p>
            <a:r>
              <a:rPr lang="en-US" dirty="0" smtClean="0"/>
              <a:t>What is Data Base Management system?</a:t>
            </a:r>
          </a:p>
          <a:p>
            <a:r>
              <a:rPr lang="en-US" dirty="0" smtClean="0"/>
              <a:t>Characteristics of good DB?</a:t>
            </a:r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986898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sz="3600" b="1" i="1" u="sng" dirty="0" smtClean="0"/>
              <a:t>Data Base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A </a:t>
            </a:r>
            <a:r>
              <a:rPr lang="en-US" dirty="0"/>
              <a:t>database is a data structure that stores organized information. Most databases 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contain </a:t>
            </a:r>
            <a:r>
              <a:rPr lang="en-US" dirty="0"/>
              <a:t>multiple tables, which may each include several different fields. </a:t>
            </a:r>
            <a:endParaRPr lang="en-US" dirty="0" smtClean="0"/>
          </a:p>
          <a:p>
            <a:pPr marL="0" indent="0">
              <a:buNone/>
            </a:pPr>
            <a:r>
              <a:rPr lang="en-US" b="1" dirty="0"/>
              <a:t>E</a:t>
            </a:r>
            <a:r>
              <a:rPr lang="en-US" b="1" dirty="0" smtClean="0"/>
              <a:t>xample</a:t>
            </a:r>
            <a:r>
              <a:rPr lang="en-US" dirty="0" smtClean="0"/>
              <a:t>,</a:t>
            </a:r>
          </a:p>
          <a:p>
            <a:pPr marL="0" indent="0">
              <a:buNone/>
            </a:pPr>
            <a:r>
              <a:rPr lang="en-US" dirty="0" smtClean="0"/>
              <a:t> A </a:t>
            </a:r>
            <a:r>
              <a:rPr lang="en-US" dirty="0"/>
              <a:t>company database may include tables for products, employees, and financial records. </a:t>
            </a:r>
          </a:p>
        </p:txBody>
      </p:sp>
    </p:spTree>
    <p:extLst>
      <p:ext uri="{BB962C8B-B14F-4D97-AF65-F5344CB8AC3E}">
        <p14:creationId xmlns:p14="http://schemas.microsoft.com/office/powerpoint/2010/main" val="8621533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b="1" i="1" u="sng" dirty="0" smtClean="0"/>
              <a:t>Data Base Management System</a:t>
            </a:r>
          </a:p>
          <a:p>
            <a:r>
              <a:rPr lang="en-US" smtClean="0"/>
              <a:t>Or DBMS</a:t>
            </a:r>
            <a:endParaRPr lang="en-US" dirty="0"/>
          </a:p>
          <a:p>
            <a:r>
              <a:rPr lang="en-US" dirty="0" smtClean="0"/>
              <a:t>A </a:t>
            </a:r>
            <a:r>
              <a:rPr lang="en-US" dirty="0"/>
              <a:t>database management system ( DBMS ) is a software package designed to define, manipulate, retrieve and manage data in a database. A DBMS generally manipulates the data itself, the data format, field names, record structure and file structure. It also defines rules to validate and manipulate this data</a:t>
            </a:r>
          </a:p>
        </p:txBody>
      </p:sp>
    </p:spTree>
    <p:extLst>
      <p:ext uri="{BB962C8B-B14F-4D97-AF65-F5344CB8AC3E}">
        <p14:creationId xmlns:p14="http://schemas.microsoft.com/office/powerpoint/2010/main" val="11014729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Continue…. </a:t>
            </a:r>
          </a:p>
          <a:p>
            <a:r>
              <a:rPr lang="en-US" dirty="0" smtClean="0"/>
              <a:t>A </a:t>
            </a:r>
            <a:r>
              <a:rPr lang="en-US" u="sng" dirty="0"/>
              <a:t>DBMS</a:t>
            </a:r>
            <a:r>
              <a:rPr lang="en-US" dirty="0"/>
              <a:t> generally manipulates the data itself</a:t>
            </a:r>
            <a:r>
              <a:rPr lang="en-US" dirty="0" smtClean="0"/>
              <a:t>,</a:t>
            </a:r>
          </a:p>
          <a:p>
            <a:r>
              <a:rPr lang="en-US" dirty="0" smtClean="0"/>
              <a:t> </a:t>
            </a:r>
            <a:r>
              <a:rPr lang="en-US" dirty="0"/>
              <a:t>the data format, </a:t>
            </a:r>
            <a:endParaRPr lang="en-US" dirty="0" smtClean="0"/>
          </a:p>
          <a:p>
            <a:r>
              <a:rPr lang="en-US" dirty="0" smtClean="0"/>
              <a:t>field </a:t>
            </a:r>
            <a:r>
              <a:rPr lang="en-US" dirty="0"/>
              <a:t>names</a:t>
            </a:r>
            <a:r>
              <a:rPr lang="en-US" dirty="0" smtClean="0"/>
              <a:t>,</a:t>
            </a:r>
          </a:p>
          <a:p>
            <a:r>
              <a:rPr lang="en-US" dirty="0" smtClean="0"/>
              <a:t> </a:t>
            </a:r>
            <a:r>
              <a:rPr lang="en-US" dirty="0"/>
              <a:t>record structure </a:t>
            </a:r>
            <a:r>
              <a:rPr lang="en-US" dirty="0" smtClean="0"/>
              <a:t>and </a:t>
            </a:r>
            <a:r>
              <a:rPr lang="en-US" dirty="0"/>
              <a:t>file structure</a:t>
            </a:r>
            <a:r>
              <a:rPr lang="en-US" dirty="0" smtClean="0"/>
              <a:t>.</a:t>
            </a:r>
          </a:p>
          <a:p>
            <a:r>
              <a:rPr lang="en-US" dirty="0" smtClean="0"/>
              <a:t> </a:t>
            </a:r>
            <a:r>
              <a:rPr lang="en-US" dirty="0"/>
              <a:t>It also defines rules to validate and manipulate this data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40896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7620000" cy="1447800"/>
          </a:xfrm>
        </p:spPr>
        <p:txBody>
          <a:bodyPr>
            <a:normAutofit fontScale="90000"/>
          </a:bodyPr>
          <a:lstStyle/>
          <a:p>
            <a:r>
              <a:rPr lang="en-US" dirty="0"/>
              <a:t>Characteristics of Database Management System 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7620000" cy="2819400"/>
          </a:xfrm>
        </p:spPr>
        <p:txBody>
          <a:bodyPr>
            <a:normAutofit/>
          </a:bodyPr>
          <a:lstStyle/>
          <a:p>
            <a:r>
              <a:rPr lang="en-US" sz="1800" dirty="0" smtClean="0"/>
              <a:t>Provides </a:t>
            </a:r>
            <a:r>
              <a:rPr lang="en-US" sz="1800" dirty="0"/>
              <a:t>security and removes redundancy. </a:t>
            </a:r>
          </a:p>
          <a:p>
            <a:r>
              <a:rPr lang="en-US" sz="1800" dirty="0"/>
              <a:t>Self-describing nature of a database system . </a:t>
            </a:r>
          </a:p>
          <a:p>
            <a:r>
              <a:rPr lang="en-US" sz="1800" dirty="0"/>
              <a:t>Insulation between programs and data abstraction. </a:t>
            </a:r>
          </a:p>
          <a:p>
            <a:r>
              <a:rPr lang="en-US" sz="1800" dirty="0"/>
              <a:t>Support of multiple views of the data. </a:t>
            </a:r>
          </a:p>
          <a:p>
            <a:r>
              <a:rPr lang="en-US" sz="1800" dirty="0"/>
              <a:t>Sharing of data and multiuser transaction processing</a:t>
            </a:r>
          </a:p>
          <a:p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65596374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endParaRPr lang="en-US" dirty="0" smtClean="0"/>
          </a:p>
          <a:p>
            <a:r>
              <a:rPr lang="en-US" sz="3200" b="1" i="1" u="sng" dirty="0" smtClean="0"/>
              <a:t>Table</a:t>
            </a:r>
          </a:p>
          <a:p>
            <a:pPr marL="0" indent="0">
              <a:buNone/>
            </a:pPr>
            <a:r>
              <a:rPr lang="en-US" dirty="0" smtClean="0"/>
              <a:t>A </a:t>
            </a:r>
            <a:r>
              <a:rPr lang="en-US" dirty="0"/>
              <a:t>table is a collection of related data held in a table format within a database. It </a:t>
            </a:r>
            <a:r>
              <a:rPr lang="en-US" dirty="0" smtClean="0"/>
              <a:t>consists </a:t>
            </a:r>
            <a:r>
              <a:rPr lang="en-US" dirty="0"/>
              <a:t>of columns and </a:t>
            </a:r>
            <a:r>
              <a:rPr lang="en-US" dirty="0" smtClean="0"/>
              <a:t>rows.</a:t>
            </a:r>
          </a:p>
          <a:p>
            <a:pPr marL="0" indent="0">
              <a:buNone/>
            </a:pPr>
            <a:r>
              <a:rPr lang="en-US" b="1" i="1" u="sng" dirty="0" smtClean="0"/>
              <a:t>ROW IN A TABLE</a:t>
            </a:r>
          </a:p>
          <a:p>
            <a:r>
              <a:rPr lang="en-US" dirty="0"/>
              <a:t>In the context of a relational database , a row —also called a tuple—represents a single, implicitly structured data item in a table. ... In the context of a relational database , a row —also called a tuple—represents a single, implicitly structured data item in a table. ... Each row in a table represents a set of related data, and every row in the table has the same structure. 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468194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/>
              <a:t>In the context of a relational database , a row —also called a tuple</a:t>
            </a:r>
            <a:r>
              <a:rPr lang="en-US" dirty="0" smtClean="0"/>
              <a:t>—</a:t>
            </a:r>
          </a:p>
          <a:p>
            <a:r>
              <a:rPr lang="en-US" dirty="0" smtClean="0"/>
              <a:t>Each </a:t>
            </a:r>
            <a:r>
              <a:rPr lang="en-US" dirty="0"/>
              <a:t>row in a table represents a set of related data, and every row in the table has the same structure. </a:t>
            </a:r>
          </a:p>
          <a:p>
            <a:r>
              <a:rPr lang="en-US" b="1" i="1" u="sng" dirty="0" smtClean="0"/>
              <a:t>COLUMN</a:t>
            </a:r>
          </a:p>
          <a:p>
            <a:r>
              <a:rPr lang="en-US" dirty="0" smtClean="0"/>
              <a:t>In </a:t>
            </a:r>
            <a:r>
              <a:rPr lang="en-US" dirty="0"/>
              <a:t>a relational database , a column is a set of data values of a particular simple type, one value for each row of the database </a:t>
            </a:r>
            <a:endParaRPr lang="en-US" b="1" i="1" u="sng" dirty="0"/>
          </a:p>
        </p:txBody>
      </p:sp>
    </p:spTree>
    <p:extLst>
      <p:ext uri="{BB962C8B-B14F-4D97-AF65-F5344CB8AC3E}">
        <p14:creationId xmlns:p14="http://schemas.microsoft.com/office/powerpoint/2010/main" val="376573534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INSTRUCTOR ALIA MUNAWAR</a:t>
            </a:r>
          </a:p>
          <a:p>
            <a:r>
              <a:rPr lang="en-US" dirty="0" smtClean="0"/>
              <a:t>BEST OF LUCK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003529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97</TotalTime>
  <Words>394</Words>
  <Application>Microsoft Office PowerPoint</Application>
  <PresentationFormat>On-screen Show (4:3)</PresentationFormat>
  <Paragraphs>44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Austin</vt:lpstr>
      <vt:lpstr>Introduction to Computer  lecture # 10</vt:lpstr>
      <vt:lpstr>PowerPoint Presentation</vt:lpstr>
      <vt:lpstr>PowerPoint Presentation</vt:lpstr>
      <vt:lpstr>PowerPoint Presentation</vt:lpstr>
      <vt:lpstr>PowerPoint Presentation</vt:lpstr>
      <vt:lpstr>Characteristics of Database Management System  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 Computer lecture no 7</dc:title>
  <dc:creator>Grace</dc:creator>
  <cp:lastModifiedBy>Alia manawar</cp:lastModifiedBy>
  <cp:revision>13</cp:revision>
  <dcterms:created xsi:type="dcterms:W3CDTF">2006-08-16T00:00:00Z</dcterms:created>
  <dcterms:modified xsi:type="dcterms:W3CDTF">2020-04-07T17:42:16Z</dcterms:modified>
</cp:coreProperties>
</file>