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 to Computer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b="1" dirty="0" smtClean="0"/>
              <a:t>lecture # </a:t>
            </a:r>
            <a:r>
              <a:rPr lang="en-US" b="1" dirty="0" smtClean="0"/>
              <a:t>08</a:t>
            </a:r>
            <a:endParaRPr lang="en-US" b="1" dirty="0" smtClean="0"/>
          </a:p>
          <a:p>
            <a:r>
              <a:rPr lang="en-US" dirty="0" smtClean="0"/>
              <a:t>        </a:t>
            </a:r>
          </a:p>
          <a:p>
            <a:r>
              <a:rPr lang="en-US" dirty="0"/>
              <a:t> </a:t>
            </a:r>
            <a:r>
              <a:rPr lang="en-US" dirty="0" smtClean="0"/>
              <a:t>     </a:t>
            </a:r>
          </a:p>
          <a:p>
            <a:r>
              <a:rPr lang="en-US" dirty="0" smtClean="0"/>
              <a:t>INSTRUCTORE 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                  ALIA </a:t>
            </a:r>
            <a:r>
              <a:rPr lang="en-US" dirty="0"/>
              <a:t>MUNAWAR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650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MINING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</a:p>
          <a:p>
            <a:r>
              <a:rPr lang="en-US" dirty="0"/>
              <a:t> </a:t>
            </a:r>
            <a:r>
              <a:rPr lang="en-US" dirty="0" smtClean="0"/>
              <a:t> Introduction to Data Mining</a:t>
            </a:r>
          </a:p>
          <a:p>
            <a:r>
              <a:rPr lang="en-US" dirty="0" smtClean="0"/>
              <a:t>Needs of </a:t>
            </a:r>
            <a:r>
              <a:rPr lang="en-US" dirty="0"/>
              <a:t>Mining</a:t>
            </a:r>
          </a:p>
          <a:p>
            <a:r>
              <a:rPr lang="en-US" dirty="0" smtClean="0"/>
              <a:t>Objectives of </a:t>
            </a:r>
            <a:r>
              <a:rPr lang="en-US" dirty="0"/>
              <a:t>Mining</a:t>
            </a:r>
          </a:p>
          <a:p>
            <a:r>
              <a:rPr lang="en-US" dirty="0" smtClean="0"/>
              <a:t>Evaluation of </a:t>
            </a:r>
            <a:r>
              <a:rPr lang="en-US" dirty="0"/>
              <a:t> </a:t>
            </a:r>
            <a:r>
              <a:rPr lang="en-US" dirty="0" smtClean="0"/>
              <a:t>Data Mining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113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 Introduction to Data Mining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Data mining</a:t>
            </a:r>
            <a:r>
              <a:rPr lang="en-US" dirty="0"/>
              <a:t> helps to extract information from huge sets of </a:t>
            </a:r>
            <a:r>
              <a:rPr lang="en-US" b="1" dirty="0"/>
              <a:t>data</a:t>
            </a:r>
            <a:r>
              <a:rPr lang="en-US" dirty="0"/>
              <a:t>. It is the procedure of </a:t>
            </a:r>
            <a:r>
              <a:rPr lang="en-US" b="1" dirty="0"/>
              <a:t>mining</a:t>
            </a:r>
            <a:r>
              <a:rPr lang="en-US" dirty="0"/>
              <a:t> knowledge from </a:t>
            </a:r>
            <a:r>
              <a:rPr lang="en-US" b="1" dirty="0"/>
              <a:t>data</a:t>
            </a:r>
            <a:r>
              <a:rPr lang="en-US" dirty="0"/>
              <a:t>. ... Important </a:t>
            </a:r>
            <a:r>
              <a:rPr lang="en-US" b="1" dirty="0"/>
              <a:t>Data mining techniques</a:t>
            </a:r>
            <a:r>
              <a:rPr lang="en-US" dirty="0"/>
              <a:t> are Classification, clustering, Regression, Association rules, Outer detection, Sequential Patterns, and prediction</a:t>
            </a:r>
          </a:p>
        </p:txBody>
      </p:sp>
    </p:spTree>
    <p:extLst>
      <p:ext uri="{BB962C8B-B14F-4D97-AF65-F5344CB8AC3E}">
        <p14:creationId xmlns:p14="http://schemas.microsoft.com/office/powerpoint/2010/main" val="3685245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Continue……..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Definition</a:t>
            </a:r>
            <a:r>
              <a:rPr lang="en-US" dirty="0"/>
              <a:t>: In simple words, </a:t>
            </a:r>
            <a:r>
              <a:rPr lang="en-US" b="1" dirty="0"/>
              <a:t>data mining</a:t>
            </a:r>
            <a:r>
              <a:rPr lang="en-US" dirty="0"/>
              <a:t> is defined as a process used to extract usable </a:t>
            </a:r>
            <a:r>
              <a:rPr lang="en-US" b="1" dirty="0"/>
              <a:t>data</a:t>
            </a:r>
            <a:r>
              <a:rPr lang="en-US" dirty="0"/>
              <a:t> from a larger set of any raw </a:t>
            </a:r>
            <a:r>
              <a:rPr lang="en-US" b="1" dirty="0"/>
              <a:t>data</a:t>
            </a:r>
            <a:r>
              <a:rPr lang="en-US" dirty="0"/>
              <a:t>. It implies </a:t>
            </a:r>
            <a:r>
              <a:rPr lang="en-US" dirty="0" smtClean="0"/>
              <a:t>analysis </a:t>
            </a:r>
            <a:r>
              <a:rPr lang="en-US" dirty="0"/>
              <a:t> </a:t>
            </a:r>
            <a:r>
              <a:rPr lang="en-US" b="1" dirty="0"/>
              <a:t>data</a:t>
            </a:r>
            <a:r>
              <a:rPr lang="en-US" dirty="0"/>
              <a:t> patterns in large batches of </a:t>
            </a:r>
            <a:r>
              <a:rPr lang="en-US" b="1" dirty="0"/>
              <a:t>data</a:t>
            </a:r>
            <a:r>
              <a:rPr lang="en-US" dirty="0"/>
              <a:t> using one or more software. ... </a:t>
            </a:r>
            <a:r>
              <a:rPr lang="en-US" b="1" dirty="0"/>
              <a:t>Data mining</a:t>
            </a:r>
            <a:r>
              <a:rPr lang="en-US" dirty="0"/>
              <a:t> involves effective </a:t>
            </a:r>
            <a:r>
              <a:rPr lang="en-US" b="1" dirty="0"/>
              <a:t>data</a:t>
            </a:r>
            <a:r>
              <a:rPr lang="en-US" dirty="0"/>
              <a:t> collection and warehousing as well as computer processing.</a:t>
            </a:r>
          </a:p>
        </p:txBody>
      </p:sp>
    </p:spTree>
    <p:extLst>
      <p:ext uri="{BB962C8B-B14F-4D97-AF65-F5344CB8AC3E}">
        <p14:creationId xmlns:p14="http://schemas.microsoft.com/office/powerpoint/2010/main" val="1730213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Needs of Data Mining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business, </a:t>
            </a:r>
            <a:r>
              <a:rPr lang="en-US" b="1" dirty="0"/>
              <a:t>data mining is</a:t>
            </a:r>
            <a:r>
              <a:rPr lang="en-US" dirty="0"/>
              <a:t> useful for discovering patterns and relationships in </a:t>
            </a:r>
            <a:r>
              <a:rPr lang="en-US" b="1" dirty="0"/>
              <a:t>data</a:t>
            </a:r>
            <a:r>
              <a:rPr lang="en-US" dirty="0"/>
              <a:t> to help make better decisions.  </a:t>
            </a:r>
            <a:r>
              <a:rPr lang="en-US" b="1" dirty="0"/>
              <a:t>Data mining</a:t>
            </a:r>
            <a:r>
              <a:rPr lang="en-US" dirty="0"/>
              <a:t> helps in developing smarter marketing campaigns and to predict customer loyalty. ... </a:t>
            </a:r>
            <a:r>
              <a:rPr lang="en-US" b="1" dirty="0"/>
              <a:t>Data mining</a:t>
            </a:r>
            <a:r>
              <a:rPr lang="en-US" dirty="0"/>
              <a:t> also helps banks to detect fraudulent credit card transactions</a:t>
            </a:r>
          </a:p>
        </p:txBody>
      </p:sp>
    </p:spTree>
    <p:extLst>
      <p:ext uri="{BB962C8B-B14F-4D97-AF65-F5344CB8AC3E}">
        <p14:creationId xmlns:p14="http://schemas.microsoft.com/office/powerpoint/2010/main" val="8014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Objectives of Mining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Systematic exploration of mineral deposits for preparing mineral inventory.</a:t>
            </a:r>
          </a:p>
          <a:p>
            <a:r>
              <a:rPr lang="en-US" dirty="0"/>
              <a:t>Development and conservation of minerals.</a:t>
            </a:r>
          </a:p>
          <a:p>
            <a:r>
              <a:rPr lang="en-US" dirty="0"/>
              <a:t>Encourage value addition of minerals through promotion of mineral based industries.</a:t>
            </a:r>
          </a:p>
          <a:p>
            <a:r>
              <a:rPr lang="en-US" dirty="0"/>
              <a:t>Strengthen mineral administration.</a:t>
            </a:r>
          </a:p>
          <a:p>
            <a:r>
              <a:rPr lang="en-US" dirty="0"/>
              <a:t>Enforcement of mineral laws and rules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776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Evaluation of  Data Mining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- The main purpose of this study is to examine the risk level of </a:t>
            </a:r>
            <a:r>
              <a:rPr lang="en-US" b="1" dirty="0"/>
              <a:t>mining</a:t>
            </a:r>
            <a:r>
              <a:rPr lang="en-US" dirty="0"/>
              <a:t> investment projects, based on the Monte Carlo method.</a:t>
            </a:r>
          </a:p>
        </p:txBody>
      </p:sp>
    </p:spTree>
    <p:extLst>
      <p:ext uri="{BB962C8B-B14F-4D97-AF65-F5344CB8AC3E}">
        <p14:creationId xmlns:p14="http://schemas.microsoft.com/office/powerpoint/2010/main" val="2544387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of Luck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Instructor </a:t>
            </a:r>
          </a:p>
          <a:p>
            <a:endParaRPr lang="en-US" dirty="0"/>
          </a:p>
          <a:p>
            <a:r>
              <a:rPr lang="en-US" dirty="0" smtClean="0"/>
              <a:t>                              Miss Alia </a:t>
            </a:r>
            <a:r>
              <a:rPr lang="en-US" dirty="0" err="1" smtClean="0"/>
              <a:t>Munawar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9720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</TotalTime>
  <Words>108</Words>
  <Application>Microsoft Office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Austin</vt:lpstr>
      <vt:lpstr>Introduction to Computer </vt:lpstr>
      <vt:lpstr>DATA MINING</vt:lpstr>
      <vt:lpstr> Introduction to Data Mining</vt:lpstr>
      <vt:lpstr>Continue……..</vt:lpstr>
      <vt:lpstr>Needs of Data Mining</vt:lpstr>
      <vt:lpstr>Objectives of Mining </vt:lpstr>
      <vt:lpstr>Evaluation of  Data Mining </vt:lpstr>
      <vt:lpstr>Best of Luck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lecture no 7</dc:title>
  <dc:creator>alia munawar</dc:creator>
  <cp:lastModifiedBy>Alia manawar</cp:lastModifiedBy>
  <cp:revision>6</cp:revision>
  <dcterms:created xsi:type="dcterms:W3CDTF">2006-08-16T00:00:00Z</dcterms:created>
  <dcterms:modified xsi:type="dcterms:W3CDTF">2020-04-07T17:36:46Z</dcterms:modified>
</cp:coreProperties>
</file>