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88491" y="568452"/>
            <a:ext cx="6307836" cy="4709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99998" y="121920"/>
            <a:ext cx="6284518" cy="4602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099172" y="489204"/>
            <a:ext cx="85725" cy="85725"/>
          </a:xfrm>
          <a:custGeom>
            <a:avLst/>
            <a:gdLst/>
            <a:ahLst/>
            <a:cxnLst/>
            <a:rect l="l" t="t" r="r" b="b"/>
            <a:pathLst>
              <a:path w="85725" h="85725">
                <a:moveTo>
                  <a:pt x="0" y="0"/>
                </a:moveTo>
                <a:lnTo>
                  <a:pt x="85344" y="0"/>
                </a:lnTo>
                <a:lnTo>
                  <a:pt x="85344" y="85344"/>
                </a:lnTo>
                <a:lnTo>
                  <a:pt x="0" y="85344"/>
                </a:lnTo>
                <a:lnTo>
                  <a:pt x="0" y="0"/>
                </a:lnTo>
                <a:close/>
              </a:path>
            </a:pathLst>
          </a:custGeom>
          <a:ln w="10668">
            <a:solidFill>
              <a:srgbClr val="B43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680581" y="375158"/>
            <a:ext cx="200659" cy="1297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2005583" y="233298"/>
            <a:ext cx="5179060" cy="165100"/>
          </a:xfrm>
          <a:custGeom>
            <a:avLst/>
            <a:gdLst/>
            <a:ahLst/>
            <a:cxnLst/>
            <a:rect l="l" t="t" r="r" b="b"/>
            <a:pathLst>
              <a:path w="5179059" h="165100">
                <a:moveTo>
                  <a:pt x="5093589" y="18796"/>
                </a:moveTo>
                <a:lnTo>
                  <a:pt x="5178933" y="18796"/>
                </a:lnTo>
                <a:lnTo>
                  <a:pt x="5178933" y="104140"/>
                </a:lnTo>
                <a:lnTo>
                  <a:pt x="5093589" y="104140"/>
                </a:lnTo>
                <a:lnTo>
                  <a:pt x="5093589" y="18796"/>
                </a:lnTo>
                <a:close/>
              </a:path>
              <a:path w="5179059" h="165100">
                <a:moveTo>
                  <a:pt x="60198" y="0"/>
                </a:moveTo>
                <a:lnTo>
                  <a:pt x="0" y="165100"/>
                </a:lnTo>
                <a:lnTo>
                  <a:pt x="121412" y="165100"/>
                </a:lnTo>
                <a:lnTo>
                  <a:pt x="60198" y="0"/>
                </a:lnTo>
                <a:close/>
              </a:path>
            </a:pathLst>
          </a:custGeom>
          <a:ln w="10668">
            <a:solidFill>
              <a:srgbClr val="B43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6192901" y="199390"/>
            <a:ext cx="192278" cy="1236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6680581" y="198247"/>
            <a:ext cx="184276" cy="11353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899998" y="121920"/>
            <a:ext cx="6069330" cy="460375"/>
          </a:xfrm>
          <a:custGeom>
            <a:avLst/>
            <a:gdLst/>
            <a:ahLst/>
            <a:cxnLst/>
            <a:rect l="l" t="t" r="r" b="b"/>
            <a:pathLst>
              <a:path w="6069330" h="460375">
                <a:moveTo>
                  <a:pt x="3348659" y="76707"/>
                </a:moveTo>
                <a:lnTo>
                  <a:pt x="3298447" y="86232"/>
                </a:lnTo>
                <a:lnTo>
                  <a:pt x="3258997" y="114807"/>
                </a:lnTo>
                <a:lnTo>
                  <a:pt x="3233566" y="162607"/>
                </a:lnTo>
                <a:lnTo>
                  <a:pt x="3225088" y="229743"/>
                </a:lnTo>
                <a:lnTo>
                  <a:pt x="3227259" y="265271"/>
                </a:lnTo>
                <a:lnTo>
                  <a:pt x="3244698" y="322611"/>
                </a:lnTo>
                <a:lnTo>
                  <a:pt x="3278633" y="361499"/>
                </a:lnTo>
                <a:lnTo>
                  <a:pt x="3322968" y="380982"/>
                </a:lnTo>
                <a:lnTo>
                  <a:pt x="3348659" y="383413"/>
                </a:lnTo>
                <a:lnTo>
                  <a:pt x="3374307" y="380986"/>
                </a:lnTo>
                <a:lnTo>
                  <a:pt x="3418364" y="361606"/>
                </a:lnTo>
                <a:lnTo>
                  <a:pt x="3451873" y="322915"/>
                </a:lnTo>
                <a:lnTo>
                  <a:pt x="3469069" y="264864"/>
                </a:lnTo>
                <a:lnTo>
                  <a:pt x="3471214" y="228600"/>
                </a:lnTo>
                <a:lnTo>
                  <a:pt x="3469119" y="192740"/>
                </a:lnTo>
                <a:lnTo>
                  <a:pt x="3452355" y="135641"/>
                </a:lnTo>
                <a:lnTo>
                  <a:pt x="3419543" y="97924"/>
                </a:lnTo>
                <a:lnTo>
                  <a:pt x="3375018" y="79065"/>
                </a:lnTo>
                <a:lnTo>
                  <a:pt x="3348659" y="76707"/>
                </a:lnTo>
                <a:close/>
              </a:path>
              <a:path w="6069330" h="460375">
                <a:moveTo>
                  <a:pt x="5696000" y="7493"/>
                </a:moveTo>
                <a:lnTo>
                  <a:pt x="5873927" y="7493"/>
                </a:lnTo>
                <a:lnTo>
                  <a:pt x="5898698" y="7776"/>
                </a:lnTo>
                <a:lnTo>
                  <a:pt x="5938096" y="10011"/>
                </a:lnTo>
                <a:lnTo>
                  <a:pt x="5977353" y="18716"/>
                </a:lnTo>
                <a:lnTo>
                  <a:pt x="6017993" y="46609"/>
                </a:lnTo>
                <a:lnTo>
                  <a:pt x="6039313" y="79412"/>
                </a:lnTo>
                <a:lnTo>
                  <a:pt x="6047028" y="119506"/>
                </a:lnTo>
                <a:lnTo>
                  <a:pt x="6045979" y="134870"/>
                </a:lnTo>
                <a:lnTo>
                  <a:pt x="6030137" y="176910"/>
                </a:lnTo>
                <a:lnTo>
                  <a:pt x="5998133" y="208772"/>
                </a:lnTo>
                <a:lnTo>
                  <a:pt x="5984417" y="216153"/>
                </a:lnTo>
                <a:lnTo>
                  <a:pt x="6003612" y="223107"/>
                </a:lnTo>
                <a:lnTo>
                  <a:pt x="6047028" y="256539"/>
                </a:lnTo>
                <a:lnTo>
                  <a:pt x="6067513" y="304956"/>
                </a:lnTo>
                <a:lnTo>
                  <a:pt x="6068872" y="323595"/>
                </a:lnTo>
                <a:lnTo>
                  <a:pt x="6067991" y="338645"/>
                </a:lnTo>
                <a:lnTo>
                  <a:pt x="6054775" y="382650"/>
                </a:lnTo>
                <a:lnTo>
                  <a:pt x="6027790" y="419209"/>
                </a:lnTo>
                <a:lnTo>
                  <a:pt x="5988926" y="442325"/>
                </a:lnTo>
                <a:lnTo>
                  <a:pt x="5940755" y="450699"/>
                </a:lnTo>
                <a:lnTo>
                  <a:pt x="5886514" y="452223"/>
                </a:lnTo>
                <a:lnTo>
                  <a:pt x="5847511" y="452627"/>
                </a:lnTo>
                <a:lnTo>
                  <a:pt x="5696000" y="452627"/>
                </a:lnTo>
                <a:lnTo>
                  <a:pt x="5696000" y="7493"/>
                </a:lnTo>
                <a:close/>
              </a:path>
              <a:path w="6069330" h="460375">
                <a:moveTo>
                  <a:pt x="5208320" y="7493"/>
                </a:moveTo>
                <a:lnTo>
                  <a:pt x="5397550" y="7493"/>
                </a:lnTo>
                <a:lnTo>
                  <a:pt x="5430745" y="8253"/>
                </a:lnTo>
                <a:lnTo>
                  <a:pt x="5482561" y="14297"/>
                </a:lnTo>
                <a:lnTo>
                  <a:pt x="5530329" y="36226"/>
                </a:lnTo>
                <a:lnTo>
                  <a:pt x="5561499" y="78112"/>
                </a:lnTo>
                <a:lnTo>
                  <a:pt x="5572429" y="132333"/>
                </a:lnTo>
                <a:lnTo>
                  <a:pt x="5570576" y="156289"/>
                </a:lnTo>
                <a:lnTo>
                  <a:pt x="5555820" y="197627"/>
                </a:lnTo>
                <a:lnTo>
                  <a:pt x="5526392" y="229869"/>
                </a:lnTo>
                <a:lnTo>
                  <a:pt x="5482386" y="250443"/>
                </a:lnTo>
                <a:lnTo>
                  <a:pt x="5454954" y="256158"/>
                </a:lnTo>
                <a:lnTo>
                  <a:pt x="5468885" y="264921"/>
                </a:lnTo>
                <a:lnTo>
                  <a:pt x="5502960" y="293496"/>
                </a:lnTo>
                <a:lnTo>
                  <a:pt x="5538876" y="341806"/>
                </a:lnTo>
                <a:lnTo>
                  <a:pt x="5608497" y="452627"/>
                </a:lnTo>
                <a:lnTo>
                  <a:pt x="5501055" y="452627"/>
                </a:lnTo>
                <a:lnTo>
                  <a:pt x="5436031" y="355726"/>
                </a:lnTo>
                <a:lnTo>
                  <a:pt x="5420129" y="332202"/>
                </a:lnTo>
                <a:lnTo>
                  <a:pt x="5396419" y="299487"/>
                </a:lnTo>
                <a:lnTo>
                  <a:pt x="5361736" y="271779"/>
                </a:lnTo>
                <a:lnTo>
                  <a:pt x="5316397" y="266826"/>
                </a:lnTo>
                <a:lnTo>
                  <a:pt x="5298236" y="266826"/>
                </a:lnTo>
                <a:lnTo>
                  <a:pt x="5298236" y="452627"/>
                </a:lnTo>
                <a:lnTo>
                  <a:pt x="5208320" y="452627"/>
                </a:lnTo>
                <a:lnTo>
                  <a:pt x="5208320" y="7493"/>
                </a:lnTo>
                <a:close/>
              </a:path>
              <a:path w="6069330" h="460375">
                <a:moveTo>
                  <a:pt x="4755438" y="7493"/>
                </a:moveTo>
                <a:lnTo>
                  <a:pt x="5085511" y="7493"/>
                </a:lnTo>
                <a:lnTo>
                  <a:pt x="5085511" y="82803"/>
                </a:lnTo>
                <a:lnTo>
                  <a:pt x="4845354" y="82803"/>
                </a:lnTo>
                <a:lnTo>
                  <a:pt x="4845354" y="181482"/>
                </a:lnTo>
                <a:lnTo>
                  <a:pt x="5068747" y="181482"/>
                </a:lnTo>
                <a:lnTo>
                  <a:pt x="5068747" y="256539"/>
                </a:lnTo>
                <a:lnTo>
                  <a:pt x="4845354" y="256539"/>
                </a:lnTo>
                <a:lnTo>
                  <a:pt x="4845354" y="377697"/>
                </a:lnTo>
                <a:lnTo>
                  <a:pt x="5093893" y="377697"/>
                </a:lnTo>
                <a:lnTo>
                  <a:pt x="5093893" y="452627"/>
                </a:lnTo>
                <a:lnTo>
                  <a:pt x="4755438" y="452627"/>
                </a:lnTo>
                <a:lnTo>
                  <a:pt x="4755438" y="7493"/>
                </a:lnTo>
                <a:close/>
              </a:path>
              <a:path w="6069330" h="460375">
                <a:moveTo>
                  <a:pt x="4257217" y="7493"/>
                </a:moveTo>
                <a:lnTo>
                  <a:pt x="4354753" y="7493"/>
                </a:lnTo>
                <a:lnTo>
                  <a:pt x="4467402" y="336930"/>
                </a:lnTo>
                <a:lnTo>
                  <a:pt x="4576368" y="7493"/>
                </a:lnTo>
                <a:lnTo>
                  <a:pt x="4671745" y="7493"/>
                </a:lnTo>
                <a:lnTo>
                  <a:pt x="4512233" y="452627"/>
                </a:lnTo>
                <a:lnTo>
                  <a:pt x="4416348" y="452627"/>
                </a:lnTo>
                <a:lnTo>
                  <a:pt x="4257217" y="7493"/>
                </a:lnTo>
                <a:close/>
              </a:path>
              <a:path w="6069330" h="460375">
                <a:moveTo>
                  <a:pt x="3672509" y="7493"/>
                </a:moveTo>
                <a:lnTo>
                  <a:pt x="3977563" y="7493"/>
                </a:lnTo>
                <a:lnTo>
                  <a:pt x="3977563" y="82803"/>
                </a:lnTo>
                <a:lnTo>
                  <a:pt x="3762298" y="82803"/>
                </a:lnTo>
                <a:lnTo>
                  <a:pt x="3762298" y="188213"/>
                </a:lnTo>
                <a:lnTo>
                  <a:pt x="3948099" y="188213"/>
                </a:lnTo>
                <a:lnTo>
                  <a:pt x="3948099" y="263525"/>
                </a:lnTo>
                <a:lnTo>
                  <a:pt x="3762298" y="263525"/>
                </a:lnTo>
                <a:lnTo>
                  <a:pt x="3762298" y="452627"/>
                </a:lnTo>
                <a:lnTo>
                  <a:pt x="3672509" y="452627"/>
                </a:lnTo>
                <a:lnTo>
                  <a:pt x="3672509" y="7493"/>
                </a:lnTo>
                <a:close/>
              </a:path>
              <a:path w="6069330" h="460375">
                <a:moveTo>
                  <a:pt x="2487726" y="7493"/>
                </a:moveTo>
                <a:lnTo>
                  <a:pt x="2817799" y="7493"/>
                </a:lnTo>
                <a:lnTo>
                  <a:pt x="2817799" y="82803"/>
                </a:lnTo>
                <a:lnTo>
                  <a:pt x="2577642" y="82803"/>
                </a:lnTo>
                <a:lnTo>
                  <a:pt x="2577642" y="181482"/>
                </a:lnTo>
                <a:lnTo>
                  <a:pt x="2801035" y="181482"/>
                </a:lnTo>
                <a:lnTo>
                  <a:pt x="2801035" y="256539"/>
                </a:lnTo>
                <a:lnTo>
                  <a:pt x="2577642" y="256539"/>
                </a:lnTo>
                <a:lnTo>
                  <a:pt x="2577642" y="377697"/>
                </a:lnTo>
                <a:lnTo>
                  <a:pt x="2826181" y="377697"/>
                </a:lnTo>
                <a:lnTo>
                  <a:pt x="2826181" y="452627"/>
                </a:lnTo>
                <a:lnTo>
                  <a:pt x="2487726" y="452627"/>
                </a:lnTo>
                <a:lnTo>
                  <a:pt x="2487726" y="7493"/>
                </a:lnTo>
                <a:close/>
              </a:path>
              <a:path w="6069330" h="460375">
                <a:moveTo>
                  <a:pt x="1479727" y="7493"/>
                </a:moveTo>
                <a:lnTo>
                  <a:pt x="1567230" y="7493"/>
                </a:lnTo>
                <a:lnTo>
                  <a:pt x="1749348" y="304800"/>
                </a:lnTo>
                <a:lnTo>
                  <a:pt x="1749348" y="7493"/>
                </a:lnTo>
                <a:lnTo>
                  <a:pt x="1832787" y="7493"/>
                </a:lnTo>
                <a:lnTo>
                  <a:pt x="1832787" y="452627"/>
                </a:lnTo>
                <a:lnTo>
                  <a:pt x="1742617" y="452627"/>
                </a:lnTo>
                <a:lnTo>
                  <a:pt x="1563293" y="162432"/>
                </a:lnTo>
                <a:lnTo>
                  <a:pt x="1563293" y="452627"/>
                </a:lnTo>
                <a:lnTo>
                  <a:pt x="1479727" y="452627"/>
                </a:lnTo>
                <a:lnTo>
                  <a:pt x="1479727" y="7493"/>
                </a:lnTo>
                <a:close/>
              </a:path>
              <a:path w="6069330" h="460375">
                <a:moveTo>
                  <a:pt x="1119301" y="7493"/>
                </a:moveTo>
                <a:lnTo>
                  <a:pt x="1214297" y="7493"/>
                </a:lnTo>
                <a:lnTo>
                  <a:pt x="1392478" y="452627"/>
                </a:lnTo>
                <a:lnTo>
                  <a:pt x="1294815" y="452627"/>
                </a:lnTo>
                <a:lnTo>
                  <a:pt x="1255953" y="351535"/>
                </a:lnTo>
                <a:lnTo>
                  <a:pt x="1078026" y="351535"/>
                </a:lnTo>
                <a:lnTo>
                  <a:pt x="1041196" y="452627"/>
                </a:lnTo>
                <a:lnTo>
                  <a:pt x="945946" y="452627"/>
                </a:lnTo>
                <a:lnTo>
                  <a:pt x="1119301" y="7493"/>
                </a:lnTo>
                <a:close/>
              </a:path>
              <a:path w="6069330" h="460375">
                <a:moveTo>
                  <a:pt x="503732" y="7493"/>
                </a:moveTo>
                <a:lnTo>
                  <a:pt x="593648" y="7493"/>
                </a:lnTo>
                <a:lnTo>
                  <a:pt x="593648" y="182752"/>
                </a:lnTo>
                <a:lnTo>
                  <a:pt x="769797" y="182752"/>
                </a:lnTo>
                <a:lnTo>
                  <a:pt x="769797" y="7493"/>
                </a:lnTo>
                <a:lnTo>
                  <a:pt x="859586" y="7493"/>
                </a:lnTo>
                <a:lnTo>
                  <a:pt x="859586" y="452627"/>
                </a:lnTo>
                <a:lnTo>
                  <a:pt x="769797" y="452627"/>
                </a:lnTo>
                <a:lnTo>
                  <a:pt x="769797" y="258063"/>
                </a:lnTo>
                <a:lnTo>
                  <a:pt x="593648" y="258063"/>
                </a:lnTo>
                <a:lnTo>
                  <a:pt x="593648" y="452627"/>
                </a:lnTo>
                <a:lnTo>
                  <a:pt x="503732" y="452627"/>
                </a:lnTo>
                <a:lnTo>
                  <a:pt x="503732" y="7493"/>
                </a:lnTo>
                <a:close/>
              </a:path>
              <a:path w="6069330" h="460375">
                <a:moveTo>
                  <a:pt x="3347643" y="0"/>
                </a:moveTo>
                <a:lnTo>
                  <a:pt x="3394413" y="3809"/>
                </a:lnTo>
                <a:lnTo>
                  <a:pt x="3436242" y="15239"/>
                </a:lnTo>
                <a:lnTo>
                  <a:pt x="3473141" y="34289"/>
                </a:lnTo>
                <a:lnTo>
                  <a:pt x="3505123" y="60959"/>
                </a:lnTo>
                <a:lnTo>
                  <a:pt x="3530960" y="94436"/>
                </a:lnTo>
                <a:lnTo>
                  <a:pt x="3549415" y="133889"/>
                </a:lnTo>
                <a:lnTo>
                  <a:pt x="3560487" y="179296"/>
                </a:lnTo>
                <a:lnTo>
                  <a:pt x="3564178" y="230631"/>
                </a:lnTo>
                <a:lnTo>
                  <a:pt x="3560513" y="281612"/>
                </a:lnTo>
                <a:lnTo>
                  <a:pt x="3549526" y="326723"/>
                </a:lnTo>
                <a:lnTo>
                  <a:pt x="3531228" y="365952"/>
                </a:lnTo>
                <a:lnTo>
                  <a:pt x="3505631" y="399288"/>
                </a:lnTo>
                <a:lnTo>
                  <a:pt x="3473840" y="425957"/>
                </a:lnTo>
                <a:lnTo>
                  <a:pt x="3437131" y="445007"/>
                </a:lnTo>
                <a:lnTo>
                  <a:pt x="3395493" y="456437"/>
                </a:lnTo>
                <a:lnTo>
                  <a:pt x="3348913" y="460247"/>
                </a:lnTo>
                <a:lnTo>
                  <a:pt x="3301816" y="456461"/>
                </a:lnTo>
                <a:lnTo>
                  <a:pt x="3259791" y="445103"/>
                </a:lnTo>
                <a:lnTo>
                  <a:pt x="3222862" y="426172"/>
                </a:lnTo>
                <a:lnTo>
                  <a:pt x="3191052" y="399668"/>
                </a:lnTo>
                <a:lnTo>
                  <a:pt x="3165402" y="366521"/>
                </a:lnTo>
                <a:lnTo>
                  <a:pt x="3147110" y="327659"/>
                </a:lnTo>
                <a:lnTo>
                  <a:pt x="3136153" y="283082"/>
                </a:lnTo>
                <a:lnTo>
                  <a:pt x="3132505" y="232790"/>
                </a:lnTo>
                <a:lnTo>
                  <a:pt x="3133769" y="200163"/>
                </a:lnTo>
                <a:lnTo>
                  <a:pt x="3143917" y="143101"/>
                </a:lnTo>
                <a:lnTo>
                  <a:pt x="3161062" y="102092"/>
                </a:lnTo>
                <a:lnTo>
                  <a:pt x="3194227" y="57657"/>
                </a:lnTo>
                <a:lnTo>
                  <a:pt x="3236447" y="24957"/>
                </a:lnTo>
                <a:lnTo>
                  <a:pt x="3273330" y="9858"/>
                </a:lnTo>
                <a:lnTo>
                  <a:pt x="3321285" y="1095"/>
                </a:lnTo>
                <a:lnTo>
                  <a:pt x="3347643" y="0"/>
                </a:lnTo>
                <a:close/>
              </a:path>
              <a:path w="6069330" h="460375">
                <a:moveTo>
                  <a:pt x="2172004" y="0"/>
                </a:moveTo>
                <a:lnTo>
                  <a:pt x="2211176" y="2166"/>
                </a:lnTo>
                <a:lnTo>
                  <a:pt x="2275946" y="19502"/>
                </a:lnTo>
                <a:lnTo>
                  <a:pt x="2322787" y="53746"/>
                </a:lnTo>
                <a:lnTo>
                  <a:pt x="2352747" y="101804"/>
                </a:lnTo>
                <a:lnTo>
                  <a:pt x="2361488" y="130809"/>
                </a:lnTo>
                <a:lnTo>
                  <a:pt x="2272207" y="147447"/>
                </a:lnTo>
                <a:lnTo>
                  <a:pt x="2266494" y="131923"/>
                </a:lnTo>
                <a:lnTo>
                  <a:pt x="2258698" y="118125"/>
                </a:lnTo>
                <a:lnTo>
                  <a:pt x="2223118" y="87423"/>
                </a:lnTo>
                <a:lnTo>
                  <a:pt x="2172004" y="76707"/>
                </a:lnTo>
                <a:lnTo>
                  <a:pt x="2144074" y="79041"/>
                </a:lnTo>
                <a:lnTo>
                  <a:pt x="2097263" y="97710"/>
                </a:lnTo>
                <a:lnTo>
                  <a:pt x="2063163" y="134977"/>
                </a:lnTo>
                <a:lnTo>
                  <a:pt x="2045776" y="190412"/>
                </a:lnTo>
                <a:lnTo>
                  <a:pt x="2043607" y="224916"/>
                </a:lnTo>
                <a:lnTo>
                  <a:pt x="2045818" y="262064"/>
                </a:lnTo>
                <a:lnTo>
                  <a:pt x="2063431" y="321500"/>
                </a:lnTo>
                <a:lnTo>
                  <a:pt x="2097785" y="361124"/>
                </a:lnTo>
                <a:lnTo>
                  <a:pt x="2143973" y="380936"/>
                </a:lnTo>
                <a:lnTo>
                  <a:pt x="2171115" y="383413"/>
                </a:lnTo>
                <a:lnTo>
                  <a:pt x="2185234" y="382722"/>
                </a:lnTo>
                <a:lnTo>
                  <a:pt x="2227757" y="372363"/>
                </a:lnTo>
                <a:lnTo>
                  <a:pt x="2265833" y="353058"/>
                </a:lnTo>
                <a:lnTo>
                  <a:pt x="2276525" y="345439"/>
                </a:lnTo>
                <a:lnTo>
                  <a:pt x="2276525" y="288925"/>
                </a:lnTo>
                <a:lnTo>
                  <a:pt x="2173528" y="288925"/>
                </a:lnTo>
                <a:lnTo>
                  <a:pt x="2173528" y="213995"/>
                </a:lnTo>
                <a:lnTo>
                  <a:pt x="2367330" y="213995"/>
                </a:lnTo>
                <a:lnTo>
                  <a:pt x="2367330" y="391287"/>
                </a:lnTo>
                <a:lnTo>
                  <a:pt x="2332707" y="417020"/>
                </a:lnTo>
                <a:lnTo>
                  <a:pt x="2285415" y="439419"/>
                </a:lnTo>
                <a:lnTo>
                  <a:pt x="2231520" y="455025"/>
                </a:lnTo>
                <a:lnTo>
                  <a:pt x="2176957" y="460247"/>
                </a:lnTo>
                <a:lnTo>
                  <a:pt x="2143140" y="458414"/>
                </a:lnTo>
                <a:lnTo>
                  <a:pt x="2082267" y="443745"/>
                </a:lnTo>
                <a:lnTo>
                  <a:pt x="2030800" y="414670"/>
                </a:lnTo>
                <a:lnTo>
                  <a:pt x="1991835" y="372760"/>
                </a:lnTo>
                <a:lnTo>
                  <a:pt x="1965758" y="319254"/>
                </a:lnTo>
                <a:lnTo>
                  <a:pt x="1952665" y="260008"/>
                </a:lnTo>
                <a:lnTo>
                  <a:pt x="1951024" y="228600"/>
                </a:lnTo>
                <a:lnTo>
                  <a:pt x="1952856" y="194790"/>
                </a:lnTo>
                <a:lnTo>
                  <a:pt x="1967473" y="132980"/>
                </a:lnTo>
                <a:lnTo>
                  <a:pt x="1996478" y="79551"/>
                </a:lnTo>
                <a:lnTo>
                  <a:pt x="2039063" y="38074"/>
                </a:lnTo>
                <a:lnTo>
                  <a:pt x="2088190" y="12430"/>
                </a:lnTo>
                <a:lnTo>
                  <a:pt x="2141479" y="1381"/>
                </a:lnTo>
                <a:lnTo>
                  <a:pt x="2172004" y="0"/>
                </a:lnTo>
                <a:close/>
              </a:path>
              <a:path w="6069330" h="460375">
                <a:moveTo>
                  <a:pt x="208280" y="0"/>
                </a:moveTo>
                <a:lnTo>
                  <a:pt x="247198" y="3004"/>
                </a:lnTo>
                <a:lnTo>
                  <a:pt x="313539" y="27110"/>
                </a:lnTo>
                <a:lnTo>
                  <a:pt x="355186" y="64095"/>
                </a:lnTo>
                <a:lnTo>
                  <a:pt x="377954" y="105052"/>
                </a:lnTo>
                <a:lnTo>
                  <a:pt x="386511" y="130175"/>
                </a:lnTo>
                <a:lnTo>
                  <a:pt x="297548" y="151510"/>
                </a:lnTo>
                <a:lnTo>
                  <a:pt x="292525" y="135082"/>
                </a:lnTo>
                <a:lnTo>
                  <a:pt x="285362" y="120475"/>
                </a:lnTo>
                <a:lnTo>
                  <a:pt x="251405" y="88012"/>
                </a:lnTo>
                <a:lnTo>
                  <a:pt x="203720" y="76707"/>
                </a:lnTo>
                <a:lnTo>
                  <a:pt x="180148" y="78942"/>
                </a:lnTo>
                <a:lnTo>
                  <a:pt x="139996" y="96746"/>
                </a:lnTo>
                <a:lnTo>
                  <a:pt x="109940" y="132818"/>
                </a:lnTo>
                <a:lnTo>
                  <a:pt x="94534" y="190349"/>
                </a:lnTo>
                <a:lnTo>
                  <a:pt x="92608" y="227329"/>
                </a:lnTo>
                <a:lnTo>
                  <a:pt x="94506" y="266499"/>
                </a:lnTo>
                <a:lnTo>
                  <a:pt x="109683" y="326645"/>
                </a:lnTo>
                <a:lnTo>
                  <a:pt x="139282" y="363267"/>
                </a:lnTo>
                <a:lnTo>
                  <a:pt x="178754" y="381174"/>
                </a:lnTo>
                <a:lnTo>
                  <a:pt x="201904" y="383413"/>
                </a:lnTo>
                <a:lnTo>
                  <a:pt x="219192" y="381986"/>
                </a:lnTo>
                <a:lnTo>
                  <a:pt x="263537" y="360679"/>
                </a:lnTo>
                <a:lnTo>
                  <a:pt x="294054" y="311763"/>
                </a:lnTo>
                <a:lnTo>
                  <a:pt x="300583" y="288925"/>
                </a:lnTo>
                <a:lnTo>
                  <a:pt x="387654" y="316610"/>
                </a:lnTo>
                <a:lnTo>
                  <a:pt x="361014" y="380095"/>
                </a:lnTo>
                <a:lnTo>
                  <a:pt x="321068" y="424814"/>
                </a:lnTo>
                <a:lnTo>
                  <a:pt x="268206" y="451389"/>
                </a:lnTo>
                <a:lnTo>
                  <a:pt x="202819" y="460247"/>
                </a:lnTo>
                <a:lnTo>
                  <a:pt x="160463" y="456461"/>
                </a:lnTo>
                <a:lnTo>
                  <a:pt x="122056" y="445103"/>
                </a:lnTo>
                <a:lnTo>
                  <a:pt x="87597" y="426172"/>
                </a:lnTo>
                <a:lnTo>
                  <a:pt x="57086" y="399668"/>
                </a:lnTo>
                <a:lnTo>
                  <a:pt x="32114" y="366595"/>
                </a:lnTo>
                <a:lnTo>
                  <a:pt x="14274" y="327961"/>
                </a:lnTo>
                <a:lnTo>
                  <a:pt x="3569" y="283779"/>
                </a:lnTo>
                <a:lnTo>
                  <a:pt x="0" y="234060"/>
                </a:lnTo>
                <a:lnTo>
                  <a:pt x="3586" y="181554"/>
                </a:lnTo>
                <a:lnTo>
                  <a:pt x="14346" y="135286"/>
                </a:lnTo>
                <a:lnTo>
                  <a:pt x="32280" y="95257"/>
                </a:lnTo>
                <a:lnTo>
                  <a:pt x="57391" y="61468"/>
                </a:lnTo>
                <a:lnTo>
                  <a:pt x="88338" y="34557"/>
                </a:lnTo>
                <a:lnTo>
                  <a:pt x="123801" y="15351"/>
                </a:lnTo>
                <a:lnTo>
                  <a:pt x="163781" y="3835"/>
                </a:lnTo>
                <a:lnTo>
                  <a:pt x="208280" y="0"/>
                </a:lnTo>
                <a:close/>
              </a:path>
            </a:pathLst>
          </a:custGeom>
          <a:ln w="10668">
            <a:solidFill>
              <a:srgbClr val="B43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2970276" y="1315212"/>
            <a:ext cx="2174748" cy="4709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2981833" y="868680"/>
            <a:ext cx="2152522" cy="58343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3761232" y="980059"/>
            <a:ext cx="121920" cy="165100"/>
          </a:xfrm>
          <a:custGeom>
            <a:avLst/>
            <a:gdLst/>
            <a:ahLst/>
            <a:cxnLst/>
            <a:rect l="l" t="t" r="r" b="b"/>
            <a:pathLst>
              <a:path w="121920" h="165100">
                <a:moveTo>
                  <a:pt x="60197" y="0"/>
                </a:moveTo>
                <a:lnTo>
                  <a:pt x="0" y="165100"/>
                </a:lnTo>
                <a:lnTo>
                  <a:pt x="121412" y="165100"/>
                </a:lnTo>
                <a:lnTo>
                  <a:pt x="60197" y="0"/>
                </a:lnTo>
                <a:close/>
              </a:path>
            </a:pathLst>
          </a:custGeom>
          <a:ln w="10668">
            <a:solidFill>
              <a:srgbClr val="B43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3324479" y="946150"/>
            <a:ext cx="169037" cy="1370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2981833" y="868680"/>
            <a:ext cx="2152650" cy="583565"/>
          </a:xfrm>
          <a:custGeom>
            <a:avLst/>
            <a:gdLst/>
            <a:ahLst/>
            <a:cxnLst/>
            <a:rect l="l" t="t" r="r" b="b"/>
            <a:pathLst>
              <a:path w="2152650" h="583565">
                <a:moveTo>
                  <a:pt x="1573403" y="7493"/>
                </a:moveTo>
                <a:lnTo>
                  <a:pt x="1927097" y="7493"/>
                </a:lnTo>
                <a:lnTo>
                  <a:pt x="1927097" y="82804"/>
                </a:lnTo>
                <a:lnTo>
                  <a:pt x="1795271" y="82804"/>
                </a:lnTo>
                <a:lnTo>
                  <a:pt x="1795271" y="452628"/>
                </a:lnTo>
                <a:lnTo>
                  <a:pt x="1705483" y="452628"/>
                </a:lnTo>
                <a:lnTo>
                  <a:pt x="1705483" y="82804"/>
                </a:lnTo>
                <a:lnTo>
                  <a:pt x="1573403" y="82804"/>
                </a:lnTo>
                <a:lnTo>
                  <a:pt x="1573403" y="7493"/>
                </a:lnTo>
                <a:close/>
              </a:path>
              <a:path w="2152650" h="583565">
                <a:moveTo>
                  <a:pt x="793115" y="7493"/>
                </a:moveTo>
                <a:lnTo>
                  <a:pt x="888111" y="7493"/>
                </a:lnTo>
                <a:lnTo>
                  <a:pt x="1066292" y="452628"/>
                </a:lnTo>
                <a:lnTo>
                  <a:pt x="968629" y="452628"/>
                </a:lnTo>
                <a:lnTo>
                  <a:pt x="929767" y="351536"/>
                </a:lnTo>
                <a:lnTo>
                  <a:pt x="751840" y="351536"/>
                </a:lnTo>
                <a:lnTo>
                  <a:pt x="715009" y="452628"/>
                </a:lnTo>
                <a:lnTo>
                  <a:pt x="619759" y="452628"/>
                </a:lnTo>
                <a:lnTo>
                  <a:pt x="793115" y="7493"/>
                </a:lnTo>
                <a:close/>
              </a:path>
              <a:path w="2152650" h="583565">
                <a:moveTo>
                  <a:pt x="258064" y="7493"/>
                </a:moveTo>
                <a:lnTo>
                  <a:pt x="402208" y="7493"/>
                </a:lnTo>
                <a:lnTo>
                  <a:pt x="439670" y="7919"/>
                </a:lnTo>
                <a:lnTo>
                  <a:pt x="493113" y="11297"/>
                </a:lnTo>
                <a:lnTo>
                  <a:pt x="544290" y="30146"/>
                </a:lnTo>
                <a:lnTo>
                  <a:pt x="573151" y="57785"/>
                </a:lnTo>
                <a:lnTo>
                  <a:pt x="592582" y="96250"/>
                </a:lnTo>
                <a:lnTo>
                  <a:pt x="599058" y="144525"/>
                </a:lnTo>
                <a:lnTo>
                  <a:pt x="598128" y="164193"/>
                </a:lnTo>
                <a:lnTo>
                  <a:pt x="584072" y="213360"/>
                </a:lnTo>
                <a:lnTo>
                  <a:pt x="557283" y="248560"/>
                </a:lnTo>
                <a:lnTo>
                  <a:pt x="523240" y="270510"/>
                </a:lnTo>
                <a:lnTo>
                  <a:pt x="481839" y="281144"/>
                </a:lnTo>
                <a:lnTo>
                  <a:pt x="435219" y="284331"/>
                </a:lnTo>
                <a:lnTo>
                  <a:pt x="406527" y="284734"/>
                </a:lnTo>
                <a:lnTo>
                  <a:pt x="347980" y="284734"/>
                </a:lnTo>
                <a:lnTo>
                  <a:pt x="347980" y="452628"/>
                </a:lnTo>
                <a:lnTo>
                  <a:pt x="258064" y="452628"/>
                </a:lnTo>
                <a:lnTo>
                  <a:pt x="258064" y="7493"/>
                </a:lnTo>
                <a:close/>
              </a:path>
              <a:path w="2152650" h="583565">
                <a:moveTo>
                  <a:pt x="1997964" y="0"/>
                </a:moveTo>
                <a:lnTo>
                  <a:pt x="2056003" y="0"/>
                </a:lnTo>
                <a:lnTo>
                  <a:pt x="2077598" y="33095"/>
                </a:lnTo>
                <a:lnTo>
                  <a:pt x="2096658" y="67214"/>
                </a:lnTo>
                <a:lnTo>
                  <a:pt x="2113170" y="102334"/>
                </a:lnTo>
                <a:lnTo>
                  <a:pt x="2127122" y="138430"/>
                </a:lnTo>
                <a:lnTo>
                  <a:pt x="2138217" y="175129"/>
                </a:lnTo>
                <a:lnTo>
                  <a:pt x="2150929" y="249336"/>
                </a:lnTo>
                <a:lnTo>
                  <a:pt x="2152522" y="286893"/>
                </a:lnTo>
                <a:lnTo>
                  <a:pt x="2151262" y="319182"/>
                </a:lnTo>
                <a:lnTo>
                  <a:pt x="2141218" y="387191"/>
                </a:lnTo>
                <a:lnTo>
                  <a:pt x="2119211" y="463440"/>
                </a:lnTo>
                <a:lnTo>
                  <a:pt x="2102310" y="503697"/>
                </a:lnTo>
                <a:lnTo>
                  <a:pt x="2081718" y="543692"/>
                </a:lnTo>
                <a:lnTo>
                  <a:pt x="2057400" y="583438"/>
                </a:lnTo>
                <a:lnTo>
                  <a:pt x="1998599" y="583438"/>
                </a:lnTo>
                <a:lnTo>
                  <a:pt x="2010243" y="558034"/>
                </a:lnTo>
                <a:lnTo>
                  <a:pt x="2020030" y="535749"/>
                </a:lnTo>
                <a:lnTo>
                  <a:pt x="2039153" y="485628"/>
                </a:lnTo>
                <a:lnTo>
                  <a:pt x="2053208" y="434086"/>
                </a:lnTo>
                <a:lnTo>
                  <a:pt x="2063835" y="379775"/>
                </a:lnTo>
                <a:lnTo>
                  <a:pt x="2069433" y="328295"/>
                </a:lnTo>
                <a:lnTo>
                  <a:pt x="2070481" y="293243"/>
                </a:lnTo>
                <a:lnTo>
                  <a:pt x="2069524" y="257619"/>
                </a:lnTo>
                <a:lnTo>
                  <a:pt x="2061801" y="189230"/>
                </a:lnTo>
                <a:lnTo>
                  <a:pt x="2045630" y="122461"/>
                </a:lnTo>
                <a:lnTo>
                  <a:pt x="2033000" y="85042"/>
                </a:lnTo>
                <a:lnTo>
                  <a:pt x="2017107" y="44217"/>
                </a:lnTo>
                <a:lnTo>
                  <a:pt x="1997964" y="0"/>
                </a:lnTo>
                <a:close/>
              </a:path>
              <a:path w="2152650" h="583565">
                <a:moveTo>
                  <a:pt x="1308354" y="0"/>
                </a:moveTo>
                <a:lnTo>
                  <a:pt x="1347670" y="2287"/>
                </a:lnTo>
                <a:lnTo>
                  <a:pt x="1410777" y="20627"/>
                </a:lnTo>
                <a:lnTo>
                  <a:pt x="1453235" y="56612"/>
                </a:lnTo>
                <a:lnTo>
                  <a:pt x="1475472" y="105622"/>
                </a:lnTo>
                <a:lnTo>
                  <a:pt x="1479042" y="134747"/>
                </a:lnTo>
                <a:lnTo>
                  <a:pt x="1389126" y="138684"/>
                </a:lnTo>
                <a:lnTo>
                  <a:pt x="1385435" y="122751"/>
                </a:lnTo>
                <a:lnTo>
                  <a:pt x="1380077" y="109235"/>
                </a:lnTo>
                <a:lnTo>
                  <a:pt x="1340675" y="78089"/>
                </a:lnTo>
                <a:lnTo>
                  <a:pt x="1307465" y="74295"/>
                </a:lnTo>
                <a:lnTo>
                  <a:pt x="1288986" y="75314"/>
                </a:lnTo>
                <a:lnTo>
                  <a:pt x="1246124" y="90424"/>
                </a:lnTo>
                <a:lnTo>
                  <a:pt x="1231900" y="118110"/>
                </a:lnTo>
                <a:lnTo>
                  <a:pt x="1232733" y="125656"/>
                </a:lnTo>
                <a:lnTo>
                  <a:pt x="1274365" y="159623"/>
                </a:lnTo>
                <a:lnTo>
                  <a:pt x="1327784" y="174879"/>
                </a:lnTo>
                <a:lnTo>
                  <a:pt x="1358483" y="182665"/>
                </a:lnTo>
                <a:lnTo>
                  <a:pt x="1384871" y="190595"/>
                </a:lnTo>
                <a:lnTo>
                  <a:pt x="1424813" y="206883"/>
                </a:lnTo>
                <a:lnTo>
                  <a:pt x="1464246" y="238494"/>
                </a:lnTo>
                <a:lnTo>
                  <a:pt x="1487328" y="284194"/>
                </a:lnTo>
                <a:lnTo>
                  <a:pt x="1491742" y="322961"/>
                </a:lnTo>
                <a:lnTo>
                  <a:pt x="1490410" y="341796"/>
                </a:lnTo>
                <a:lnTo>
                  <a:pt x="1470533" y="394589"/>
                </a:lnTo>
                <a:lnTo>
                  <a:pt x="1444879" y="423751"/>
                </a:lnTo>
                <a:lnTo>
                  <a:pt x="1410462" y="444246"/>
                </a:lnTo>
                <a:lnTo>
                  <a:pt x="1366774" y="456469"/>
                </a:lnTo>
                <a:lnTo>
                  <a:pt x="1313561" y="460502"/>
                </a:lnTo>
                <a:lnTo>
                  <a:pt x="1273815" y="458071"/>
                </a:lnTo>
                <a:lnTo>
                  <a:pt x="1208994" y="438588"/>
                </a:lnTo>
                <a:lnTo>
                  <a:pt x="1163583" y="399770"/>
                </a:lnTo>
                <a:lnTo>
                  <a:pt x="1136584" y="342949"/>
                </a:lnTo>
                <a:lnTo>
                  <a:pt x="1129919" y="307848"/>
                </a:lnTo>
                <a:lnTo>
                  <a:pt x="1217295" y="299339"/>
                </a:lnTo>
                <a:lnTo>
                  <a:pt x="1222295" y="319887"/>
                </a:lnTo>
                <a:lnTo>
                  <a:pt x="1229296" y="337518"/>
                </a:lnTo>
                <a:lnTo>
                  <a:pt x="1262443" y="372983"/>
                </a:lnTo>
                <a:lnTo>
                  <a:pt x="1314450" y="384556"/>
                </a:lnTo>
                <a:lnTo>
                  <a:pt x="1334831" y="383413"/>
                </a:lnTo>
                <a:lnTo>
                  <a:pt x="1379855" y="366268"/>
                </a:lnTo>
                <a:lnTo>
                  <a:pt x="1401953" y="323342"/>
                </a:lnTo>
                <a:lnTo>
                  <a:pt x="1401361" y="315723"/>
                </a:lnTo>
                <a:lnTo>
                  <a:pt x="1370965" y="281398"/>
                </a:lnTo>
                <a:lnTo>
                  <a:pt x="1334404" y="269589"/>
                </a:lnTo>
                <a:lnTo>
                  <a:pt x="1288415" y="257683"/>
                </a:lnTo>
                <a:lnTo>
                  <a:pt x="1254932" y="248227"/>
                </a:lnTo>
                <a:lnTo>
                  <a:pt x="1204208" y="226268"/>
                </a:lnTo>
                <a:lnTo>
                  <a:pt x="1169013" y="194355"/>
                </a:lnTo>
                <a:lnTo>
                  <a:pt x="1148490" y="149536"/>
                </a:lnTo>
                <a:lnTo>
                  <a:pt x="1145920" y="124079"/>
                </a:lnTo>
                <a:lnTo>
                  <a:pt x="1147133" y="107388"/>
                </a:lnTo>
                <a:lnTo>
                  <a:pt x="1165225" y="60579"/>
                </a:lnTo>
                <a:lnTo>
                  <a:pt x="1203729" y="24038"/>
                </a:lnTo>
                <a:lnTo>
                  <a:pt x="1239899" y="8626"/>
                </a:lnTo>
                <a:lnTo>
                  <a:pt x="1283662" y="954"/>
                </a:lnTo>
                <a:lnTo>
                  <a:pt x="1308354" y="0"/>
                </a:lnTo>
                <a:close/>
              </a:path>
              <a:path w="2152650" h="583565">
                <a:moveTo>
                  <a:pt x="96139" y="0"/>
                </a:moveTo>
                <a:lnTo>
                  <a:pt x="154431" y="0"/>
                </a:lnTo>
                <a:lnTo>
                  <a:pt x="135286" y="44217"/>
                </a:lnTo>
                <a:lnTo>
                  <a:pt x="119380" y="85042"/>
                </a:lnTo>
                <a:lnTo>
                  <a:pt x="106711" y="122461"/>
                </a:lnTo>
                <a:lnTo>
                  <a:pt x="90447" y="189230"/>
                </a:lnTo>
                <a:lnTo>
                  <a:pt x="82637" y="257619"/>
                </a:lnTo>
                <a:lnTo>
                  <a:pt x="81661" y="293243"/>
                </a:lnTo>
                <a:lnTo>
                  <a:pt x="82234" y="318267"/>
                </a:lnTo>
                <a:lnTo>
                  <a:pt x="86858" y="369270"/>
                </a:lnTo>
                <a:lnTo>
                  <a:pt x="95952" y="421010"/>
                </a:lnTo>
                <a:lnTo>
                  <a:pt x="108612" y="470679"/>
                </a:lnTo>
                <a:lnTo>
                  <a:pt x="122539" y="511679"/>
                </a:lnTo>
                <a:lnTo>
                  <a:pt x="141208" y="556152"/>
                </a:lnTo>
                <a:lnTo>
                  <a:pt x="153543" y="583438"/>
                </a:lnTo>
                <a:lnTo>
                  <a:pt x="94996" y="583438"/>
                </a:lnTo>
                <a:lnTo>
                  <a:pt x="73138" y="548050"/>
                </a:lnTo>
                <a:lnTo>
                  <a:pt x="54054" y="511984"/>
                </a:lnTo>
                <a:lnTo>
                  <a:pt x="37756" y="475228"/>
                </a:lnTo>
                <a:lnTo>
                  <a:pt x="24256" y="437769"/>
                </a:lnTo>
                <a:lnTo>
                  <a:pt x="13608" y="400264"/>
                </a:lnTo>
                <a:lnTo>
                  <a:pt x="1504" y="327112"/>
                </a:lnTo>
                <a:lnTo>
                  <a:pt x="0" y="291465"/>
                </a:lnTo>
                <a:lnTo>
                  <a:pt x="1861" y="248150"/>
                </a:lnTo>
                <a:lnTo>
                  <a:pt x="7461" y="206025"/>
                </a:lnTo>
                <a:lnTo>
                  <a:pt x="16823" y="165092"/>
                </a:lnTo>
                <a:lnTo>
                  <a:pt x="29972" y="125349"/>
                </a:lnTo>
                <a:lnTo>
                  <a:pt x="59578" y="60007"/>
                </a:lnTo>
                <a:lnTo>
                  <a:pt x="76995" y="29337"/>
                </a:lnTo>
                <a:lnTo>
                  <a:pt x="96139" y="0"/>
                </a:lnTo>
                <a:close/>
              </a:path>
            </a:pathLst>
          </a:custGeom>
          <a:ln w="10668">
            <a:solidFill>
              <a:srgbClr val="B43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 u="heavy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 u="heavy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 u="heavy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1633854"/>
            <a:ext cx="8072119" cy="40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 u="heavy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2471823"/>
            <a:ext cx="8072119" cy="3762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7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9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0.png"/><Relationship Id="rId7" Type="http://schemas.openxmlformats.org/officeDocument/2006/relationships/image" Target="../media/image7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7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4.png"/><Relationship Id="rId7" Type="http://schemas.openxmlformats.org/officeDocument/2006/relationships/image" Target="../media/image7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7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5.pn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0" Type="http://schemas.openxmlformats.org/officeDocument/2006/relationships/image" Target="../media/image109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665476" y="0"/>
              <a:ext cx="6478524" cy="6857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67000" y="0"/>
              <a:ext cx="0" cy="6858000"/>
            </a:xfrm>
            <a:custGeom>
              <a:avLst/>
              <a:gdLst/>
              <a:ahLst/>
              <a:cxnLst/>
              <a:rect l="l" t="t" r="r" b="b"/>
              <a:pathLst>
                <a:path h="6858000">
                  <a:moveTo>
                    <a:pt x="0" y="6857999"/>
                  </a:moveTo>
                  <a:lnTo>
                    <a:pt x="0" y="0"/>
                  </a:lnTo>
                </a:path>
              </a:pathLst>
            </a:custGeom>
            <a:ln w="12192">
              <a:solidFill>
                <a:srgbClr val="F8F8F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3859" y="830580"/>
              <a:ext cx="8543544" cy="2282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470039" y="4289931"/>
            <a:ext cx="34544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53365" marR="5080" indent="-241300">
              <a:lnSpc>
                <a:spcPct val="100000"/>
              </a:lnSpc>
              <a:spcBef>
                <a:spcPts val="100"/>
              </a:spcBef>
            </a:pPr>
            <a:r>
              <a:rPr lang="en-US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/>
                <a:cs typeface="Arial"/>
              </a:rPr>
              <a:t>Nisar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/>
                <a:cs typeface="Arial"/>
              </a:rPr>
              <a:t> Ahmad</a:t>
            </a:r>
            <a:endParaRPr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4332730"/>
            <a:ext cx="2912745" cy="2529840"/>
            <a:chOff x="0" y="4332730"/>
            <a:chExt cx="2912745" cy="2529840"/>
          </a:xfrm>
        </p:grpSpPr>
        <p:sp>
          <p:nvSpPr>
            <p:cNvPr id="13" name="object 13"/>
            <p:cNvSpPr/>
            <p:nvPr/>
          </p:nvSpPr>
          <p:spPr>
            <a:xfrm>
              <a:off x="0" y="4332730"/>
              <a:ext cx="2912363" cy="252526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144" y="4571999"/>
              <a:ext cx="2663952" cy="22860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572" y="4567427"/>
              <a:ext cx="2673350" cy="2291080"/>
            </a:xfrm>
            <a:custGeom>
              <a:avLst/>
              <a:gdLst/>
              <a:ahLst/>
              <a:cxnLst/>
              <a:rect l="l" t="t" r="r" b="b"/>
              <a:pathLst>
                <a:path w="2673350" h="2291079">
                  <a:moveTo>
                    <a:pt x="2673096" y="2290569"/>
                  </a:moveTo>
                  <a:lnTo>
                    <a:pt x="2673096" y="0"/>
                  </a:lnTo>
                  <a:lnTo>
                    <a:pt x="0" y="0"/>
                  </a:lnTo>
                  <a:lnTo>
                    <a:pt x="0" y="2290569"/>
                  </a:lnTo>
                </a:path>
              </a:pathLst>
            </a:custGeom>
            <a:ln w="9144">
              <a:solidFill>
                <a:srgbClr val="D387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9536" y="82168"/>
            <a:ext cx="6308090" cy="922655"/>
            <a:chOff x="859536" y="82168"/>
            <a:chExt cx="6308090" cy="922655"/>
          </a:xfrm>
        </p:grpSpPr>
        <p:sp>
          <p:nvSpPr>
            <p:cNvPr id="3" name="object 3"/>
            <p:cNvSpPr/>
            <p:nvPr/>
          </p:nvSpPr>
          <p:spPr>
            <a:xfrm>
              <a:off x="859536" y="533399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71397" y="87502"/>
              <a:ext cx="6284544" cy="4603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70597" y="45491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344" y="0"/>
                  </a:lnTo>
                  <a:lnTo>
                    <a:pt x="85344" y="85344"/>
                  </a:lnTo>
                  <a:lnTo>
                    <a:pt x="0" y="8534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52006" y="340868"/>
              <a:ext cx="200659" cy="1296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77008" y="199008"/>
              <a:ext cx="5179060" cy="165100"/>
            </a:xfrm>
            <a:custGeom>
              <a:avLst/>
              <a:gdLst/>
              <a:ahLst/>
              <a:cxnLst/>
              <a:rect l="l" t="t" r="r" b="b"/>
              <a:pathLst>
                <a:path w="5179059" h="165100">
                  <a:moveTo>
                    <a:pt x="5093589" y="18796"/>
                  </a:moveTo>
                  <a:lnTo>
                    <a:pt x="5178933" y="18796"/>
                  </a:lnTo>
                  <a:lnTo>
                    <a:pt x="5178933" y="104140"/>
                  </a:lnTo>
                  <a:lnTo>
                    <a:pt x="5093589" y="104140"/>
                  </a:lnTo>
                  <a:lnTo>
                    <a:pt x="5093589" y="18796"/>
                  </a:lnTo>
                  <a:close/>
                </a:path>
                <a:path w="5179059" h="165100">
                  <a:moveTo>
                    <a:pt x="60071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071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64326" y="165100"/>
              <a:ext cx="192150" cy="1235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52006" y="163956"/>
              <a:ext cx="184276" cy="1135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71397" y="87502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558" y="76835"/>
                  </a:moveTo>
                  <a:lnTo>
                    <a:pt x="3298456" y="86360"/>
                  </a:lnTo>
                  <a:lnTo>
                    <a:pt x="3259023" y="114935"/>
                  </a:lnTo>
                  <a:lnTo>
                    <a:pt x="3233527" y="162734"/>
                  </a:lnTo>
                  <a:lnTo>
                    <a:pt x="3224987" y="229870"/>
                  </a:lnTo>
                  <a:lnTo>
                    <a:pt x="3227175" y="265398"/>
                  </a:lnTo>
                  <a:lnTo>
                    <a:pt x="3244650" y="322738"/>
                  </a:lnTo>
                  <a:lnTo>
                    <a:pt x="3278585" y="361572"/>
                  </a:lnTo>
                  <a:lnTo>
                    <a:pt x="3322884" y="381091"/>
                  </a:lnTo>
                  <a:lnTo>
                    <a:pt x="3348558" y="383539"/>
                  </a:lnTo>
                  <a:lnTo>
                    <a:pt x="3374279" y="381113"/>
                  </a:lnTo>
                  <a:lnTo>
                    <a:pt x="3418388" y="361733"/>
                  </a:lnTo>
                  <a:lnTo>
                    <a:pt x="3451898" y="323042"/>
                  </a:lnTo>
                  <a:lnTo>
                    <a:pt x="3469095" y="264991"/>
                  </a:lnTo>
                  <a:lnTo>
                    <a:pt x="3471240" y="228726"/>
                  </a:lnTo>
                  <a:lnTo>
                    <a:pt x="3469144" y="192867"/>
                  </a:lnTo>
                  <a:lnTo>
                    <a:pt x="3452380" y="135768"/>
                  </a:lnTo>
                  <a:lnTo>
                    <a:pt x="3419567" y="98051"/>
                  </a:lnTo>
                  <a:lnTo>
                    <a:pt x="3374990" y="79192"/>
                  </a:lnTo>
                  <a:lnTo>
                    <a:pt x="3348558" y="76835"/>
                  </a:lnTo>
                  <a:close/>
                </a:path>
                <a:path w="6069330" h="460375">
                  <a:moveTo>
                    <a:pt x="5696026" y="7620"/>
                  </a:moveTo>
                  <a:lnTo>
                    <a:pt x="5873953" y="7620"/>
                  </a:lnTo>
                  <a:lnTo>
                    <a:pt x="5898668" y="7903"/>
                  </a:lnTo>
                  <a:lnTo>
                    <a:pt x="5938050" y="10138"/>
                  </a:lnTo>
                  <a:lnTo>
                    <a:pt x="5977362" y="18843"/>
                  </a:lnTo>
                  <a:lnTo>
                    <a:pt x="6017971" y="46688"/>
                  </a:lnTo>
                  <a:lnTo>
                    <a:pt x="6039338" y="79539"/>
                  </a:lnTo>
                  <a:lnTo>
                    <a:pt x="6047054" y="119633"/>
                  </a:lnTo>
                  <a:lnTo>
                    <a:pt x="6045986" y="134997"/>
                  </a:lnTo>
                  <a:lnTo>
                    <a:pt x="6030163" y="177038"/>
                  </a:lnTo>
                  <a:lnTo>
                    <a:pt x="5998159" y="208899"/>
                  </a:lnTo>
                  <a:lnTo>
                    <a:pt x="5984443" y="216280"/>
                  </a:lnTo>
                  <a:lnTo>
                    <a:pt x="6003638" y="223234"/>
                  </a:lnTo>
                  <a:lnTo>
                    <a:pt x="6047054" y="256667"/>
                  </a:lnTo>
                  <a:lnTo>
                    <a:pt x="6067521" y="305030"/>
                  </a:lnTo>
                  <a:lnTo>
                    <a:pt x="6068898" y="323723"/>
                  </a:lnTo>
                  <a:lnTo>
                    <a:pt x="6068017" y="338772"/>
                  </a:lnTo>
                  <a:lnTo>
                    <a:pt x="6054801" y="382777"/>
                  </a:lnTo>
                  <a:lnTo>
                    <a:pt x="6027762" y="419318"/>
                  </a:lnTo>
                  <a:lnTo>
                    <a:pt x="5988935" y="442452"/>
                  </a:lnTo>
                  <a:lnTo>
                    <a:pt x="5940727" y="450826"/>
                  </a:lnTo>
                  <a:lnTo>
                    <a:pt x="5886538" y="452350"/>
                  </a:lnTo>
                  <a:lnTo>
                    <a:pt x="5847537" y="452755"/>
                  </a:lnTo>
                  <a:lnTo>
                    <a:pt x="5696026" y="452755"/>
                  </a:lnTo>
                  <a:lnTo>
                    <a:pt x="5696026" y="7620"/>
                  </a:lnTo>
                  <a:close/>
                </a:path>
                <a:path w="6069330" h="460375">
                  <a:moveTo>
                    <a:pt x="5208346" y="7620"/>
                  </a:moveTo>
                  <a:lnTo>
                    <a:pt x="5397449" y="7620"/>
                  </a:lnTo>
                  <a:lnTo>
                    <a:pt x="5430717" y="8380"/>
                  </a:lnTo>
                  <a:lnTo>
                    <a:pt x="5482584" y="14424"/>
                  </a:lnTo>
                  <a:lnTo>
                    <a:pt x="5530291" y="36353"/>
                  </a:lnTo>
                  <a:lnTo>
                    <a:pt x="5561398" y="78239"/>
                  </a:lnTo>
                  <a:lnTo>
                    <a:pt x="5572328" y="132461"/>
                  </a:lnTo>
                  <a:lnTo>
                    <a:pt x="5570494" y="156416"/>
                  </a:lnTo>
                  <a:lnTo>
                    <a:pt x="5555826" y="197754"/>
                  </a:lnTo>
                  <a:lnTo>
                    <a:pt x="5526415" y="229997"/>
                  </a:lnTo>
                  <a:lnTo>
                    <a:pt x="5482358" y="250571"/>
                  </a:lnTo>
                  <a:lnTo>
                    <a:pt x="5454853" y="256286"/>
                  </a:lnTo>
                  <a:lnTo>
                    <a:pt x="5468803" y="264977"/>
                  </a:lnTo>
                  <a:lnTo>
                    <a:pt x="5502986" y="293624"/>
                  </a:lnTo>
                  <a:lnTo>
                    <a:pt x="5538901" y="341933"/>
                  </a:lnTo>
                  <a:lnTo>
                    <a:pt x="5608523" y="452755"/>
                  </a:lnTo>
                  <a:lnTo>
                    <a:pt x="5501081" y="452755"/>
                  </a:lnTo>
                  <a:lnTo>
                    <a:pt x="5436057" y="355854"/>
                  </a:lnTo>
                  <a:lnTo>
                    <a:pt x="5420100" y="332329"/>
                  </a:lnTo>
                  <a:lnTo>
                    <a:pt x="5396427" y="299614"/>
                  </a:lnTo>
                  <a:lnTo>
                    <a:pt x="5361635" y="271907"/>
                  </a:lnTo>
                  <a:lnTo>
                    <a:pt x="5316423" y="266953"/>
                  </a:lnTo>
                  <a:lnTo>
                    <a:pt x="5298262" y="266953"/>
                  </a:lnTo>
                  <a:lnTo>
                    <a:pt x="5298262" y="452755"/>
                  </a:lnTo>
                  <a:lnTo>
                    <a:pt x="5208346" y="452755"/>
                  </a:lnTo>
                  <a:lnTo>
                    <a:pt x="5208346" y="7620"/>
                  </a:lnTo>
                  <a:close/>
                </a:path>
                <a:path w="6069330" h="460375">
                  <a:moveTo>
                    <a:pt x="4755464" y="7620"/>
                  </a:moveTo>
                  <a:lnTo>
                    <a:pt x="5085410" y="7620"/>
                  </a:lnTo>
                  <a:lnTo>
                    <a:pt x="5085410" y="82930"/>
                  </a:lnTo>
                  <a:lnTo>
                    <a:pt x="4845253" y="82930"/>
                  </a:lnTo>
                  <a:lnTo>
                    <a:pt x="4845253" y="181610"/>
                  </a:lnTo>
                  <a:lnTo>
                    <a:pt x="5068773" y="181610"/>
                  </a:lnTo>
                  <a:lnTo>
                    <a:pt x="5068773" y="256667"/>
                  </a:lnTo>
                  <a:lnTo>
                    <a:pt x="4845253" y="256667"/>
                  </a:lnTo>
                  <a:lnTo>
                    <a:pt x="4845253" y="377698"/>
                  </a:lnTo>
                  <a:lnTo>
                    <a:pt x="5093919" y="377698"/>
                  </a:lnTo>
                  <a:lnTo>
                    <a:pt x="5093919" y="452755"/>
                  </a:lnTo>
                  <a:lnTo>
                    <a:pt x="4755464" y="452755"/>
                  </a:lnTo>
                  <a:lnTo>
                    <a:pt x="4755464" y="7620"/>
                  </a:lnTo>
                  <a:close/>
                </a:path>
                <a:path w="6069330" h="460375">
                  <a:moveTo>
                    <a:pt x="4257243" y="7620"/>
                  </a:moveTo>
                  <a:lnTo>
                    <a:pt x="4354779" y="7620"/>
                  </a:lnTo>
                  <a:lnTo>
                    <a:pt x="4467301" y="337058"/>
                  </a:lnTo>
                  <a:lnTo>
                    <a:pt x="4576394" y="7620"/>
                  </a:lnTo>
                  <a:lnTo>
                    <a:pt x="4671644" y="7620"/>
                  </a:lnTo>
                  <a:lnTo>
                    <a:pt x="4512259" y="452755"/>
                  </a:lnTo>
                  <a:lnTo>
                    <a:pt x="4416374" y="452755"/>
                  </a:lnTo>
                  <a:lnTo>
                    <a:pt x="4257243" y="7620"/>
                  </a:lnTo>
                  <a:close/>
                </a:path>
                <a:path w="6069330" h="460375">
                  <a:moveTo>
                    <a:pt x="3672535" y="7620"/>
                  </a:moveTo>
                  <a:lnTo>
                    <a:pt x="3977589" y="7620"/>
                  </a:lnTo>
                  <a:lnTo>
                    <a:pt x="3977589" y="82930"/>
                  </a:lnTo>
                  <a:lnTo>
                    <a:pt x="3762324" y="82930"/>
                  </a:lnTo>
                  <a:lnTo>
                    <a:pt x="3762324" y="188341"/>
                  </a:lnTo>
                  <a:lnTo>
                    <a:pt x="3948125" y="188341"/>
                  </a:lnTo>
                  <a:lnTo>
                    <a:pt x="3948125" y="263651"/>
                  </a:lnTo>
                  <a:lnTo>
                    <a:pt x="3762324" y="263651"/>
                  </a:lnTo>
                  <a:lnTo>
                    <a:pt x="3762324" y="452755"/>
                  </a:lnTo>
                  <a:lnTo>
                    <a:pt x="3672535" y="452755"/>
                  </a:lnTo>
                  <a:lnTo>
                    <a:pt x="3672535" y="7620"/>
                  </a:lnTo>
                  <a:close/>
                </a:path>
                <a:path w="6069330" h="460375">
                  <a:moveTo>
                    <a:pt x="2487752" y="7620"/>
                  </a:moveTo>
                  <a:lnTo>
                    <a:pt x="2817698" y="7620"/>
                  </a:lnTo>
                  <a:lnTo>
                    <a:pt x="2817698" y="82930"/>
                  </a:lnTo>
                  <a:lnTo>
                    <a:pt x="2577541" y="82930"/>
                  </a:lnTo>
                  <a:lnTo>
                    <a:pt x="2577541" y="181610"/>
                  </a:lnTo>
                  <a:lnTo>
                    <a:pt x="2801061" y="181610"/>
                  </a:lnTo>
                  <a:lnTo>
                    <a:pt x="2801061" y="256667"/>
                  </a:lnTo>
                  <a:lnTo>
                    <a:pt x="2577541" y="256667"/>
                  </a:lnTo>
                  <a:lnTo>
                    <a:pt x="2577541" y="377698"/>
                  </a:lnTo>
                  <a:lnTo>
                    <a:pt x="2826207" y="377698"/>
                  </a:lnTo>
                  <a:lnTo>
                    <a:pt x="2826207" y="452755"/>
                  </a:lnTo>
                  <a:lnTo>
                    <a:pt x="2487752" y="452755"/>
                  </a:lnTo>
                  <a:lnTo>
                    <a:pt x="2487752" y="7620"/>
                  </a:lnTo>
                  <a:close/>
                </a:path>
                <a:path w="6069330" h="460375">
                  <a:moveTo>
                    <a:pt x="1479753" y="7620"/>
                  </a:moveTo>
                  <a:lnTo>
                    <a:pt x="1567129" y="7620"/>
                  </a:lnTo>
                  <a:lnTo>
                    <a:pt x="1749374" y="304926"/>
                  </a:lnTo>
                  <a:lnTo>
                    <a:pt x="1749374" y="7620"/>
                  </a:lnTo>
                  <a:lnTo>
                    <a:pt x="1832813" y="7620"/>
                  </a:lnTo>
                  <a:lnTo>
                    <a:pt x="1832813" y="452755"/>
                  </a:lnTo>
                  <a:lnTo>
                    <a:pt x="1742643" y="452755"/>
                  </a:lnTo>
                  <a:lnTo>
                    <a:pt x="1563192" y="162432"/>
                  </a:lnTo>
                  <a:lnTo>
                    <a:pt x="1563192" y="452755"/>
                  </a:lnTo>
                  <a:lnTo>
                    <a:pt x="1479753" y="452755"/>
                  </a:lnTo>
                  <a:lnTo>
                    <a:pt x="1479753" y="7620"/>
                  </a:lnTo>
                  <a:close/>
                </a:path>
                <a:path w="6069330" h="460375">
                  <a:moveTo>
                    <a:pt x="1119327" y="7620"/>
                  </a:moveTo>
                  <a:lnTo>
                    <a:pt x="1214323" y="7620"/>
                  </a:lnTo>
                  <a:lnTo>
                    <a:pt x="1392504" y="452755"/>
                  </a:lnTo>
                  <a:lnTo>
                    <a:pt x="1294714" y="452755"/>
                  </a:lnTo>
                  <a:lnTo>
                    <a:pt x="1255852" y="351663"/>
                  </a:lnTo>
                  <a:lnTo>
                    <a:pt x="1077925" y="351663"/>
                  </a:lnTo>
                  <a:lnTo>
                    <a:pt x="1041222" y="452755"/>
                  </a:lnTo>
                  <a:lnTo>
                    <a:pt x="945972" y="452755"/>
                  </a:lnTo>
                  <a:lnTo>
                    <a:pt x="1119327" y="7620"/>
                  </a:lnTo>
                  <a:close/>
                </a:path>
                <a:path w="6069330" h="460375">
                  <a:moveTo>
                    <a:pt x="503758" y="7620"/>
                  </a:moveTo>
                  <a:lnTo>
                    <a:pt x="593674" y="7620"/>
                  </a:lnTo>
                  <a:lnTo>
                    <a:pt x="593674" y="182879"/>
                  </a:lnTo>
                  <a:lnTo>
                    <a:pt x="769696" y="182879"/>
                  </a:lnTo>
                  <a:lnTo>
                    <a:pt x="769696" y="7620"/>
                  </a:lnTo>
                  <a:lnTo>
                    <a:pt x="859612" y="7620"/>
                  </a:lnTo>
                  <a:lnTo>
                    <a:pt x="859612" y="452755"/>
                  </a:lnTo>
                  <a:lnTo>
                    <a:pt x="769696" y="452755"/>
                  </a:lnTo>
                  <a:lnTo>
                    <a:pt x="769696" y="258064"/>
                  </a:lnTo>
                  <a:lnTo>
                    <a:pt x="593674" y="258064"/>
                  </a:lnTo>
                  <a:lnTo>
                    <a:pt x="593674" y="452755"/>
                  </a:lnTo>
                  <a:lnTo>
                    <a:pt x="503758" y="452755"/>
                  </a:lnTo>
                  <a:lnTo>
                    <a:pt x="503758" y="7620"/>
                  </a:lnTo>
                  <a:close/>
                </a:path>
                <a:path w="6069330" h="460375">
                  <a:moveTo>
                    <a:pt x="3347669" y="0"/>
                  </a:moveTo>
                  <a:lnTo>
                    <a:pt x="3394438" y="3829"/>
                  </a:lnTo>
                  <a:lnTo>
                    <a:pt x="3436267" y="15303"/>
                  </a:lnTo>
                  <a:lnTo>
                    <a:pt x="3473167" y="34397"/>
                  </a:lnTo>
                  <a:lnTo>
                    <a:pt x="3505149" y="61087"/>
                  </a:lnTo>
                  <a:lnTo>
                    <a:pt x="3530985" y="94563"/>
                  </a:lnTo>
                  <a:lnTo>
                    <a:pt x="3549440" y="134016"/>
                  </a:lnTo>
                  <a:lnTo>
                    <a:pt x="3560513" y="179423"/>
                  </a:lnTo>
                  <a:lnTo>
                    <a:pt x="3564204" y="230758"/>
                  </a:lnTo>
                  <a:lnTo>
                    <a:pt x="3560537" y="281739"/>
                  </a:lnTo>
                  <a:lnTo>
                    <a:pt x="3549535" y="326850"/>
                  </a:lnTo>
                  <a:lnTo>
                    <a:pt x="3531200" y="366079"/>
                  </a:lnTo>
                  <a:lnTo>
                    <a:pt x="3505530" y="399414"/>
                  </a:lnTo>
                  <a:lnTo>
                    <a:pt x="3473811" y="426085"/>
                  </a:lnTo>
                  <a:lnTo>
                    <a:pt x="3437140" y="445135"/>
                  </a:lnTo>
                  <a:lnTo>
                    <a:pt x="3395516" y="456564"/>
                  </a:lnTo>
                  <a:lnTo>
                    <a:pt x="3348939" y="460375"/>
                  </a:lnTo>
                  <a:lnTo>
                    <a:pt x="3301842" y="456588"/>
                  </a:lnTo>
                  <a:lnTo>
                    <a:pt x="3259816" y="445230"/>
                  </a:lnTo>
                  <a:lnTo>
                    <a:pt x="3222887" y="426299"/>
                  </a:lnTo>
                  <a:lnTo>
                    <a:pt x="3191078" y="399796"/>
                  </a:lnTo>
                  <a:lnTo>
                    <a:pt x="3165408" y="366649"/>
                  </a:lnTo>
                  <a:lnTo>
                    <a:pt x="3147072" y="327787"/>
                  </a:lnTo>
                  <a:lnTo>
                    <a:pt x="3136071" y="283210"/>
                  </a:lnTo>
                  <a:lnTo>
                    <a:pt x="3132404" y="232918"/>
                  </a:lnTo>
                  <a:lnTo>
                    <a:pt x="3133686" y="200273"/>
                  </a:lnTo>
                  <a:lnTo>
                    <a:pt x="3143869" y="143174"/>
                  </a:lnTo>
                  <a:lnTo>
                    <a:pt x="3161034" y="102219"/>
                  </a:lnTo>
                  <a:lnTo>
                    <a:pt x="3194253" y="57785"/>
                  </a:lnTo>
                  <a:lnTo>
                    <a:pt x="3236472" y="25084"/>
                  </a:lnTo>
                  <a:lnTo>
                    <a:pt x="3273356" y="9965"/>
                  </a:lnTo>
                  <a:lnTo>
                    <a:pt x="3321310" y="1115"/>
                  </a:lnTo>
                  <a:lnTo>
                    <a:pt x="3347669" y="0"/>
                  </a:lnTo>
                  <a:close/>
                </a:path>
                <a:path w="6069330" h="460375">
                  <a:moveTo>
                    <a:pt x="2172030" y="0"/>
                  </a:moveTo>
                  <a:lnTo>
                    <a:pt x="2211201" y="2186"/>
                  </a:lnTo>
                  <a:lnTo>
                    <a:pt x="2275971" y="19609"/>
                  </a:lnTo>
                  <a:lnTo>
                    <a:pt x="2322759" y="53873"/>
                  </a:lnTo>
                  <a:lnTo>
                    <a:pt x="2352755" y="101931"/>
                  </a:lnTo>
                  <a:lnTo>
                    <a:pt x="2361514" y="130937"/>
                  </a:lnTo>
                  <a:lnTo>
                    <a:pt x="2272233" y="147574"/>
                  </a:lnTo>
                  <a:lnTo>
                    <a:pt x="2266520" y="132050"/>
                  </a:lnTo>
                  <a:lnTo>
                    <a:pt x="2258723" y="118252"/>
                  </a:lnTo>
                  <a:lnTo>
                    <a:pt x="2223090" y="87550"/>
                  </a:lnTo>
                  <a:lnTo>
                    <a:pt x="2172030" y="76835"/>
                  </a:lnTo>
                  <a:lnTo>
                    <a:pt x="2144100" y="79168"/>
                  </a:lnTo>
                  <a:lnTo>
                    <a:pt x="2097288" y="97837"/>
                  </a:lnTo>
                  <a:lnTo>
                    <a:pt x="2063189" y="135104"/>
                  </a:lnTo>
                  <a:lnTo>
                    <a:pt x="2045802" y="190539"/>
                  </a:lnTo>
                  <a:lnTo>
                    <a:pt x="2043633" y="225044"/>
                  </a:lnTo>
                  <a:lnTo>
                    <a:pt x="2045825" y="262191"/>
                  </a:lnTo>
                  <a:lnTo>
                    <a:pt x="2063403" y="321627"/>
                  </a:lnTo>
                  <a:lnTo>
                    <a:pt x="2097792" y="361251"/>
                  </a:lnTo>
                  <a:lnTo>
                    <a:pt x="2143945" y="381063"/>
                  </a:lnTo>
                  <a:lnTo>
                    <a:pt x="2171141" y="383539"/>
                  </a:lnTo>
                  <a:lnTo>
                    <a:pt x="2185260" y="382849"/>
                  </a:lnTo>
                  <a:lnTo>
                    <a:pt x="2227783" y="372491"/>
                  </a:lnTo>
                  <a:lnTo>
                    <a:pt x="2265859" y="353167"/>
                  </a:lnTo>
                  <a:lnTo>
                    <a:pt x="2276551" y="345567"/>
                  </a:lnTo>
                  <a:lnTo>
                    <a:pt x="2276551" y="289051"/>
                  </a:lnTo>
                  <a:lnTo>
                    <a:pt x="2173554" y="289051"/>
                  </a:lnTo>
                  <a:lnTo>
                    <a:pt x="2173554" y="214122"/>
                  </a:lnTo>
                  <a:lnTo>
                    <a:pt x="2367229" y="214122"/>
                  </a:lnTo>
                  <a:lnTo>
                    <a:pt x="2367229" y="391413"/>
                  </a:lnTo>
                  <a:lnTo>
                    <a:pt x="2332669" y="417099"/>
                  </a:lnTo>
                  <a:lnTo>
                    <a:pt x="2285441" y="439547"/>
                  </a:lnTo>
                  <a:lnTo>
                    <a:pt x="2231529" y="455152"/>
                  </a:lnTo>
                  <a:lnTo>
                    <a:pt x="2176856" y="460375"/>
                  </a:lnTo>
                  <a:lnTo>
                    <a:pt x="2143094" y="458541"/>
                  </a:lnTo>
                  <a:lnTo>
                    <a:pt x="2082237" y="443872"/>
                  </a:lnTo>
                  <a:lnTo>
                    <a:pt x="2030806" y="414797"/>
                  </a:lnTo>
                  <a:lnTo>
                    <a:pt x="1991753" y="372887"/>
                  </a:lnTo>
                  <a:lnTo>
                    <a:pt x="1965677" y="319381"/>
                  </a:lnTo>
                  <a:lnTo>
                    <a:pt x="1952671" y="260135"/>
                  </a:lnTo>
                  <a:lnTo>
                    <a:pt x="1951050" y="228726"/>
                  </a:lnTo>
                  <a:lnTo>
                    <a:pt x="1952861" y="194917"/>
                  </a:lnTo>
                  <a:lnTo>
                    <a:pt x="1967391" y="133107"/>
                  </a:lnTo>
                  <a:lnTo>
                    <a:pt x="1996397" y="79678"/>
                  </a:lnTo>
                  <a:lnTo>
                    <a:pt x="2039069" y="38201"/>
                  </a:lnTo>
                  <a:lnTo>
                    <a:pt x="2088198" y="12537"/>
                  </a:lnTo>
                  <a:lnTo>
                    <a:pt x="2141450" y="1400"/>
                  </a:lnTo>
                  <a:lnTo>
                    <a:pt x="2172030" y="0"/>
                  </a:lnTo>
                  <a:close/>
                </a:path>
                <a:path w="6069330" h="460375">
                  <a:moveTo>
                    <a:pt x="208279" y="0"/>
                  </a:moveTo>
                  <a:lnTo>
                    <a:pt x="247196" y="3024"/>
                  </a:lnTo>
                  <a:lnTo>
                    <a:pt x="313534" y="27217"/>
                  </a:lnTo>
                  <a:lnTo>
                    <a:pt x="355189" y="64168"/>
                  </a:lnTo>
                  <a:lnTo>
                    <a:pt x="377959" y="105161"/>
                  </a:lnTo>
                  <a:lnTo>
                    <a:pt x="386499" y="130301"/>
                  </a:lnTo>
                  <a:lnTo>
                    <a:pt x="297535" y="151511"/>
                  </a:lnTo>
                  <a:lnTo>
                    <a:pt x="292518" y="135155"/>
                  </a:lnTo>
                  <a:lnTo>
                    <a:pt x="285354" y="120586"/>
                  </a:lnTo>
                  <a:lnTo>
                    <a:pt x="251399" y="88139"/>
                  </a:lnTo>
                  <a:lnTo>
                    <a:pt x="203720" y="76835"/>
                  </a:lnTo>
                  <a:lnTo>
                    <a:pt x="180143" y="79069"/>
                  </a:lnTo>
                  <a:lnTo>
                    <a:pt x="139994" y="96873"/>
                  </a:lnTo>
                  <a:lnTo>
                    <a:pt x="109935" y="132873"/>
                  </a:lnTo>
                  <a:lnTo>
                    <a:pt x="94532" y="190404"/>
                  </a:lnTo>
                  <a:lnTo>
                    <a:pt x="92608" y="227456"/>
                  </a:lnTo>
                  <a:lnTo>
                    <a:pt x="94504" y="266626"/>
                  </a:lnTo>
                  <a:lnTo>
                    <a:pt x="109678" y="326772"/>
                  </a:lnTo>
                  <a:lnTo>
                    <a:pt x="139282" y="363394"/>
                  </a:lnTo>
                  <a:lnTo>
                    <a:pt x="178754" y="381301"/>
                  </a:lnTo>
                  <a:lnTo>
                    <a:pt x="201904" y="383539"/>
                  </a:lnTo>
                  <a:lnTo>
                    <a:pt x="219187" y="382113"/>
                  </a:lnTo>
                  <a:lnTo>
                    <a:pt x="263537" y="360807"/>
                  </a:lnTo>
                  <a:lnTo>
                    <a:pt x="294046" y="311890"/>
                  </a:lnTo>
                  <a:lnTo>
                    <a:pt x="300570" y="289051"/>
                  </a:lnTo>
                  <a:lnTo>
                    <a:pt x="387705" y="316738"/>
                  </a:lnTo>
                  <a:lnTo>
                    <a:pt x="361030" y="380174"/>
                  </a:lnTo>
                  <a:lnTo>
                    <a:pt x="321068" y="424942"/>
                  </a:lnTo>
                  <a:lnTo>
                    <a:pt x="268204" y="451516"/>
                  </a:lnTo>
                  <a:lnTo>
                    <a:pt x="202806" y="460375"/>
                  </a:lnTo>
                  <a:lnTo>
                    <a:pt x="160458" y="456588"/>
                  </a:lnTo>
                  <a:lnTo>
                    <a:pt x="122053" y="445230"/>
                  </a:lnTo>
                  <a:lnTo>
                    <a:pt x="87591" y="426299"/>
                  </a:lnTo>
                  <a:lnTo>
                    <a:pt x="57073" y="399796"/>
                  </a:lnTo>
                  <a:lnTo>
                    <a:pt x="32104" y="366722"/>
                  </a:lnTo>
                  <a:lnTo>
                    <a:pt x="14268" y="328088"/>
                  </a:lnTo>
                  <a:lnTo>
                    <a:pt x="3567" y="283906"/>
                  </a:lnTo>
                  <a:lnTo>
                    <a:pt x="0" y="234188"/>
                  </a:lnTo>
                  <a:lnTo>
                    <a:pt x="3586" y="181681"/>
                  </a:lnTo>
                  <a:lnTo>
                    <a:pt x="14344" y="135413"/>
                  </a:lnTo>
                  <a:lnTo>
                    <a:pt x="32275" y="95384"/>
                  </a:lnTo>
                  <a:lnTo>
                    <a:pt x="57378" y="61595"/>
                  </a:lnTo>
                  <a:lnTo>
                    <a:pt x="88332" y="34665"/>
                  </a:lnTo>
                  <a:lnTo>
                    <a:pt x="123799" y="15414"/>
                  </a:lnTo>
                  <a:lnTo>
                    <a:pt x="163781" y="3855"/>
                  </a:lnTo>
                  <a:lnTo>
                    <a:pt x="208279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221992" y="828928"/>
            <a:ext cx="3615054" cy="922655"/>
            <a:chOff x="2221992" y="828928"/>
            <a:chExt cx="3615054" cy="922655"/>
          </a:xfrm>
        </p:grpSpPr>
        <p:sp>
          <p:nvSpPr>
            <p:cNvPr id="12" name="object 12"/>
            <p:cNvSpPr/>
            <p:nvPr/>
          </p:nvSpPr>
          <p:spPr>
            <a:xfrm>
              <a:off x="2221992" y="1280159"/>
              <a:ext cx="3614928" cy="47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233803" y="834262"/>
              <a:ext cx="3591306" cy="5835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29458" y="911859"/>
              <a:ext cx="192150" cy="12357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576449" y="911859"/>
              <a:ext cx="169163" cy="13703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233803" y="834262"/>
              <a:ext cx="3591560" cy="583565"/>
            </a:xfrm>
            <a:custGeom>
              <a:avLst/>
              <a:gdLst/>
              <a:ahLst/>
              <a:cxnLst/>
              <a:rect l="l" t="t" r="r" b="b"/>
              <a:pathLst>
                <a:path w="3591560" h="583565">
                  <a:moveTo>
                    <a:pt x="3012186" y="7620"/>
                  </a:moveTo>
                  <a:lnTo>
                    <a:pt x="3365881" y="7620"/>
                  </a:lnTo>
                  <a:lnTo>
                    <a:pt x="3365881" y="82931"/>
                  </a:lnTo>
                  <a:lnTo>
                    <a:pt x="3234055" y="82931"/>
                  </a:lnTo>
                  <a:lnTo>
                    <a:pt x="3234055" y="452754"/>
                  </a:lnTo>
                  <a:lnTo>
                    <a:pt x="3144266" y="452754"/>
                  </a:lnTo>
                  <a:lnTo>
                    <a:pt x="3144266" y="82931"/>
                  </a:lnTo>
                  <a:lnTo>
                    <a:pt x="3012186" y="82931"/>
                  </a:lnTo>
                  <a:lnTo>
                    <a:pt x="3012186" y="7620"/>
                  </a:lnTo>
                  <a:close/>
                </a:path>
                <a:path w="3591560" h="583565">
                  <a:moveTo>
                    <a:pt x="2557272" y="7620"/>
                  </a:moveTo>
                  <a:lnTo>
                    <a:pt x="2644648" y="7620"/>
                  </a:lnTo>
                  <a:lnTo>
                    <a:pt x="2826893" y="304926"/>
                  </a:lnTo>
                  <a:lnTo>
                    <a:pt x="2826893" y="7620"/>
                  </a:lnTo>
                  <a:lnTo>
                    <a:pt x="2910332" y="7620"/>
                  </a:lnTo>
                  <a:lnTo>
                    <a:pt x="2910332" y="452754"/>
                  </a:lnTo>
                  <a:lnTo>
                    <a:pt x="2820162" y="452754"/>
                  </a:lnTo>
                  <a:lnTo>
                    <a:pt x="2640711" y="162433"/>
                  </a:lnTo>
                  <a:lnTo>
                    <a:pt x="2640711" y="452754"/>
                  </a:lnTo>
                  <a:lnTo>
                    <a:pt x="2557272" y="452754"/>
                  </a:lnTo>
                  <a:lnTo>
                    <a:pt x="2557272" y="7620"/>
                  </a:lnTo>
                  <a:close/>
                </a:path>
                <a:path w="3591560" h="583565">
                  <a:moveTo>
                    <a:pt x="2103755" y="7620"/>
                  </a:moveTo>
                  <a:lnTo>
                    <a:pt x="2433701" y="7620"/>
                  </a:lnTo>
                  <a:lnTo>
                    <a:pt x="2433701" y="82931"/>
                  </a:lnTo>
                  <a:lnTo>
                    <a:pt x="2193544" y="82931"/>
                  </a:lnTo>
                  <a:lnTo>
                    <a:pt x="2193544" y="181610"/>
                  </a:lnTo>
                  <a:lnTo>
                    <a:pt x="2417064" y="181610"/>
                  </a:lnTo>
                  <a:lnTo>
                    <a:pt x="2417064" y="256666"/>
                  </a:lnTo>
                  <a:lnTo>
                    <a:pt x="2193544" y="256666"/>
                  </a:lnTo>
                  <a:lnTo>
                    <a:pt x="2193544" y="377698"/>
                  </a:lnTo>
                  <a:lnTo>
                    <a:pt x="2442210" y="377698"/>
                  </a:lnTo>
                  <a:lnTo>
                    <a:pt x="2442210" y="452754"/>
                  </a:lnTo>
                  <a:lnTo>
                    <a:pt x="2103755" y="452754"/>
                  </a:lnTo>
                  <a:lnTo>
                    <a:pt x="2103755" y="7620"/>
                  </a:lnTo>
                  <a:close/>
                </a:path>
                <a:path w="3591560" h="583565">
                  <a:moveTo>
                    <a:pt x="1198499" y="7620"/>
                  </a:moveTo>
                  <a:lnTo>
                    <a:pt x="1528445" y="7620"/>
                  </a:lnTo>
                  <a:lnTo>
                    <a:pt x="1528445" y="82931"/>
                  </a:lnTo>
                  <a:lnTo>
                    <a:pt x="1288288" y="82931"/>
                  </a:lnTo>
                  <a:lnTo>
                    <a:pt x="1288288" y="181610"/>
                  </a:lnTo>
                  <a:lnTo>
                    <a:pt x="1511808" y="181610"/>
                  </a:lnTo>
                  <a:lnTo>
                    <a:pt x="1511808" y="256666"/>
                  </a:lnTo>
                  <a:lnTo>
                    <a:pt x="1288288" y="256666"/>
                  </a:lnTo>
                  <a:lnTo>
                    <a:pt x="1288288" y="377698"/>
                  </a:lnTo>
                  <a:lnTo>
                    <a:pt x="1536954" y="377698"/>
                  </a:lnTo>
                  <a:lnTo>
                    <a:pt x="1536954" y="452754"/>
                  </a:lnTo>
                  <a:lnTo>
                    <a:pt x="1198499" y="452754"/>
                  </a:lnTo>
                  <a:lnTo>
                    <a:pt x="1198499" y="7620"/>
                  </a:lnTo>
                  <a:close/>
                </a:path>
                <a:path w="3591560" h="583565">
                  <a:moveTo>
                    <a:pt x="711073" y="7620"/>
                  </a:moveTo>
                  <a:lnTo>
                    <a:pt x="900176" y="7620"/>
                  </a:lnTo>
                  <a:lnTo>
                    <a:pt x="933444" y="8380"/>
                  </a:lnTo>
                  <a:lnTo>
                    <a:pt x="985311" y="14424"/>
                  </a:lnTo>
                  <a:lnTo>
                    <a:pt x="1033017" y="36353"/>
                  </a:lnTo>
                  <a:lnTo>
                    <a:pt x="1064125" y="78239"/>
                  </a:lnTo>
                  <a:lnTo>
                    <a:pt x="1075055" y="132461"/>
                  </a:lnTo>
                  <a:lnTo>
                    <a:pt x="1073221" y="156416"/>
                  </a:lnTo>
                  <a:lnTo>
                    <a:pt x="1058552" y="197754"/>
                  </a:lnTo>
                  <a:lnTo>
                    <a:pt x="1029142" y="229997"/>
                  </a:lnTo>
                  <a:lnTo>
                    <a:pt x="985085" y="250571"/>
                  </a:lnTo>
                  <a:lnTo>
                    <a:pt x="957580" y="256286"/>
                  </a:lnTo>
                  <a:lnTo>
                    <a:pt x="971530" y="264977"/>
                  </a:lnTo>
                  <a:lnTo>
                    <a:pt x="1005713" y="293624"/>
                  </a:lnTo>
                  <a:lnTo>
                    <a:pt x="1041628" y="341933"/>
                  </a:lnTo>
                  <a:lnTo>
                    <a:pt x="1111250" y="452754"/>
                  </a:lnTo>
                  <a:lnTo>
                    <a:pt x="1003808" y="452754"/>
                  </a:lnTo>
                  <a:lnTo>
                    <a:pt x="938784" y="355853"/>
                  </a:lnTo>
                  <a:lnTo>
                    <a:pt x="922827" y="332329"/>
                  </a:lnTo>
                  <a:lnTo>
                    <a:pt x="899154" y="299614"/>
                  </a:lnTo>
                  <a:lnTo>
                    <a:pt x="864362" y="271907"/>
                  </a:lnTo>
                  <a:lnTo>
                    <a:pt x="819150" y="266953"/>
                  </a:lnTo>
                  <a:lnTo>
                    <a:pt x="800989" y="266953"/>
                  </a:lnTo>
                  <a:lnTo>
                    <a:pt x="800989" y="452754"/>
                  </a:lnTo>
                  <a:lnTo>
                    <a:pt x="711073" y="452754"/>
                  </a:lnTo>
                  <a:lnTo>
                    <a:pt x="711073" y="7620"/>
                  </a:lnTo>
                  <a:close/>
                </a:path>
                <a:path w="3591560" h="583565">
                  <a:moveTo>
                    <a:pt x="258191" y="7620"/>
                  </a:moveTo>
                  <a:lnTo>
                    <a:pt x="402336" y="7620"/>
                  </a:lnTo>
                  <a:lnTo>
                    <a:pt x="439797" y="8046"/>
                  </a:lnTo>
                  <a:lnTo>
                    <a:pt x="493240" y="11424"/>
                  </a:lnTo>
                  <a:lnTo>
                    <a:pt x="544417" y="30225"/>
                  </a:lnTo>
                  <a:lnTo>
                    <a:pt x="573278" y="57912"/>
                  </a:lnTo>
                  <a:lnTo>
                    <a:pt x="592645" y="96313"/>
                  </a:lnTo>
                  <a:lnTo>
                    <a:pt x="599059" y="144525"/>
                  </a:lnTo>
                  <a:lnTo>
                    <a:pt x="598130" y="164248"/>
                  </a:lnTo>
                  <a:lnTo>
                    <a:pt x="584200" y="213487"/>
                  </a:lnTo>
                  <a:lnTo>
                    <a:pt x="557410" y="248687"/>
                  </a:lnTo>
                  <a:lnTo>
                    <a:pt x="523319" y="270637"/>
                  </a:lnTo>
                  <a:lnTo>
                    <a:pt x="481966" y="281271"/>
                  </a:lnTo>
                  <a:lnTo>
                    <a:pt x="435346" y="284458"/>
                  </a:lnTo>
                  <a:lnTo>
                    <a:pt x="406654" y="284861"/>
                  </a:lnTo>
                  <a:lnTo>
                    <a:pt x="347980" y="284861"/>
                  </a:lnTo>
                  <a:lnTo>
                    <a:pt x="347980" y="452754"/>
                  </a:lnTo>
                  <a:lnTo>
                    <a:pt x="258191" y="452754"/>
                  </a:lnTo>
                  <a:lnTo>
                    <a:pt x="258191" y="7620"/>
                  </a:lnTo>
                  <a:close/>
                </a:path>
                <a:path w="3591560" h="583565">
                  <a:moveTo>
                    <a:pt x="3436747" y="0"/>
                  </a:moveTo>
                  <a:lnTo>
                    <a:pt x="3494659" y="0"/>
                  </a:lnTo>
                  <a:lnTo>
                    <a:pt x="3516328" y="33150"/>
                  </a:lnTo>
                  <a:lnTo>
                    <a:pt x="3535426" y="67278"/>
                  </a:lnTo>
                  <a:lnTo>
                    <a:pt x="3551951" y="102405"/>
                  </a:lnTo>
                  <a:lnTo>
                    <a:pt x="3565906" y="138557"/>
                  </a:lnTo>
                  <a:lnTo>
                    <a:pt x="3577000" y="175256"/>
                  </a:lnTo>
                  <a:lnTo>
                    <a:pt x="3589712" y="249463"/>
                  </a:lnTo>
                  <a:lnTo>
                    <a:pt x="3591306" y="287020"/>
                  </a:lnTo>
                  <a:lnTo>
                    <a:pt x="3590045" y="319309"/>
                  </a:lnTo>
                  <a:lnTo>
                    <a:pt x="3580001" y="387318"/>
                  </a:lnTo>
                  <a:lnTo>
                    <a:pt x="3557976" y="463567"/>
                  </a:lnTo>
                  <a:lnTo>
                    <a:pt x="3541045" y="503824"/>
                  </a:lnTo>
                  <a:lnTo>
                    <a:pt x="3520447" y="543819"/>
                  </a:lnTo>
                  <a:lnTo>
                    <a:pt x="3496183" y="583564"/>
                  </a:lnTo>
                  <a:lnTo>
                    <a:pt x="3437255" y="583564"/>
                  </a:lnTo>
                  <a:lnTo>
                    <a:pt x="3448972" y="558161"/>
                  </a:lnTo>
                  <a:lnTo>
                    <a:pt x="3458797" y="535876"/>
                  </a:lnTo>
                  <a:lnTo>
                    <a:pt x="3477883" y="485755"/>
                  </a:lnTo>
                  <a:lnTo>
                    <a:pt x="3491992" y="434213"/>
                  </a:lnTo>
                  <a:lnTo>
                    <a:pt x="3502618" y="379884"/>
                  </a:lnTo>
                  <a:lnTo>
                    <a:pt x="3508216" y="328422"/>
                  </a:lnTo>
                  <a:lnTo>
                    <a:pt x="3509264" y="293370"/>
                  </a:lnTo>
                  <a:lnTo>
                    <a:pt x="3508289" y="257692"/>
                  </a:lnTo>
                  <a:lnTo>
                    <a:pt x="3500530" y="189339"/>
                  </a:lnTo>
                  <a:lnTo>
                    <a:pt x="3484413" y="122586"/>
                  </a:lnTo>
                  <a:lnTo>
                    <a:pt x="3471783" y="85153"/>
                  </a:lnTo>
                  <a:lnTo>
                    <a:pt x="3455890" y="44291"/>
                  </a:lnTo>
                  <a:lnTo>
                    <a:pt x="3436747" y="0"/>
                  </a:lnTo>
                  <a:close/>
                </a:path>
                <a:path w="3591560" h="583565">
                  <a:moveTo>
                    <a:pt x="1806829" y="0"/>
                  </a:moveTo>
                  <a:lnTo>
                    <a:pt x="1846143" y="2307"/>
                  </a:lnTo>
                  <a:lnTo>
                    <a:pt x="1909198" y="20734"/>
                  </a:lnTo>
                  <a:lnTo>
                    <a:pt x="1951638" y="56739"/>
                  </a:lnTo>
                  <a:lnTo>
                    <a:pt x="1973891" y="105749"/>
                  </a:lnTo>
                  <a:lnTo>
                    <a:pt x="1977517" y="134874"/>
                  </a:lnTo>
                  <a:lnTo>
                    <a:pt x="1887601" y="138811"/>
                  </a:lnTo>
                  <a:lnTo>
                    <a:pt x="1883910" y="122860"/>
                  </a:lnTo>
                  <a:lnTo>
                    <a:pt x="1878552" y="109315"/>
                  </a:lnTo>
                  <a:lnTo>
                    <a:pt x="1839150" y="78216"/>
                  </a:lnTo>
                  <a:lnTo>
                    <a:pt x="1805939" y="74422"/>
                  </a:lnTo>
                  <a:lnTo>
                    <a:pt x="1787390" y="75424"/>
                  </a:lnTo>
                  <a:lnTo>
                    <a:pt x="1744599" y="90550"/>
                  </a:lnTo>
                  <a:lnTo>
                    <a:pt x="1730375" y="118110"/>
                  </a:lnTo>
                  <a:lnTo>
                    <a:pt x="1731208" y="125729"/>
                  </a:lnTo>
                  <a:lnTo>
                    <a:pt x="1772840" y="159734"/>
                  </a:lnTo>
                  <a:lnTo>
                    <a:pt x="1826260" y="174878"/>
                  </a:lnTo>
                  <a:lnTo>
                    <a:pt x="1856904" y="182739"/>
                  </a:lnTo>
                  <a:lnTo>
                    <a:pt x="1883298" y="190706"/>
                  </a:lnTo>
                  <a:lnTo>
                    <a:pt x="1923288" y="207010"/>
                  </a:lnTo>
                  <a:lnTo>
                    <a:pt x="1962721" y="238621"/>
                  </a:lnTo>
                  <a:lnTo>
                    <a:pt x="1985756" y="284273"/>
                  </a:lnTo>
                  <a:lnTo>
                    <a:pt x="1990217" y="323088"/>
                  </a:lnTo>
                  <a:lnTo>
                    <a:pt x="1988885" y="341923"/>
                  </a:lnTo>
                  <a:lnTo>
                    <a:pt x="1969008" y="394715"/>
                  </a:lnTo>
                  <a:lnTo>
                    <a:pt x="1943290" y="423878"/>
                  </a:lnTo>
                  <a:lnTo>
                    <a:pt x="1908810" y="444373"/>
                  </a:lnTo>
                  <a:lnTo>
                    <a:pt x="1865185" y="456549"/>
                  </a:lnTo>
                  <a:lnTo>
                    <a:pt x="1812036" y="460628"/>
                  </a:lnTo>
                  <a:lnTo>
                    <a:pt x="1772273" y="458198"/>
                  </a:lnTo>
                  <a:lnTo>
                    <a:pt x="1707415" y="438715"/>
                  </a:lnTo>
                  <a:lnTo>
                    <a:pt x="1662003" y="399897"/>
                  </a:lnTo>
                  <a:lnTo>
                    <a:pt x="1634988" y="343076"/>
                  </a:lnTo>
                  <a:lnTo>
                    <a:pt x="1628267" y="307975"/>
                  </a:lnTo>
                  <a:lnTo>
                    <a:pt x="1715770" y="299465"/>
                  </a:lnTo>
                  <a:lnTo>
                    <a:pt x="1720699" y="319996"/>
                  </a:lnTo>
                  <a:lnTo>
                    <a:pt x="1727676" y="337597"/>
                  </a:lnTo>
                  <a:lnTo>
                    <a:pt x="1760918" y="373110"/>
                  </a:lnTo>
                  <a:lnTo>
                    <a:pt x="1812925" y="384683"/>
                  </a:lnTo>
                  <a:lnTo>
                    <a:pt x="1833306" y="383540"/>
                  </a:lnTo>
                  <a:lnTo>
                    <a:pt x="1878330" y="366395"/>
                  </a:lnTo>
                  <a:lnTo>
                    <a:pt x="1900301" y="323341"/>
                  </a:lnTo>
                  <a:lnTo>
                    <a:pt x="1899729" y="315797"/>
                  </a:lnTo>
                  <a:lnTo>
                    <a:pt x="1869440" y="281525"/>
                  </a:lnTo>
                  <a:lnTo>
                    <a:pt x="1832864" y="269621"/>
                  </a:lnTo>
                  <a:lnTo>
                    <a:pt x="1786763" y="257810"/>
                  </a:lnTo>
                  <a:lnTo>
                    <a:pt x="1753354" y="248352"/>
                  </a:lnTo>
                  <a:lnTo>
                    <a:pt x="1702681" y="226341"/>
                  </a:lnTo>
                  <a:lnTo>
                    <a:pt x="1667488" y="194429"/>
                  </a:lnTo>
                  <a:lnTo>
                    <a:pt x="1646965" y="149661"/>
                  </a:lnTo>
                  <a:lnTo>
                    <a:pt x="1644396" y="124206"/>
                  </a:lnTo>
                  <a:lnTo>
                    <a:pt x="1645608" y="107513"/>
                  </a:lnTo>
                  <a:lnTo>
                    <a:pt x="1663700" y="60578"/>
                  </a:lnTo>
                  <a:lnTo>
                    <a:pt x="1702151" y="24163"/>
                  </a:lnTo>
                  <a:lnTo>
                    <a:pt x="1738320" y="8733"/>
                  </a:lnTo>
                  <a:lnTo>
                    <a:pt x="1782135" y="974"/>
                  </a:lnTo>
                  <a:lnTo>
                    <a:pt x="1806829" y="0"/>
                  </a:lnTo>
                  <a:close/>
                </a:path>
                <a:path w="3591560" h="583565">
                  <a:moveTo>
                    <a:pt x="96266" y="0"/>
                  </a:moveTo>
                  <a:lnTo>
                    <a:pt x="154559" y="0"/>
                  </a:lnTo>
                  <a:lnTo>
                    <a:pt x="135413" y="44291"/>
                  </a:lnTo>
                  <a:lnTo>
                    <a:pt x="119507" y="85153"/>
                  </a:lnTo>
                  <a:lnTo>
                    <a:pt x="106838" y="122586"/>
                  </a:lnTo>
                  <a:lnTo>
                    <a:pt x="90501" y="189339"/>
                  </a:lnTo>
                  <a:lnTo>
                    <a:pt x="82639" y="257692"/>
                  </a:lnTo>
                  <a:lnTo>
                    <a:pt x="81661" y="293370"/>
                  </a:lnTo>
                  <a:lnTo>
                    <a:pt x="82252" y="318394"/>
                  </a:lnTo>
                  <a:lnTo>
                    <a:pt x="86911" y="369397"/>
                  </a:lnTo>
                  <a:lnTo>
                    <a:pt x="96008" y="421137"/>
                  </a:lnTo>
                  <a:lnTo>
                    <a:pt x="108684" y="470806"/>
                  </a:lnTo>
                  <a:lnTo>
                    <a:pt x="122666" y="511806"/>
                  </a:lnTo>
                  <a:lnTo>
                    <a:pt x="141335" y="556279"/>
                  </a:lnTo>
                  <a:lnTo>
                    <a:pt x="153670" y="583564"/>
                  </a:lnTo>
                  <a:lnTo>
                    <a:pt x="95123" y="583564"/>
                  </a:lnTo>
                  <a:lnTo>
                    <a:pt x="73265" y="548177"/>
                  </a:lnTo>
                  <a:lnTo>
                    <a:pt x="54181" y="512111"/>
                  </a:lnTo>
                  <a:lnTo>
                    <a:pt x="37883" y="475355"/>
                  </a:lnTo>
                  <a:lnTo>
                    <a:pt x="24384" y="437896"/>
                  </a:lnTo>
                  <a:lnTo>
                    <a:pt x="13716" y="400389"/>
                  </a:lnTo>
                  <a:lnTo>
                    <a:pt x="1524" y="327185"/>
                  </a:lnTo>
                  <a:lnTo>
                    <a:pt x="0" y="291464"/>
                  </a:lnTo>
                  <a:lnTo>
                    <a:pt x="1881" y="248223"/>
                  </a:lnTo>
                  <a:lnTo>
                    <a:pt x="7524" y="206136"/>
                  </a:lnTo>
                  <a:lnTo>
                    <a:pt x="16930" y="165217"/>
                  </a:lnTo>
                  <a:lnTo>
                    <a:pt x="30099" y="125475"/>
                  </a:lnTo>
                  <a:lnTo>
                    <a:pt x="59705" y="60118"/>
                  </a:lnTo>
                  <a:lnTo>
                    <a:pt x="77122" y="29410"/>
                  </a:lnTo>
                  <a:lnTo>
                    <a:pt x="96266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64642" y="1632331"/>
            <a:ext cx="7461250" cy="39738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spc="-5" dirty="0">
                <a:latin typeface="Trebuchet MS"/>
                <a:cs typeface="Trebuchet MS"/>
              </a:rPr>
              <a:t>(d)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Present </a:t>
            </a:r>
            <a:r>
              <a:rPr sz="2600" b="1" u="heavy" spc="-2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Perfect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Cont.</a:t>
            </a:r>
            <a:r>
              <a:rPr sz="2600" b="1" dirty="0">
                <a:latin typeface="Trebuchet MS"/>
                <a:cs typeface="Trebuchet MS"/>
              </a:rPr>
              <a:t> </a:t>
            </a:r>
            <a:r>
              <a:rPr sz="2600" b="1" spc="-5" dirty="0">
                <a:latin typeface="Trebuchet MS"/>
                <a:cs typeface="Trebuchet MS"/>
              </a:rPr>
              <a:t>&gt;&gt;&gt;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600" b="1" u="heavy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 </a:t>
            </a:r>
            <a:r>
              <a:rPr sz="2600" b="1" u="heavy" spc="-2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Perfect</a:t>
            </a:r>
            <a:r>
              <a:rPr sz="2600" b="1" u="heavy" spc="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Cont.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700">
              <a:latin typeface="Trebuchet MS"/>
              <a:cs typeface="Trebuchet MS"/>
            </a:endParaRPr>
          </a:p>
          <a:p>
            <a:pPr marL="406400" marR="1356360" indent="-406400">
              <a:lnSpc>
                <a:spcPct val="100000"/>
              </a:lnSpc>
              <a:buFont typeface="Trebuchet MS"/>
              <a:buAutoNum type="arabicPeriod"/>
              <a:tabLst>
                <a:tab pos="406400" algn="l"/>
              </a:tabLst>
            </a:pP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She said, </a:t>
            </a:r>
            <a:r>
              <a:rPr sz="2600" spc="-5" dirty="0">
                <a:latin typeface="Trebuchet MS"/>
                <a:cs typeface="Trebuchet MS"/>
              </a:rPr>
              <a:t>“The boys have been  playing.”</a:t>
            </a:r>
            <a:endParaRPr sz="2600">
              <a:latin typeface="Trebuchet MS"/>
              <a:cs typeface="Trebuchet MS"/>
            </a:endParaRPr>
          </a:p>
          <a:p>
            <a:pPr marL="527685" marR="882650" indent="-116205">
              <a:lnSpc>
                <a:spcPct val="100000"/>
              </a:lnSpc>
              <a:spcBef>
                <a:spcPts val="605"/>
              </a:spcBef>
            </a:pPr>
            <a:r>
              <a:rPr sz="2600" b="1" spc="-5" dirty="0">
                <a:latin typeface="Trebuchet MS"/>
                <a:cs typeface="Trebuchet MS"/>
              </a:rPr>
              <a:t>Indirect</a:t>
            </a:r>
            <a:r>
              <a:rPr sz="2600" spc="-5" dirty="0">
                <a:latin typeface="Trebuchet MS"/>
                <a:cs typeface="Trebuchet MS"/>
              </a:rPr>
              <a:t>: </a:t>
            </a:r>
            <a:r>
              <a:rPr sz="2600" dirty="0">
                <a:latin typeface="Trebuchet MS"/>
                <a:cs typeface="Trebuchet MS"/>
              </a:rPr>
              <a:t>She said </a:t>
            </a:r>
            <a:r>
              <a:rPr sz="2600" spc="-5" dirty="0">
                <a:latin typeface="Trebuchet MS"/>
                <a:cs typeface="Trebuchet MS"/>
              </a:rPr>
              <a:t>that the boys </a:t>
            </a:r>
            <a:r>
              <a:rPr sz="2600" dirty="0">
                <a:latin typeface="Trebuchet MS"/>
                <a:cs typeface="Trebuchet MS"/>
              </a:rPr>
              <a:t>had </a:t>
            </a:r>
            <a:r>
              <a:rPr sz="2600" spc="-5" dirty="0">
                <a:latin typeface="Trebuchet MS"/>
                <a:cs typeface="Trebuchet MS"/>
              </a:rPr>
              <a:t>been  playing.</a:t>
            </a:r>
            <a:endParaRPr sz="2600">
              <a:latin typeface="Trebuchet MS"/>
              <a:cs typeface="Trebuchet MS"/>
            </a:endParaRPr>
          </a:p>
          <a:p>
            <a:pPr marL="411480" marR="66040" indent="-399415">
              <a:lnSpc>
                <a:spcPct val="109700"/>
              </a:lnSpc>
              <a:spcBef>
                <a:spcPts val="295"/>
              </a:spcBef>
              <a:buFont typeface="Trebuchet MS"/>
              <a:buAutoNum type="arabicPeriod" startAt="2"/>
              <a:tabLst>
                <a:tab pos="406400" algn="l"/>
              </a:tabLst>
            </a:pP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He </a:t>
            </a:r>
            <a:r>
              <a:rPr sz="2600" dirty="0">
                <a:latin typeface="Trebuchet MS"/>
                <a:cs typeface="Trebuchet MS"/>
              </a:rPr>
              <a:t>said, </a:t>
            </a:r>
            <a:r>
              <a:rPr sz="2600" spc="-5" dirty="0">
                <a:latin typeface="Trebuchet MS"/>
                <a:cs typeface="Trebuchet MS"/>
              </a:rPr>
              <a:t>“My brother has been coming”  </a:t>
            </a:r>
            <a:r>
              <a:rPr sz="2600" b="1" spc="-5" dirty="0">
                <a:latin typeface="Trebuchet MS"/>
                <a:cs typeface="Trebuchet MS"/>
              </a:rPr>
              <a:t>Indirect</a:t>
            </a:r>
            <a:r>
              <a:rPr sz="2600" spc="-5" dirty="0">
                <a:latin typeface="Trebuchet MS"/>
                <a:cs typeface="Trebuchet MS"/>
              </a:rPr>
              <a:t>: He </a:t>
            </a:r>
            <a:r>
              <a:rPr sz="2600" dirty="0">
                <a:latin typeface="Trebuchet MS"/>
                <a:cs typeface="Trebuchet MS"/>
              </a:rPr>
              <a:t>said </a:t>
            </a:r>
            <a:r>
              <a:rPr sz="2600" spc="-5" dirty="0">
                <a:latin typeface="Trebuchet MS"/>
                <a:cs typeface="Trebuchet MS"/>
              </a:rPr>
              <a:t>that </a:t>
            </a:r>
            <a:r>
              <a:rPr sz="2600" dirty="0">
                <a:latin typeface="Trebuchet MS"/>
                <a:cs typeface="Trebuchet MS"/>
              </a:rPr>
              <a:t>his </a:t>
            </a:r>
            <a:r>
              <a:rPr sz="2600" spc="-5" dirty="0">
                <a:latin typeface="Trebuchet MS"/>
                <a:cs typeface="Trebuchet MS"/>
              </a:rPr>
              <a:t>brother </a:t>
            </a:r>
            <a:r>
              <a:rPr sz="2600" dirty="0">
                <a:latin typeface="Trebuchet MS"/>
                <a:cs typeface="Trebuchet MS"/>
              </a:rPr>
              <a:t>had </a:t>
            </a:r>
            <a:r>
              <a:rPr sz="2600" spc="-5" dirty="0">
                <a:latin typeface="Trebuchet MS"/>
                <a:cs typeface="Trebuchet MS"/>
              </a:rPr>
              <a:t>been  coming.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88491" y="116586"/>
            <a:ext cx="6308090" cy="923290"/>
            <a:chOff x="888491" y="116586"/>
            <a:chExt cx="6308090" cy="923290"/>
          </a:xfrm>
        </p:grpSpPr>
        <p:sp>
          <p:nvSpPr>
            <p:cNvPr id="3" name="object 3"/>
            <p:cNvSpPr/>
            <p:nvPr/>
          </p:nvSpPr>
          <p:spPr>
            <a:xfrm>
              <a:off x="888491" y="568452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99998" y="121920"/>
              <a:ext cx="6284518" cy="46024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99172" y="48920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344" y="0"/>
                  </a:lnTo>
                  <a:lnTo>
                    <a:pt x="85344" y="85344"/>
                  </a:lnTo>
                  <a:lnTo>
                    <a:pt x="0" y="8534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80581" y="375158"/>
              <a:ext cx="200659" cy="1297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05583" y="233298"/>
              <a:ext cx="5179060" cy="165100"/>
            </a:xfrm>
            <a:custGeom>
              <a:avLst/>
              <a:gdLst/>
              <a:ahLst/>
              <a:cxnLst/>
              <a:rect l="l" t="t" r="r" b="b"/>
              <a:pathLst>
                <a:path w="5179059" h="165100">
                  <a:moveTo>
                    <a:pt x="5093589" y="18796"/>
                  </a:moveTo>
                  <a:lnTo>
                    <a:pt x="5178933" y="18796"/>
                  </a:lnTo>
                  <a:lnTo>
                    <a:pt x="5178933" y="104140"/>
                  </a:lnTo>
                  <a:lnTo>
                    <a:pt x="5093589" y="104140"/>
                  </a:lnTo>
                  <a:lnTo>
                    <a:pt x="5093589" y="18796"/>
                  </a:lnTo>
                  <a:close/>
                </a:path>
                <a:path w="5179059" h="165100">
                  <a:moveTo>
                    <a:pt x="60198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19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92901" y="199390"/>
              <a:ext cx="192278" cy="12369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80581" y="198247"/>
              <a:ext cx="184276" cy="1135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99998" y="121920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659" y="76707"/>
                  </a:moveTo>
                  <a:lnTo>
                    <a:pt x="3298447" y="86232"/>
                  </a:lnTo>
                  <a:lnTo>
                    <a:pt x="3258997" y="114807"/>
                  </a:lnTo>
                  <a:lnTo>
                    <a:pt x="3233566" y="162607"/>
                  </a:lnTo>
                  <a:lnTo>
                    <a:pt x="3225088" y="229743"/>
                  </a:lnTo>
                  <a:lnTo>
                    <a:pt x="3227259" y="265271"/>
                  </a:lnTo>
                  <a:lnTo>
                    <a:pt x="3244698" y="322611"/>
                  </a:lnTo>
                  <a:lnTo>
                    <a:pt x="3278633" y="361499"/>
                  </a:lnTo>
                  <a:lnTo>
                    <a:pt x="3322968" y="380982"/>
                  </a:lnTo>
                  <a:lnTo>
                    <a:pt x="3348659" y="383413"/>
                  </a:lnTo>
                  <a:lnTo>
                    <a:pt x="3374307" y="380986"/>
                  </a:lnTo>
                  <a:lnTo>
                    <a:pt x="3418364" y="361606"/>
                  </a:lnTo>
                  <a:lnTo>
                    <a:pt x="3451873" y="322915"/>
                  </a:lnTo>
                  <a:lnTo>
                    <a:pt x="3469069" y="264864"/>
                  </a:lnTo>
                  <a:lnTo>
                    <a:pt x="3471214" y="228600"/>
                  </a:lnTo>
                  <a:lnTo>
                    <a:pt x="3469119" y="192740"/>
                  </a:lnTo>
                  <a:lnTo>
                    <a:pt x="3452355" y="135641"/>
                  </a:lnTo>
                  <a:lnTo>
                    <a:pt x="3419543" y="97924"/>
                  </a:lnTo>
                  <a:lnTo>
                    <a:pt x="3375018" y="79065"/>
                  </a:lnTo>
                  <a:lnTo>
                    <a:pt x="3348659" y="76707"/>
                  </a:lnTo>
                  <a:close/>
                </a:path>
                <a:path w="6069330" h="460375">
                  <a:moveTo>
                    <a:pt x="5696000" y="7493"/>
                  </a:moveTo>
                  <a:lnTo>
                    <a:pt x="5873927" y="7493"/>
                  </a:lnTo>
                  <a:lnTo>
                    <a:pt x="5898698" y="7776"/>
                  </a:lnTo>
                  <a:lnTo>
                    <a:pt x="5938096" y="10011"/>
                  </a:lnTo>
                  <a:lnTo>
                    <a:pt x="5977353" y="18716"/>
                  </a:lnTo>
                  <a:lnTo>
                    <a:pt x="6017993" y="46609"/>
                  </a:lnTo>
                  <a:lnTo>
                    <a:pt x="6039313" y="79412"/>
                  </a:lnTo>
                  <a:lnTo>
                    <a:pt x="6047028" y="119506"/>
                  </a:lnTo>
                  <a:lnTo>
                    <a:pt x="6045979" y="134870"/>
                  </a:lnTo>
                  <a:lnTo>
                    <a:pt x="6030137" y="176910"/>
                  </a:lnTo>
                  <a:lnTo>
                    <a:pt x="5998133" y="208772"/>
                  </a:lnTo>
                  <a:lnTo>
                    <a:pt x="5984417" y="216153"/>
                  </a:lnTo>
                  <a:lnTo>
                    <a:pt x="6003612" y="223107"/>
                  </a:lnTo>
                  <a:lnTo>
                    <a:pt x="6047028" y="256539"/>
                  </a:lnTo>
                  <a:lnTo>
                    <a:pt x="6067513" y="304956"/>
                  </a:lnTo>
                  <a:lnTo>
                    <a:pt x="6068872" y="323595"/>
                  </a:lnTo>
                  <a:lnTo>
                    <a:pt x="6067991" y="338645"/>
                  </a:lnTo>
                  <a:lnTo>
                    <a:pt x="6054775" y="382650"/>
                  </a:lnTo>
                  <a:lnTo>
                    <a:pt x="6027790" y="419209"/>
                  </a:lnTo>
                  <a:lnTo>
                    <a:pt x="5988926" y="442325"/>
                  </a:lnTo>
                  <a:lnTo>
                    <a:pt x="5940755" y="450699"/>
                  </a:lnTo>
                  <a:lnTo>
                    <a:pt x="5886514" y="452223"/>
                  </a:lnTo>
                  <a:lnTo>
                    <a:pt x="5847511" y="452627"/>
                  </a:lnTo>
                  <a:lnTo>
                    <a:pt x="5696000" y="452627"/>
                  </a:lnTo>
                  <a:lnTo>
                    <a:pt x="5696000" y="7493"/>
                  </a:lnTo>
                  <a:close/>
                </a:path>
                <a:path w="6069330" h="460375">
                  <a:moveTo>
                    <a:pt x="5208320" y="7493"/>
                  </a:moveTo>
                  <a:lnTo>
                    <a:pt x="5397550" y="7493"/>
                  </a:lnTo>
                  <a:lnTo>
                    <a:pt x="5430745" y="8253"/>
                  </a:lnTo>
                  <a:lnTo>
                    <a:pt x="5482561" y="14297"/>
                  </a:lnTo>
                  <a:lnTo>
                    <a:pt x="5530329" y="36226"/>
                  </a:lnTo>
                  <a:lnTo>
                    <a:pt x="5561499" y="78112"/>
                  </a:lnTo>
                  <a:lnTo>
                    <a:pt x="5572429" y="132333"/>
                  </a:lnTo>
                  <a:lnTo>
                    <a:pt x="5570576" y="156289"/>
                  </a:lnTo>
                  <a:lnTo>
                    <a:pt x="5555820" y="197627"/>
                  </a:lnTo>
                  <a:lnTo>
                    <a:pt x="5526392" y="229869"/>
                  </a:lnTo>
                  <a:lnTo>
                    <a:pt x="5482386" y="250443"/>
                  </a:lnTo>
                  <a:lnTo>
                    <a:pt x="5454954" y="256158"/>
                  </a:lnTo>
                  <a:lnTo>
                    <a:pt x="5468885" y="264921"/>
                  </a:lnTo>
                  <a:lnTo>
                    <a:pt x="5502960" y="293496"/>
                  </a:lnTo>
                  <a:lnTo>
                    <a:pt x="5538876" y="341806"/>
                  </a:lnTo>
                  <a:lnTo>
                    <a:pt x="5608497" y="452627"/>
                  </a:lnTo>
                  <a:lnTo>
                    <a:pt x="5501055" y="452627"/>
                  </a:lnTo>
                  <a:lnTo>
                    <a:pt x="5436031" y="355726"/>
                  </a:lnTo>
                  <a:lnTo>
                    <a:pt x="5420129" y="332202"/>
                  </a:lnTo>
                  <a:lnTo>
                    <a:pt x="5396419" y="299487"/>
                  </a:lnTo>
                  <a:lnTo>
                    <a:pt x="5361736" y="271779"/>
                  </a:lnTo>
                  <a:lnTo>
                    <a:pt x="5316397" y="266826"/>
                  </a:lnTo>
                  <a:lnTo>
                    <a:pt x="5298236" y="266826"/>
                  </a:lnTo>
                  <a:lnTo>
                    <a:pt x="5298236" y="452627"/>
                  </a:lnTo>
                  <a:lnTo>
                    <a:pt x="5208320" y="452627"/>
                  </a:lnTo>
                  <a:lnTo>
                    <a:pt x="5208320" y="7493"/>
                  </a:lnTo>
                  <a:close/>
                </a:path>
                <a:path w="6069330" h="460375">
                  <a:moveTo>
                    <a:pt x="4755438" y="7493"/>
                  </a:moveTo>
                  <a:lnTo>
                    <a:pt x="5085511" y="7493"/>
                  </a:lnTo>
                  <a:lnTo>
                    <a:pt x="5085511" y="82803"/>
                  </a:lnTo>
                  <a:lnTo>
                    <a:pt x="4845354" y="82803"/>
                  </a:lnTo>
                  <a:lnTo>
                    <a:pt x="4845354" y="181482"/>
                  </a:lnTo>
                  <a:lnTo>
                    <a:pt x="5068747" y="181482"/>
                  </a:lnTo>
                  <a:lnTo>
                    <a:pt x="5068747" y="256539"/>
                  </a:lnTo>
                  <a:lnTo>
                    <a:pt x="4845354" y="256539"/>
                  </a:lnTo>
                  <a:lnTo>
                    <a:pt x="4845354" y="377697"/>
                  </a:lnTo>
                  <a:lnTo>
                    <a:pt x="5093893" y="377697"/>
                  </a:lnTo>
                  <a:lnTo>
                    <a:pt x="5093893" y="452627"/>
                  </a:lnTo>
                  <a:lnTo>
                    <a:pt x="4755438" y="452627"/>
                  </a:lnTo>
                  <a:lnTo>
                    <a:pt x="4755438" y="7493"/>
                  </a:lnTo>
                  <a:close/>
                </a:path>
                <a:path w="6069330" h="460375">
                  <a:moveTo>
                    <a:pt x="4257217" y="7493"/>
                  </a:moveTo>
                  <a:lnTo>
                    <a:pt x="4354753" y="7493"/>
                  </a:lnTo>
                  <a:lnTo>
                    <a:pt x="4467402" y="336930"/>
                  </a:lnTo>
                  <a:lnTo>
                    <a:pt x="4576368" y="7493"/>
                  </a:lnTo>
                  <a:lnTo>
                    <a:pt x="4671745" y="7493"/>
                  </a:lnTo>
                  <a:lnTo>
                    <a:pt x="4512233" y="452627"/>
                  </a:lnTo>
                  <a:lnTo>
                    <a:pt x="4416348" y="452627"/>
                  </a:lnTo>
                  <a:lnTo>
                    <a:pt x="4257217" y="7493"/>
                  </a:lnTo>
                  <a:close/>
                </a:path>
                <a:path w="6069330" h="460375">
                  <a:moveTo>
                    <a:pt x="3672509" y="7493"/>
                  </a:moveTo>
                  <a:lnTo>
                    <a:pt x="3977563" y="7493"/>
                  </a:lnTo>
                  <a:lnTo>
                    <a:pt x="3977563" y="82803"/>
                  </a:lnTo>
                  <a:lnTo>
                    <a:pt x="3762298" y="82803"/>
                  </a:lnTo>
                  <a:lnTo>
                    <a:pt x="3762298" y="188213"/>
                  </a:lnTo>
                  <a:lnTo>
                    <a:pt x="3948099" y="188213"/>
                  </a:lnTo>
                  <a:lnTo>
                    <a:pt x="3948099" y="263525"/>
                  </a:lnTo>
                  <a:lnTo>
                    <a:pt x="3762298" y="263525"/>
                  </a:lnTo>
                  <a:lnTo>
                    <a:pt x="3762298" y="452627"/>
                  </a:lnTo>
                  <a:lnTo>
                    <a:pt x="3672509" y="452627"/>
                  </a:lnTo>
                  <a:lnTo>
                    <a:pt x="3672509" y="7493"/>
                  </a:lnTo>
                  <a:close/>
                </a:path>
                <a:path w="6069330" h="460375">
                  <a:moveTo>
                    <a:pt x="2487726" y="7493"/>
                  </a:moveTo>
                  <a:lnTo>
                    <a:pt x="2817799" y="7493"/>
                  </a:lnTo>
                  <a:lnTo>
                    <a:pt x="2817799" y="82803"/>
                  </a:lnTo>
                  <a:lnTo>
                    <a:pt x="2577642" y="82803"/>
                  </a:lnTo>
                  <a:lnTo>
                    <a:pt x="2577642" y="181482"/>
                  </a:lnTo>
                  <a:lnTo>
                    <a:pt x="2801035" y="181482"/>
                  </a:lnTo>
                  <a:lnTo>
                    <a:pt x="2801035" y="256539"/>
                  </a:lnTo>
                  <a:lnTo>
                    <a:pt x="2577642" y="256539"/>
                  </a:lnTo>
                  <a:lnTo>
                    <a:pt x="2577642" y="377697"/>
                  </a:lnTo>
                  <a:lnTo>
                    <a:pt x="2826181" y="377697"/>
                  </a:lnTo>
                  <a:lnTo>
                    <a:pt x="2826181" y="452627"/>
                  </a:lnTo>
                  <a:lnTo>
                    <a:pt x="2487726" y="452627"/>
                  </a:lnTo>
                  <a:lnTo>
                    <a:pt x="2487726" y="7493"/>
                  </a:lnTo>
                  <a:close/>
                </a:path>
                <a:path w="6069330" h="460375">
                  <a:moveTo>
                    <a:pt x="1479727" y="7493"/>
                  </a:moveTo>
                  <a:lnTo>
                    <a:pt x="1567230" y="7493"/>
                  </a:lnTo>
                  <a:lnTo>
                    <a:pt x="1749348" y="304800"/>
                  </a:lnTo>
                  <a:lnTo>
                    <a:pt x="1749348" y="7493"/>
                  </a:lnTo>
                  <a:lnTo>
                    <a:pt x="1832787" y="7493"/>
                  </a:lnTo>
                  <a:lnTo>
                    <a:pt x="1832787" y="452627"/>
                  </a:lnTo>
                  <a:lnTo>
                    <a:pt x="1742617" y="452627"/>
                  </a:lnTo>
                  <a:lnTo>
                    <a:pt x="1563293" y="162432"/>
                  </a:lnTo>
                  <a:lnTo>
                    <a:pt x="1563293" y="452627"/>
                  </a:lnTo>
                  <a:lnTo>
                    <a:pt x="1479727" y="452627"/>
                  </a:lnTo>
                  <a:lnTo>
                    <a:pt x="1479727" y="7493"/>
                  </a:lnTo>
                  <a:close/>
                </a:path>
                <a:path w="6069330" h="460375">
                  <a:moveTo>
                    <a:pt x="1119301" y="7493"/>
                  </a:moveTo>
                  <a:lnTo>
                    <a:pt x="1214297" y="7493"/>
                  </a:lnTo>
                  <a:lnTo>
                    <a:pt x="1392478" y="452627"/>
                  </a:lnTo>
                  <a:lnTo>
                    <a:pt x="1294815" y="452627"/>
                  </a:lnTo>
                  <a:lnTo>
                    <a:pt x="1255953" y="351535"/>
                  </a:lnTo>
                  <a:lnTo>
                    <a:pt x="1078026" y="351535"/>
                  </a:lnTo>
                  <a:lnTo>
                    <a:pt x="1041196" y="452627"/>
                  </a:lnTo>
                  <a:lnTo>
                    <a:pt x="945946" y="452627"/>
                  </a:lnTo>
                  <a:lnTo>
                    <a:pt x="1119301" y="7493"/>
                  </a:lnTo>
                  <a:close/>
                </a:path>
                <a:path w="6069330" h="460375">
                  <a:moveTo>
                    <a:pt x="503732" y="7493"/>
                  </a:moveTo>
                  <a:lnTo>
                    <a:pt x="593648" y="7493"/>
                  </a:lnTo>
                  <a:lnTo>
                    <a:pt x="593648" y="182752"/>
                  </a:lnTo>
                  <a:lnTo>
                    <a:pt x="769797" y="182752"/>
                  </a:lnTo>
                  <a:lnTo>
                    <a:pt x="769797" y="7493"/>
                  </a:lnTo>
                  <a:lnTo>
                    <a:pt x="859586" y="7493"/>
                  </a:lnTo>
                  <a:lnTo>
                    <a:pt x="859586" y="452627"/>
                  </a:lnTo>
                  <a:lnTo>
                    <a:pt x="769797" y="452627"/>
                  </a:lnTo>
                  <a:lnTo>
                    <a:pt x="769797" y="258063"/>
                  </a:lnTo>
                  <a:lnTo>
                    <a:pt x="593648" y="258063"/>
                  </a:lnTo>
                  <a:lnTo>
                    <a:pt x="593648" y="452627"/>
                  </a:lnTo>
                  <a:lnTo>
                    <a:pt x="503732" y="452627"/>
                  </a:lnTo>
                  <a:lnTo>
                    <a:pt x="503732" y="7493"/>
                  </a:lnTo>
                  <a:close/>
                </a:path>
                <a:path w="6069330" h="460375">
                  <a:moveTo>
                    <a:pt x="3347643" y="0"/>
                  </a:moveTo>
                  <a:lnTo>
                    <a:pt x="3394413" y="3809"/>
                  </a:lnTo>
                  <a:lnTo>
                    <a:pt x="3436242" y="15239"/>
                  </a:lnTo>
                  <a:lnTo>
                    <a:pt x="3473141" y="34289"/>
                  </a:lnTo>
                  <a:lnTo>
                    <a:pt x="3505123" y="60959"/>
                  </a:lnTo>
                  <a:lnTo>
                    <a:pt x="3530960" y="94436"/>
                  </a:lnTo>
                  <a:lnTo>
                    <a:pt x="3549415" y="133889"/>
                  </a:lnTo>
                  <a:lnTo>
                    <a:pt x="3560487" y="179296"/>
                  </a:lnTo>
                  <a:lnTo>
                    <a:pt x="3564178" y="230631"/>
                  </a:lnTo>
                  <a:lnTo>
                    <a:pt x="3560513" y="281612"/>
                  </a:lnTo>
                  <a:lnTo>
                    <a:pt x="3549526" y="326723"/>
                  </a:lnTo>
                  <a:lnTo>
                    <a:pt x="3531228" y="365952"/>
                  </a:lnTo>
                  <a:lnTo>
                    <a:pt x="3505631" y="399288"/>
                  </a:lnTo>
                  <a:lnTo>
                    <a:pt x="3473840" y="425957"/>
                  </a:lnTo>
                  <a:lnTo>
                    <a:pt x="3437131" y="445007"/>
                  </a:lnTo>
                  <a:lnTo>
                    <a:pt x="3395493" y="456437"/>
                  </a:lnTo>
                  <a:lnTo>
                    <a:pt x="3348913" y="460247"/>
                  </a:lnTo>
                  <a:lnTo>
                    <a:pt x="3301816" y="456461"/>
                  </a:lnTo>
                  <a:lnTo>
                    <a:pt x="3259791" y="445103"/>
                  </a:lnTo>
                  <a:lnTo>
                    <a:pt x="3222862" y="426172"/>
                  </a:lnTo>
                  <a:lnTo>
                    <a:pt x="3191052" y="399668"/>
                  </a:lnTo>
                  <a:lnTo>
                    <a:pt x="3165402" y="366521"/>
                  </a:lnTo>
                  <a:lnTo>
                    <a:pt x="3147110" y="327659"/>
                  </a:lnTo>
                  <a:lnTo>
                    <a:pt x="3136153" y="283082"/>
                  </a:lnTo>
                  <a:lnTo>
                    <a:pt x="3132505" y="232790"/>
                  </a:lnTo>
                  <a:lnTo>
                    <a:pt x="3133769" y="200163"/>
                  </a:lnTo>
                  <a:lnTo>
                    <a:pt x="3143917" y="143101"/>
                  </a:lnTo>
                  <a:lnTo>
                    <a:pt x="3161062" y="102092"/>
                  </a:lnTo>
                  <a:lnTo>
                    <a:pt x="3194227" y="57657"/>
                  </a:lnTo>
                  <a:lnTo>
                    <a:pt x="3236447" y="24957"/>
                  </a:lnTo>
                  <a:lnTo>
                    <a:pt x="3273330" y="9858"/>
                  </a:lnTo>
                  <a:lnTo>
                    <a:pt x="3321285" y="1095"/>
                  </a:lnTo>
                  <a:lnTo>
                    <a:pt x="3347643" y="0"/>
                  </a:lnTo>
                  <a:close/>
                </a:path>
                <a:path w="6069330" h="460375">
                  <a:moveTo>
                    <a:pt x="2172004" y="0"/>
                  </a:moveTo>
                  <a:lnTo>
                    <a:pt x="2211176" y="2166"/>
                  </a:lnTo>
                  <a:lnTo>
                    <a:pt x="2275946" y="19502"/>
                  </a:lnTo>
                  <a:lnTo>
                    <a:pt x="2322787" y="53746"/>
                  </a:lnTo>
                  <a:lnTo>
                    <a:pt x="2352747" y="101804"/>
                  </a:lnTo>
                  <a:lnTo>
                    <a:pt x="2361488" y="130809"/>
                  </a:lnTo>
                  <a:lnTo>
                    <a:pt x="2272207" y="147447"/>
                  </a:lnTo>
                  <a:lnTo>
                    <a:pt x="2266494" y="131923"/>
                  </a:lnTo>
                  <a:lnTo>
                    <a:pt x="2258698" y="118125"/>
                  </a:lnTo>
                  <a:lnTo>
                    <a:pt x="2223118" y="87423"/>
                  </a:lnTo>
                  <a:lnTo>
                    <a:pt x="2172004" y="76707"/>
                  </a:lnTo>
                  <a:lnTo>
                    <a:pt x="2144074" y="79041"/>
                  </a:lnTo>
                  <a:lnTo>
                    <a:pt x="2097263" y="97710"/>
                  </a:lnTo>
                  <a:lnTo>
                    <a:pt x="2063163" y="134977"/>
                  </a:lnTo>
                  <a:lnTo>
                    <a:pt x="2045776" y="190412"/>
                  </a:lnTo>
                  <a:lnTo>
                    <a:pt x="2043607" y="224916"/>
                  </a:lnTo>
                  <a:lnTo>
                    <a:pt x="2045818" y="262064"/>
                  </a:lnTo>
                  <a:lnTo>
                    <a:pt x="2063431" y="321500"/>
                  </a:lnTo>
                  <a:lnTo>
                    <a:pt x="2097785" y="361124"/>
                  </a:lnTo>
                  <a:lnTo>
                    <a:pt x="2143973" y="380936"/>
                  </a:lnTo>
                  <a:lnTo>
                    <a:pt x="2171115" y="383413"/>
                  </a:lnTo>
                  <a:lnTo>
                    <a:pt x="2185234" y="382722"/>
                  </a:lnTo>
                  <a:lnTo>
                    <a:pt x="2227757" y="372363"/>
                  </a:lnTo>
                  <a:lnTo>
                    <a:pt x="2265833" y="353058"/>
                  </a:lnTo>
                  <a:lnTo>
                    <a:pt x="2276525" y="345439"/>
                  </a:lnTo>
                  <a:lnTo>
                    <a:pt x="2276525" y="288925"/>
                  </a:lnTo>
                  <a:lnTo>
                    <a:pt x="2173528" y="288925"/>
                  </a:lnTo>
                  <a:lnTo>
                    <a:pt x="2173528" y="213995"/>
                  </a:lnTo>
                  <a:lnTo>
                    <a:pt x="2367330" y="213995"/>
                  </a:lnTo>
                  <a:lnTo>
                    <a:pt x="2367330" y="391287"/>
                  </a:lnTo>
                  <a:lnTo>
                    <a:pt x="2332707" y="417020"/>
                  </a:lnTo>
                  <a:lnTo>
                    <a:pt x="2285415" y="439419"/>
                  </a:lnTo>
                  <a:lnTo>
                    <a:pt x="2231520" y="455025"/>
                  </a:lnTo>
                  <a:lnTo>
                    <a:pt x="2176957" y="460247"/>
                  </a:lnTo>
                  <a:lnTo>
                    <a:pt x="2143140" y="458414"/>
                  </a:lnTo>
                  <a:lnTo>
                    <a:pt x="2082267" y="443745"/>
                  </a:lnTo>
                  <a:lnTo>
                    <a:pt x="2030800" y="414670"/>
                  </a:lnTo>
                  <a:lnTo>
                    <a:pt x="1991835" y="372760"/>
                  </a:lnTo>
                  <a:lnTo>
                    <a:pt x="1965758" y="319254"/>
                  </a:lnTo>
                  <a:lnTo>
                    <a:pt x="1952665" y="260008"/>
                  </a:lnTo>
                  <a:lnTo>
                    <a:pt x="1951024" y="228600"/>
                  </a:lnTo>
                  <a:lnTo>
                    <a:pt x="1952856" y="194790"/>
                  </a:lnTo>
                  <a:lnTo>
                    <a:pt x="1967473" y="132980"/>
                  </a:lnTo>
                  <a:lnTo>
                    <a:pt x="1996478" y="79551"/>
                  </a:lnTo>
                  <a:lnTo>
                    <a:pt x="2039063" y="38074"/>
                  </a:lnTo>
                  <a:lnTo>
                    <a:pt x="2088190" y="12430"/>
                  </a:lnTo>
                  <a:lnTo>
                    <a:pt x="2141479" y="1381"/>
                  </a:lnTo>
                  <a:lnTo>
                    <a:pt x="2172004" y="0"/>
                  </a:lnTo>
                  <a:close/>
                </a:path>
                <a:path w="6069330" h="460375">
                  <a:moveTo>
                    <a:pt x="208280" y="0"/>
                  </a:moveTo>
                  <a:lnTo>
                    <a:pt x="247198" y="3004"/>
                  </a:lnTo>
                  <a:lnTo>
                    <a:pt x="313539" y="27110"/>
                  </a:lnTo>
                  <a:lnTo>
                    <a:pt x="355186" y="64095"/>
                  </a:lnTo>
                  <a:lnTo>
                    <a:pt x="377954" y="105052"/>
                  </a:lnTo>
                  <a:lnTo>
                    <a:pt x="386511" y="130175"/>
                  </a:lnTo>
                  <a:lnTo>
                    <a:pt x="297548" y="151510"/>
                  </a:lnTo>
                  <a:lnTo>
                    <a:pt x="292525" y="135082"/>
                  </a:lnTo>
                  <a:lnTo>
                    <a:pt x="285362" y="120475"/>
                  </a:lnTo>
                  <a:lnTo>
                    <a:pt x="251405" y="88012"/>
                  </a:lnTo>
                  <a:lnTo>
                    <a:pt x="203720" y="76707"/>
                  </a:lnTo>
                  <a:lnTo>
                    <a:pt x="180148" y="78942"/>
                  </a:lnTo>
                  <a:lnTo>
                    <a:pt x="139996" y="96746"/>
                  </a:lnTo>
                  <a:lnTo>
                    <a:pt x="109940" y="132818"/>
                  </a:lnTo>
                  <a:lnTo>
                    <a:pt x="94534" y="190349"/>
                  </a:lnTo>
                  <a:lnTo>
                    <a:pt x="92608" y="227329"/>
                  </a:lnTo>
                  <a:lnTo>
                    <a:pt x="94506" y="266499"/>
                  </a:lnTo>
                  <a:lnTo>
                    <a:pt x="109683" y="326645"/>
                  </a:lnTo>
                  <a:lnTo>
                    <a:pt x="139282" y="363267"/>
                  </a:lnTo>
                  <a:lnTo>
                    <a:pt x="178754" y="381174"/>
                  </a:lnTo>
                  <a:lnTo>
                    <a:pt x="201904" y="383413"/>
                  </a:lnTo>
                  <a:lnTo>
                    <a:pt x="219192" y="381986"/>
                  </a:lnTo>
                  <a:lnTo>
                    <a:pt x="263537" y="360679"/>
                  </a:lnTo>
                  <a:lnTo>
                    <a:pt x="294054" y="311763"/>
                  </a:lnTo>
                  <a:lnTo>
                    <a:pt x="300583" y="288925"/>
                  </a:lnTo>
                  <a:lnTo>
                    <a:pt x="387654" y="316610"/>
                  </a:lnTo>
                  <a:lnTo>
                    <a:pt x="361014" y="380095"/>
                  </a:lnTo>
                  <a:lnTo>
                    <a:pt x="321068" y="424814"/>
                  </a:lnTo>
                  <a:lnTo>
                    <a:pt x="268206" y="451389"/>
                  </a:lnTo>
                  <a:lnTo>
                    <a:pt x="202819" y="460247"/>
                  </a:lnTo>
                  <a:lnTo>
                    <a:pt x="160463" y="456461"/>
                  </a:lnTo>
                  <a:lnTo>
                    <a:pt x="122056" y="445103"/>
                  </a:lnTo>
                  <a:lnTo>
                    <a:pt x="87597" y="426172"/>
                  </a:lnTo>
                  <a:lnTo>
                    <a:pt x="57086" y="399668"/>
                  </a:lnTo>
                  <a:lnTo>
                    <a:pt x="32114" y="366595"/>
                  </a:lnTo>
                  <a:lnTo>
                    <a:pt x="14274" y="327961"/>
                  </a:lnTo>
                  <a:lnTo>
                    <a:pt x="3569" y="283779"/>
                  </a:lnTo>
                  <a:lnTo>
                    <a:pt x="0" y="234060"/>
                  </a:lnTo>
                  <a:lnTo>
                    <a:pt x="3586" y="181554"/>
                  </a:lnTo>
                  <a:lnTo>
                    <a:pt x="14346" y="135286"/>
                  </a:lnTo>
                  <a:lnTo>
                    <a:pt x="32280" y="95257"/>
                  </a:lnTo>
                  <a:lnTo>
                    <a:pt x="57391" y="61468"/>
                  </a:lnTo>
                  <a:lnTo>
                    <a:pt x="88338" y="34557"/>
                  </a:lnTo>
                  <a:lnTo>
                    <a:pt x="123801" y="15351"/>
                  </a:lnTo>
                  <a:lnTo>
                    <a:pt x="163781" y="3835"/>
                  </a:lnTo>
                  <a:lnTo>
                    <a:pt x="20828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970276" y="863346"/>
            <a:ext cx="2174875" cy="923290"/>
            <a:chOff x="2970276" y="863346"/>
            <a:chExt cx="2174875" cy="923290"/>
          </a:xfrm>
        </p:grpSpPr>
        <p:sp>
          <p:nvSpPr>
            <p:cNvPr id="12" name="object 12"/>
            <p:cNvSpPr/>
            <p:nvPr/>
          </p:nvSpPr>
          <p:spPr>
            <a:xfrm>
              <a:off x="2970276" y="1315212"/>
              <a:ext cx="2174748" cy="47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981833" y="868680"/>
              <a:ext cx="2152522" cy="58343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61232" y="980059"/>
              <a:ext cx="121920" cy="165100"/>
            </a:xfrm>
            <a:custGeom>
              <a:avLst/>
              <a:gdLst/>
              <a:ahLst/>
              <a:cxnLst/>
              <a:rect l="l" t="t" r="r" b="b"/>
              <a:pathLst>
                <a:path w="121920" h="165100">
                  <a:moveTo>
                    <a:pt x="60197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197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324479" y="946150"/>
              <a:ext cx="169037" cy="13703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981833" y="868680"/>
              <a:ext cx="2152650" cy="583565"/>
            </a:xfrm>
            <a:custGeom>
              <a:avLst/>
              <a:gdLst/>
              <a:ahLst/>
              <a:cxnLst/>
              <a:rect l="l" t="t" r="r" b="b"/>
              <a:pathLst>
                <a:path w="2152650" h="583565">
                  <a:moveTo>
                    <a:pt x="1573403" y="7493"/>
                  </a:moveTo>
                  <a:lnTo>
                    <a:pt x="1927097" y="7493"/>
                  </a:lnTo>
                  <a:lnTo>
                    <a:pt x="1927097" y="82804"/>
                  </a:lnTo>
                  <a:lnTo>
                    <a:pt x="1795271" y="82804"/>
                  </a:lnTo>
                  <a:lnTo>
                    <a:pt x="1795271" y="452628"/>
                  </a:lnTo>
                  <a:lnTo>
                    <a:pt x="1705483" y="452628"/>
                  </a:lnTo>
                  <a:lnTo>
                    <a:pt x="1705483" y="82804"/>
                  </a:lnTo>
                  <a:lnTo>
                    <a:pt x="1573403" y="82804"/>
                  </a:lnTo>
                  <a:lnTo>
                    <a:pt x="1573403" y="7493"/>
                  </a:lnTo>
                  <a:close/>
                </a:path>
                <a:path w="2152650" h="583565">
                  <a:moveTo>
                    <a:pt x="793115" y="7493"/>
                  </a:moveTo>
                  <a:lnTo>
                    <a:pt x="888111" y="7493"/>
                  </a:lnTo>
                  <a:lnTo>
                    <a:pt x="1066292" y="452628"/>
                  </a:lnTo>
                  <a:lnTo>
                    <a:pt x="968629" y="452628"/>
                  </a:lnTo>
                  <a:lnTo>
                    <a:pt x="929767" y="351536"/>
                  </a:lnTo>
                  <a:lnTo>
                    <a:pt x="751840" y="351536"/>
                  </a:lnTo>
                  <a:lnTo>
                    <a:pt x="715009" y="452628"/>
                  </a:lnTo>
                  <a:lnTo>
                    <a:pt x="619759" y="452628"/>
                  </a:lnTo>
                  <a:lnTo>
                    <a:pt x="793115" y="7493"/>
                  </a:lnTo>
                  <a:close/>
                </a:path>
                <a:path w="2152650" h="583565">
                  <a:moveTo>
                    <a:pt x="258064" y="7493"/>
                  </a:moveTo>
                  <a:lnTo>
                    <a:pt x="402208" y="7493"/>
                  </a:lnTo>
                  <a:lnTo>
                    <a:pt x="439670" y="7919"/>
                  </a:lnTo>
                  <a:lnTo>
                    <a:pt x="493113" y="11297"/>
                  </a:lnTo>
                  <a:lnTo>
                    <a:pt x="544290" y="30146"/>
                  </a:lnTo>
                  <a:lnTo>
                    <a:pt x="573151" y="57785"/>
                  </a:lnTo>
                  <a:lnTo>
                    <a:pt x="592582" y="96250"/>
                  </a:lnTo>
                  <a:lnTo>
                    <a:pt x="599058" y="144525"/>
                  </a:lnTo>
                  <a:lnTo>
                    <a:pt x="598128" y="164193"/>
                  </a:lnTo>
                  <a:lnTo>
                    <a:pt x="584072" y="213360"/>
                  </a:lnTo>
                  <a:lnTo>
                    <a:pt x="557283" y="248560"/>
                  </a:lnTo>
                  <a:lnTo>
                    <a:pt x="523240" y="270510"/>
                  </a:lnTo>
                  <a:lnTo>
                    <a:pt x="481839" y="281144"/>
                  </a:lnTo>
                  <a:lnTo>
                    <a:pt x="435219" y="284331"/>
                  </a:lnTo>
                  <a:lnTo>
                    <a:pt x="406527" y="284734"/>
                  </a:lnTo>
                  <a:lnTo>
                    <a:pt x="347980" y="284734"/>
                  </a:lnTo>
                  <a:lnTo>
                    <a:pt x="347980" y="452628"/>
                  </a:lnTo>
                  <a:lnTo>
                    <a:pt x="258064" y="452628"/>
                  </a:lnTo>
                  <a:lnTo>
                    <a:pt x="258064" y="7493"/>
                  </a:lnTo>
                  <a:close/>
                </a:path>
                <a:path w="2152650" h="583565">
                  <a:moveTo>
                    <a:pt x="1997964" y="0"/>
                  </a:moveTo>
                  <a:lnTo>
                    <a:pt x="2056003" y="0"/>
                  </a:lnTo>
                  <a:lnTo>
                    <a:pt x="2077598" y="33095"/>
                  </a:lnTo>
                  <a:lnTo>
                    <a:pt x="2096658" y="67214"/>
                  </a:lnTo>
                  <a:lnTo>
                    <a:pt x="2113170" y="102334"/>
                  </a:lnTo>
                  <a:lnTo>
                    <a:pt x="2127122" y="138430"/>
                  </a:lnTo>
                  <a:lnTo>
                    <a:pt x="2138217" y="175129"/>
                  </a:lnTo>
                  <a:lnTo>
                    <a:pt x="2150929" y="249336"/>
                  </a:lnTo>
                  <a:lnTo>
                    <a:pt x="2152522" y="286893"/>
                  </a:lnTo>
                  <a:lnTo>
                    <a:pt x="2151262" y="319182"/>
                  </a:lnTo>
                  <a:lnTo>
                    <a:pt x="2141218" y="387191"/>
                  </a:lnTo>
                  <a:lnTo>
                    <a:pt x="2119211" y="463440"/>
                  </a:lnTo>
                  <a:lnTo>
                    <a:pt x="2102310" y="503697"/>
                  </a:lnTo>
                  <a:lnTo>
                    <a:pt x="2081718" y="543692"/>
                  </a:lnTo>
                  <a:lnTo>
                    <a:pt x="2057400" y="583438"/>
                  </a:lnTo>
                  <a:lnTo>
                    <a:pt x="1998599" y="583438"/>
                  </a:lnTo>
                  <a:lnTo>
                    <a:pt x="2010243" y="558034"/>
                  </a:lnTo>
                  <a:lnTo>
                    <a:pt x="2020030" y="535749"/>
                  </a:lnTo>
                  <a:lnTo>
                    <a:pt x="2039153" y="485628"/>
                  </a:lnTo>
                  <a:lnTo>
                    <a:pt x="2053208" y="434086"/>
                  </a:lnTo>
                  <a:lnTo>
                    <a:pt x="2063835" y="379775"/>
                  </a:lnTo>
                  <a:lnTo>
                    <a:pt x="2069433" y="328295"/>
                  </a:lnTo>
                  <a:lnTo>
                    <a:pt x="2070481" y="293243"/>
                  </a:lnTo>
                  <a:lnTo>
                    <a:pt x="2069524" y="257619"/>
                  </a:lnTo>
                  <a:lnTo>
                    <a:pt x="2061801" y="189230"/>
                  </a:lnTo>
                  <a:lnTo>
                    <a:pt x="2045630" y="122461"/>
                  </a:lnTo>
                  <a:lnTo>
                    <a:pt x="2033000" y="85042"/>
                  </a:lnTo>
                  <a:lnTo>
                    <a:pt x="2017107" y="44217"/>
                  </a:lnTo>
                  <a:lnTo>
                    <a:pt x="1997964" y="0"/>
                  </a:lnTo>
                  <a:close/>
                </a:path>
                <a:path w="2152650" h="583565">
                  <a:moveTo>
                    <a:pt x="1308354" y="0"/>
                  </a:moveTo>
                  <a:lnTo>
                    <a:pt x="1347670" y="2287"/>
                  </a:lnTo>
                  <a:lnTo>
                    <a:pt x="1410777" y="20627"/>
                  </a:lnTo>
                  <a:lnTo>
                    <a:pt x="1453235" y="56612"/>
                  </a:lnTo>
                  <a:lnTo>
                    <a:pt x="1475472" y="105622"/>
                  </a:lnTo>
                  <a:lnTo>
                    <a:pt x="1479042" y="134747"/>
                  </a:lnTo>
                  <a:lnTo>
                    <a:pt x="1389126" y="138684"/>
                  </a:lnTo>
                  <a:lnTo>
                    <a:pt x="1385435" y="122751"/>
                  </a:lnTo>
                  <a:lnTo>
                    <a:pt x="1380077" y="109235"/>
                  </a:lnTo>
                  <a:lnTo>
                    <a:pt x="1340675" y="78089"/>
                  </a:lnTo>
                  <a:lnTo>
                    <a:pt x="1307465" y="74295"/>
                  </a:lnTo>
                  <a:lnTo>
                    <a:pt x="1288986" y="75314"/>
                  </a:lnTo>
                  <a:lnTo>
                    <a:pt x="1246124" y="90424"/>
                  </a:lnTo>
                  <a:lnTo>
                    <a:pt x="1231900" y="118110"/>
                  </a:lnTo>
                  <a:lnTo>
                    <a:pt x="1232733" y="125656"/>
                  </a:lnTo>
                  <a:lnTo>
                    <a:pt x="1274365" y="159623"/>
                  </a:lnTo>
                  <a:lnTo>
                    <a:pt x="1327784" y="174879"/>
                  </a:lnTo>
                  <a:lnTo>
                    <a:pt x="1358483" y="182665"/>
                  </a:lnTo>
                  <a:lnTo>
                    <a:pt x="1384871" y="190595"/>
                  </a:lnTo>
                  <a:lnTo>
                    <a:pt x="1424813" y="206883"/>
                  </a:lnTo>
                  <a:lnTo>
                    <a:pt x="1464246" y="238494"/>
                  </a:lnTo>
                  <a:lnTo>
                    <a:pt x="1487328" y="284194"/>
                  </a:lnTo>
                  <a:lnTo>
                    <a:pt x="1491742" y="322961"/>
                  </a:lnTo>
                  <a:lnTo>
                    <a:pt x="1490410" y="341796"/>
                  </a:lnTo>
                  <a:lnTo>
                    <a:pt x="1470533" y="394589"/>
                  </a:lnTo>
                  <a:lnTo>
                    <a:pt x="1444879" y="423751"/>
                  </a:lnTo>
                  <a:lnTo>
                    <a:pt x="1410462" y="444246"/>
                  </a:lnTo>
                  <a:lnTo>
                    <a:pt x="1366774" y="456469"/>
                  </a:lnTo>
                  <a:lnTo>
                    <a:pt x="1313561" y="460502"/>
                  </a:lnTo>
                  <a:lnTo>
                    <a:pt x="1273815" y="458071"/>
                  </a:lnTo>
                  <a:lnTo>
                    <a:pt x="1208994" y="438588"/>
                  </a:lnTo>
                  <a:lnTo>
                    <a:pt x="1163583" y="399770"/>
                  </a:lnTo>
                  <a:lnTo>
                    <a:pt x="1136584" y="342949"/>
                  </a:lnTo>
                  <a:lnTo>
                    <a:pt x="1129919" y="307848"/>
                  </a:lnTo>
                  <a:lnTo>
                    <a:pt x="1217295" y="299339"/>
                  </a:lnTo>
                  <a:lnTo>
                    <a:pt x="1222295" y="319887"/>
                  </a:lnTo>
                  <a:lnTo>
                    <a:pt x="1229296" y="337518"/>
                  </a:lnTo>
                  <a:lnTo>
                    <a:pt x="1262443" y="372983"/>
                  </a:lnTo>
                  <a:lnTo>
                    <a:pt x="1314450" y="384556"/>
                  </a:lnTo>
                  <a:lnTo>
                    <a:pt x="1334831" y="383413"/>
                  </a:lnTo>
                  <a:lnTo>
                    <a:pt x="1379855" y="366268"/>
                  </a:lnTo>
                  <a:lnTo>
                    <a:pt x="1401953" y="323342"/>
                  </a:lnTo>
                  <a:lnTo>
                    <a:pt x="1401361" y="315723"/>
                  </a:lnTo>
                  <a:lnTo>
                    <a:pt x="1370965" y="281398"/>
                  </a:lnTo>
                  <a:lnTo>
                    <a:pt x="1334404" y="269589"/>
                  </a:lnTo>
                  <a:lnTo>
                    <a:pt x="1288415" y="257683"/>
                  </a:lnTo>
                  <a:lnTo>
                    <a:pt x="1254932" y="248227"/>
                  </a:lnTo>
                  <a:lnTo>
                    <a:pt x="1204208" y="226268"/>
                  </a:lnTo>
                  <a:lnTo>
                    <a:pt x="1169013" y="194355"/>
                  </a:lnTo>
                  <a:lnTo>
                    <a:pt x="1148490" y="149536"/>
                  </a:lnTo>
                  <a:lnTo>
                    <a:pt x="1145920" y="124079"/>
                  </a:lnTo>
                  <a:lnTo>
                    <a:pt x="1147133" y="107388"/>
                  </a:lnTo>
                  <a:lnTo>
                    <a:pt x="1165225" y="60579"/>
                  </a:lnTo>
                  <a:lnTo>
                    <a:pt x="1203729" y="24038"/>
                  </a:lnTo>
                  <a:lnTo>
                    <a:pt x="1239899" y="8626"/>
                  </a:lnTo>
                  <a:lnTo>
                    <a:pt x="1283662" y="954"/>
                  </a:lnTo>
                  <a:lnTo>
                    <a:pt x="1308354" y="0"/>
                  </a:lnTo>
                  <a:close/>
                </a:path>
                <a:path w="2152650" h="583565">
                  <a:moveTo>
                    <a:pt x="96139" y="0"/>
                  </a:moveTo>
                  <a:lnTo>
                    <a:pt x="154431" y="0"/>
                  </a:lnTo>
                  <a:lnTo>
                    <a:pt x="135286" y="44217"/>
                  </a:lnTo>
                  <a:lnTo>
                    <a:pt x="119380" y="85042"/>
                  </a:lnTo>
                  <a:lnTo>
                    <a:pt x="106711" y="122461"/>
                  </a:lnTo>
                  <a:lnTo>
                    <a:pt x="90447" y="189230"/>
                  </a:lnTo>
                  <a:lnTo>
                    <a:pt x="82637" y="257619"/>
                  </a:lnTo>
                  <a:lnTo>
                    <a:pt x="81661" y="293243"/>
                  </a:lnTo>
                  <a:lnTo>
                    <a:pt x="82234" y="318267"/>
                  </a:lnTo>
                  <a:lnTo>
                    <a:pt x="86858" y="369270"/>
                  </a:lnTo>
                  <a:lnTo>
                    <a:pt x="95952" y="421010"/>
                  </a:lnTo>
                  <a:lnTo>
                    <a:pt x="108612" y="470679"/>
                  </a:lnTo>
                  <a:lnTo>
                    <a:pt x="122539" y="511679"/>
                  </a:lnTo>
                  <a:lnTo>
                    <a:pt x="141208" y="556152"/>
                  </a:lnTo>
                  <a:lnTo>
                    <a:pt x="153543" y="583438"/>
                  </a:lnTo>
                  <a:lnTo>
                    <a:pt x="94996" y="583438"/>
                  </a:lnTo>
                  <a:lnTo>
                    <a:pt x="73138" y="548050"/>
                  </a:lnTo>
                  <a:lnTo>
                    <a:pt x="54054" y="511984"/>
                  </a:lnTo>
                  <a:lnTo>
                    <a:pt x="37756" y="475228"/>
                  </a:lnTo>
                  <a:lnTo>
                    <a:pt x="24256" y="437769"/>
                  </a:lnTo>
                  <a:lnTo>
                    <a:pt x="13608" y="400264"/>
                  </a:lnTo>
                  <a:lnTo>
                    <a:pt x="1504" y="327112"/>
                  </a:lnTo>
                  <a:lnTo>
                    <a:pt x="0" y="291465"/>
                  </a:lnTo>
                  <a:lnTo>
                    <a:pt x="1861" y="248150"/>
                  </a:lnTo>
                  <a:lnTo>
                    <a:pt x="7461" y="206025"/>
                  </a:lnTo>
                  <a:lnTo>
                    <a:pt x="16823" y="165092"/>
                  </a:lnTo>
                  <a:lnTo>
                    <a:pt x="29972" y="125349"/>
                  </a:lnTo>
                  <a:lnTo>
                    <a:pt x="59578" y="60007"/>
                  </a:lnTo>
                  <a:lnTo>
                    <a:pt x="76995" y="29337"/>
                  </a:lnTo>
                  <a:lnTo>
                    <a:pt x="96139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5940" y="1632330"/>
            <a:ext cx="7356475" cy="421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5" dirty="0">
                <a:latin typeface="Trebuchet MS"/>
                <a:cs typeface="Trebuchet MS"/>
              </a:rPr>
              <a:t>(</a:t>
            </a:r>
            <a:r>
              <a:rPr sz="2800" spc="-5" dirty="0">
                <a:latin typeface="Trebuchet MS"/>
                <a:cs typeface="Trebuchet MS"/>
              </a:rPr>
              <a:t>e)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Simple </a:t>
            </a:r>
            <a:r>
              <a:rPr sz="2800" b="1" u="heavy" spc="-3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</a:t>
            </a:r>
            <a:r>
              <a:rPr sz="2800" b="1" spc="-35" dirty="0">
                <a:latin typeface="Trebuchet MS"/>
                <a:cs typeface="Trebuchet MS"/>
              </a:rPr>
              <a:t> </a:t>
            </a:r>
            <a:r>
              <a:rPr sz="2800" b="1" dirty="0">
                <a:latin typeface="Trebuchet MS"/>
                <a:cs typeface="Trebuchet MS"/>
              </a:rPr>
              <a:t>&gt;&gt;&gt; </a:t>
            </a:r>
            <a:r>
              <a:rPr sz="2800" b="1" u="heavy" spc="-3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</a:t>
            </a:r>
            <a:r>
              <a:rPr sz="2800" b="1" u="heavy" spc="-1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800" b="1" u="heavy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Perfect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700">
              <a:latin typeface="Trebuchet MS"/>
              <a:cs typeface="Trebuchet MS"/>
            </a:endParaRPr>
          </a:p>
          <a:p>
            <a:pPr marL="435609" marR="941705" indent="-435609">
              <a:lnSpc>
                <a:spcPct val="100000"/>
              </a:lnSpc>
              <a:spcBef>
                <a:spcPts val="5"/>
              </a:spcBef>
              <a:buFont typeface="Trebuchet MS"/>
              <a:buAutoNum type="arabicPeriod"/>
              <a:tabLst>
                <a:tab pos="435609" algn="l"/>
              </a:tabLst>
            </a:pPr>
            <a:r>
              <a:rPr sz="2800" b="1" spc="-5" dirty="0">
                <a:latin typeface="Trebuchet MS"/>
                <a:cs typeface="Trebuchet MS"/>
              </a:rPr>
              <a:t>Direct</a:t>
            </a:r>
            <a:r>
              <a:rPr sz="2800" spc="-5" dirty="0">
                <a:latin typeface="Trebuchet MS"/>
                <a:cs typeface="Trebuchet MS"/>
              </a:rPr>
              <a:t>: </a:t>
            </a:r>
            <a:r>
              <a:rPr sz="2800" spc="-114" dirty="0">
                <a:latin typeface="Trebuchet MS"/>
                <a:cs typeface="Trebuchet MS"/>
              </a:rPr>
              <a:t>You </a:t>
            </a:r>
            <a:r>
              <a:rPr sz="2800" spc="-10" dirty="0">
                <a:latin typeface="Trebuchet MS"/>
                <a:cs typeface="Trebuchet MS"/>
              </a:rPr>
              <a:t>said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him, </a:t>
            </a:r>
            <a:r>
              <a:rPr sz="2800" spc="-85" dirty="0">
                <a:latin typeface="Trebuchet MS"/>
                <a:cs typeface="Trebuchet MS"/>
              </a:rPr>
              <a:t>“You </a:t>
            </a:r>
            <a:r>
              <a:rPr sz="2800" spc="-10" dirty="0">
                <a:latin typeface="Trebuchet MS"/>
                <a:cs typeface="Trebuchet MS"/>
              </a:rPr>
              <a:t>went to  </a:t>
            </a:r>
            <a:r>
              <a:rPr sz="2800" spc="-25" dirty="0">
                <a:latin typeface="Trebuchet MS"/>
                <a:cs typeface="Trebuchet MS"/>
              </a:rPr>
              <a:t>Pathankot</a:t>
            </a:r>
            <a:r>
              <a:rPr sz="2800" spc="15" dirty="0">
                <a:latin typeface="Trebuchet MS"/>
                <a:cs typeface="Trebuchet MS"/>
              </a:rPr>
              <a:t> </a:t>
            </a:r>
            <a:r>
              <a:rPr sz="2800" spc="-40" dirty="0">
                <a:latin typeface="Trebuchet MS"/>
                <a:cs typeface="Trebuchet MS"/>
              </a:rPr>
              <a:t>yesterday.”</a:t>
            </a:r>
            <a:endParaRPr sz="2800">
              <a:latin typeface="Trebuchet MS"/>
              <a:cs typeface="Trebuchet MS"/>
            </a:endParaRPr>
          </a:p>
          <a:p>
            <a:pPr marL="527685" marR="147320" indent="-90170">
              <a:lnSpc>
                <a:spcPct val="100000"/>
              </a:lnSpc>
              <a:spcBef>
                <a:spcPts val="600"/>
              </a:spcBef>
            </a:pPr>
            <a:r>
              <a:rPr sz="2800" b="1" spc="-5" dirty="0">
                <a:latin typeface="Trebuchet MS"/>
                <a:cs typeface="Trebuchet MS"/>
              </a:rPr>
              <a:t>Indirect</a:t>
            </a:r>
            <a:r>
              <a:rPr sz="2800" spc="-5" dirty="0">
                <a:latin typeface="Trebuchet MS"/>
                <a:cs typeface="Trebuchet MS"/>
              </a:rPr>
              <a:t>: </a:t>
            </a:r>
            <a:r>
              <a:rPr sz="2800" spc="-114" dirty="0">
                <a:latin typeface="Trebuchet MS"/>
                <a:cs typeface="Trebuchet MS"/>
              </a:rPr>
              <a:t>You </a:t>
            </a:r>
            <a:r>
              <a:rPr sz="2800" spc="-10" dirty="0">
                <a:latin typeface="Trebuchet MS"/>
                <a:cs typeface="Trebuchet MS"/>
              </a:rPr>
              <a:t>told him that </a:t>
            </a:r>
            <a:r>
              <a:rPr sz="2800" spc="-5" dirty="0">
                <a:latin typeface="Trebuchet MS"/>
                <a:cs typeface="Trebuchet MS"/>
              </a:rPr>
              <a:t>he </a:t>
            </a:r>
            <a:r>
              <a:rPr sz="2800" spc="-10" dirty="0">
                <a:latin typeface="Trebuchet MS"/>
                <a:cs typeface="Trebuchet MS"/>
              </a:rPr>
              <a:t>had </a:t>
            </a:r>
            <a:r>
              <a:rPr sz="2800" spc="-5" dirty="0">
                <a:latin typeface="Trebuchet MS"/>
                <a:cs typeface="Trebuchet MS"/>
              </a:rPr>
              <a:t>gone </a:t>
            </a:r>
            <a:r>
              <a:rPr sz="2800" spc="-10" dirty="0">
                <a:latin typeface="Trebuchet MS"/>
                <a:cs typeface="Trebuchet MS"/>
              </a:rPr>
              <a:t>to  </a:t>
            </a:r>
            <a:r>
              <a:rPr sz="2800" spc="-25" dirty="0">
                <a:latin typeface="Trebuchet MS"/>
                <a:cs typeface="Trebuchet MS"/>
              </a:rPr>
              <a:t>Pathankot</a:t>
            </a:r>
            <a:r>
              <a:rPr sz="2800" spc="15" dirty="0">
                <a:latin typeface="Trebuchet MS"/>
                <a:cs typeface="Trebuchet MS"/>
              </a:rPr>
              <a:t> </a:t>
            </a:r>
            <a:r>
              <a:rPr sz="2800" spc="-40" dirty="0">
                <a:latin typeface="Trebuchet MS"/>
                <a:cs typeface="Trebuchet MS"/>
              </a:rPr>
              <a:t>yesterday.</a:t>
            </a:r>
            <a:endParaRPr sz="2800">
              <a:latin typeface="Trebuchet MS"/>
              <a:cs typeface="Trebuchet MS"/>
            </a:endParaRPr>
          </a:p>
          <a:p>
            <a:pPr marL="438150" marR="5080" indent="-426084">
              <a:lnSpc>
                <a:spcPct val="109000"/>
              </a:lnSpc>
              <a:spcBef>
                <a:spcPts val="300"/>
              </a:spcBef>
              <a:buFont typeface="Trebuchet MS"/>
              <a:buAutoNum type="arabicPeriod" startAt="2"/>
              <a:tabLst>
                <a:tab pos="435609" algn="l"/>
              </a:tabLst>
            </a:pPr>
            <a:r>
              <a:rPr sz="2800" b="1" spc="-5" dirty="0">
                <a:latin typeface="Trebuchet MS"/>
                <a:cs typeface="Trebuchet MS"/>
              </a:rPr>
              <a:t>Direct</a:t>
            </a:r>
            <a:r>
              <a:rPr sz="2800" spc="-5" dirty="0">
                <a:latin typeface="Trebuchet MS"/>
                <a:cs typeface="Trebuchet MS"/>
              </a:rPr>
              <a:t>: He said to us, </a:t>
            </a:r>
            <a:r>
              <a:rPr sz="2800" spc="-90" dirty="0">
                <a:latin typeface="Trebuchet MS"/>
                <a:cs typeface="Trebuchet MS"/>
              </a:rPr>
              <a:t>“You </a:t>
            </a:r>
            <a:r>
              <a:rPr sz="2800" spc="-5" dirty="0">
                <a:latin typeface="Trebuchet MS"/>
                <a:cs typeface="Trebuchet MS"/>
              </a:rPr>
              <a:t>did not help.”  </a:t>
            </a:r>
            <a:r>
              <a:rPr sz="2800" b="1" spc="-5" dirty="0">
                <a:latin typeface="Trebuchet MS"/>
                <a:cs typeface="Trebuchet MS"/>
              </a:rPr>
              <a:t>Indirect</a:t>
            </a:r>
            <a:r>
              <a:rPr sz="2800" spc="-5" dirty="0">
                <a:latin typeface="Trebuchet MS"/>
                <a:cs typeface="Trebuchet MS"/>
              </a:rPr>
              <a:t>: He </a:t>
            </a:r>
            <a:r>
              <a:rPr sz="2800" spc="-10" dirty="0">
                <a:latin typeface="Trebuchet MS"/>
                <a:cs typeface="Trebuchet MS"/>
              </a:rPr>
              <a:t>told </a:t>
            </a:r>
            <a:r>
              <a:rPr sz="2800" spc="-5" dirty="0">
                <a:latin typeface="Trebuchet MS"/>
                <a:cs typeface="Trebuchet MS"/>
              </a:rPr>
              <a:t>us </a:t>
            </a:r>
            <a:r>
              <a:rPr sz="2800" spc="-10" dirty="0">
                <a:latin typeface="Trebuchet MS"/>
                <a:cs typeface="Trebuchet MS"/>
              </a:rPr>
              <a:t>that we </a:t>
            </a:r>
            <a:r>
              <a:rPr sz="2800" spc="-5" dirty="0">
                <a:latin typeface="Trebuchet MS"/>
                <a:cs typeface="Trebuchet MS"/>
              </a:rPr>
              <a:t>did </a:t>
            </a:r>
            <a:r>
              <a:rPr sz="2800" spc="-10" dirty="0">
                <a:latin typeface="Trebuchet MS"/>
                <a:cs typeface="Trebuchet MS"/>
              </a:rPr>
              <a:t>not helped  him.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1633854"/>
            <a:ext cx="624776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0" u="none" spc="-5" dirty="0">
                <a:latin typeface="Trebuchet MS"/>
                <a:cs typeface="Trebuchet MS"/>
              </a:rPr>
              <a:t>(f) </a:t>
            </a:r>
            <a:r>
              <a:rPr spc="-35" dirty="0"/>
              <a:t>Past </a:t>
            </a:r>
            <a:r>
              <a:rPr spc="-5" dirty="0"/>
              <a:t>Continuous</a:t>
            </a:r>
            <a:r>
              <a:rPr u="none" spc="-5" dirty="0"/>
              <a:t> &gt;&gt;&gt; </a:t>
            </a:r>
            <a:r>
              <a:rPr spc="-35" dirty="0"/>
              <a:t>Past </a:t>
            </a:r>
            <a:r>
              <a:rPr spc="-20" dirty="0"/>
              <a:t>Perfect</a:t>
            </a:r>
            <a:r>
              <a:rPr spc="5" dirty="0"/>
              <a:t> </a:t>
            </a:r>
            <a:r>
              <a:rPr spc="-5" dirty="0"/>
              <a:t>Cont.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471823"/>
            <a:ext cx="6981825" cy="376237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393700" marR="5080" indent="-381000">
              <a:lnSpc>
                <a:spcPct val="110000"/>
              </a:lnSpc>
              <a:spcBef>
                <a:spcPts val="395"/>
              </a:spcBef>
              <a:buFont typeface="Trebuchet MS"/>
              <a:buAutoNum type="arabicPeriod"/>
              <a:tabLst>
                <a:tab pos="391160" algn="l"/>
              </a:tabLst>
            </a:pPr>
            <a:r>
              <a:rPr sz="2500" b="1" spc="-5" dirty="0">
                <a:latin typeface="Trebuchet MS"/>
                <a:cs typeface="Trebuchet MS"/>
              </a:rPr>
              <a:t>Direct</a:t>
            </a:r>
            <a:r>
              <a:rPr sz="2500" spc="-5" dirty="0">
                <a:latin typeface="Trebuchet MS"/>
                <a:cs typeface="Trebuchet MS"/>
              </a:rPr>
              <a:t>: He said to </a:t>
            </a:r>
            <a:r>
              <a:rPr sz="2500" spc="-10" dirty="0">
                <a:latin typeface="Trebuchet MS"/>
                <a:cs typeface="Trebuchet MS"/>
              </a:rPr>
              <a:t>me, “Rajesh was weeping.”  </a:t>
            </a:r>
            <a:r>
              <a:rPr sz="2500" b="1" spc="-5" dirty="0">
                <a:latin typeface="Trebuchet MS"/>
                <a:cs typeface="Trebuchet MS"/>
              </a:rPr>
              <a:t>Indirect</a:t>
            </a:r>
            <a:r>
              <a:rPr sz="2500" spc="-5" dirty="0">
                <a:latin typeface="Trebuchet MS"/>
                <a:cs typeface="Trebuchet MS"/>
              </a:rPr>
              <a:t>: He </a:t>
            </a:r>
            <a:r>
              <a:rPr sz="2500" spc="-10" dirty="0">
                <a:latin typeface="Trebuchet MS"/>
                <a:cs typeface="Trebuchet MS"/>
              </a:rPr>
              <a:t>told </a:t>
            </a:r>
            <a:r>
              <a:rPr sz="2500" spc="-5" dirty="0">
                <a:latin typeface="Trebuchet MS"/>
                <a:cs typeface="Trebuchet MS"/>
              </a:rPr>
              <a:t>me that </a:t>
            </a:r>
            <a:r>
              <a:rPr sz="2500" spc="-10" dirty="0">
                <a:latin typeface="Trebuchet MS"/>
                <a:cs typeface="Trebuchet MS"/>
              </a:rPr>
              <a:t>Rajesh </a:t>
            </a:r>
            <a:r>
              <a:rPr sz="2500" spc="-5" dirty="0">
                <a:latin typeface="Trebuchet MS"/>
                <a:cs typeface="Trebuchet MS"/>
              </a:rPr>
              <a:t>had </a:t>
            </a:r>
            <a:r>
              <a:rPr sz="2500" spc="-10" dirty="0">
                <a:latin typeface="Trebuchet MS"/>
                <a:cs typeface="Trebuchet MS"/>
              </a:rPr>
              <a:t>been  weeping.</a:t>
            </a:r>
            <a:endParaRPr sz="2500">
              <a:latin typeface="Trebuchet MS"/>
              <a:cs typeface="Trebuchet MS"/>
            </a:endParaRPr>
          </a:p>
          <a:p>
            <a:pPr marL="393700" marR="582930" indent="-381000">
              <a:lnSpc>
                <a:spcPct val="110000"/>
              </a:lnSpc>
              <a:spcBef>
                <a:spcPts val="300"/>
              </a:spcBef>
              <a:buAutoNum type="arabicPeriod"/>
              <a:tabLst>
                <a:tab pos="409575" algn="l"/>
              </a:tabLst>
            </a:pPr>
            <a:r>
              <a:rPr sz="2500" b="1" spc="-5" dirty="0">
                <a:latin typeface="Trebuchet MS"/>
                <a:cs typeface="Trebuchet MS"/>
              </a:rPr>
              <a:t>Direct</a:t>
            </a:r>
            <a:r>
              <a:rPr sz="2500" spc="-5" dirty="0">
                <a:latin typeface="Trebuchet MS"/>
                <a:cs typeface="Trebuchet MS"/>
              </a:rPr>
              <a:t>: I said, “Manoj </a:t>
            </a:r>
            <a:r>
              <a:rPr sz="2500" spc="-10" dirty="0">
                <a:latin typeface="Trebuchet MS"/>
                <a:cs typeface="Trebuchet MS"/>
              </a:rPr>
              <a:t>was </a:t>
            </a:r>
            <a:r>
              <a:rPr sz="2500" spc="-5" dirty="0">
                <a:latin typeface="Trebuchet MS"/>
                <a:cs typeface="Trebuchet MS"/>
              </a:rPr>
              <a:t>going </a:t>
            </a:r>
            <a:r>
              <a:rPr sz="2500" spc="-10" dirty="0">
                <a:latin typeface="Trebuchet MS"/>
                <a:cs typeface="Trebuchet MS"/>
              </a:rPr>
              <a:t>home.”  </a:t>
            </a:r>
            <a:r>
              <a:rPr sz="2500" b="1" spc="-5" dirty="0">
                <a:latin typeface="Trebuchet MS"/>
                <a:cs typeface="Trebuchet MS"/>
              </a:rPr>
              <a:t>Indirect</a:t>
            </a:r>
            <a:r>
              <a:rPr sz="2500" spc="-5" dirty="0">
                <a:latin typeface="Trebuchet MS"/>
                <a:cs typeface="Trebuchet MS"/>
              </a:rPr>
              <a:t>: I said </a:t>
            </a:r>
            <a:r>
              <a:rPr sz="2500" spc="-10" dirty="0">
                <a:latin typeface="Trebuchet MS"/>
                <a:cs typeface="Trebuchet MS"/>
              </a:rPr>
              <a:t>that </a:t>
            </a:r>
            <a:r>
              <a:rPr sz="2500" spc="-5" dirty="0">
                <a:latin typeface="Trebuchet MS"/>
                <a:cs typeface="Trebuchet MS"/>
              </a:rPr>
              <a:t>Manoj </a:t>
            </a:r>
            <a:r>
              <a:rPr sz="2500" spc="-10" dirty="0">
                <a:latin typeface="Trebuchet MS"/>
                <a:cs typeface="Trebuchet MS"/>
              </a:rPr>
              <a:t>had been </a:t>
            </a:r>
            <a:r>
              <a:rPr sz="2500" spc="-5" dirty="0">
                <a:latin typeface="Trebuchet MS"/>
                <a:cs typeface="Trebuchet MS"/>
              </a:rPr>
              <a:t>going  home.</a:t>
            </a:r>
            <a:endParaRPr sz="2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Trebuchet MS"/>
              <a:cs typeface="Trebuchet MS"/>
            </a:endParaRPr>
          </a:p>
          <a:p>
            <a:pPr marL="2249805" marR="460375" indent="-1684020">
              <a:lnSpc>
                <a:spcPct val="100000"/>
              </a:lnSpc>
            </a:pPr>
            <a:r>
              <a:rPr sz="2000" i="1" spc="-5" dirty="0">
                <a:latin typeface="Trebuchet MS"/>
                <a:cs typeface="Trebuchet MS"/>
              </a:rPr>
              <a:t>***THERE WILL </a:t>
            </a:r>
            <a:r>
              <a:rPr sz="2000" i="1" dirty="0">
                <a:latin typeface="Trebuchet MS"/>
                <a:cs typeface="Trebuchet MS"/>
              </a:rPr>
              <a:t>BE NO </a:t>
            </a:r>
            <a:r>
              <a:rPr sz="2000" i="1" spc="-5" dirty="0">
                <a:latin typeface="Trebuchet MS"/>
                <a:cs typeface="Trebuchet MS"/>
              </a:rPr>
              <a:t>CHANGE </a:t>
            </a:r>
            <a:r>
              <a:rPr sz="2000" i="1" spc="-10" dirty="0">
                <a:latin typeface="Trebuchet MS"/>
                <a:cs typeface="Trebuchet MS"/>
              </a:rPr>
              <a:t>IN </a:t>
            </a:r>
            <a:r>
              <a:rPr sz="2000" i="1" spc="-60" dirty="0">
                <a:latin typeface="Trebuchet MS"/>
                <a:cs typeface="Trebuchet MS"/>
              </a:rPr>
              <a:t>PAST </a:t>
            </a:r>
            <a:r>
              <a:rPr sz="2000" i="1" spc="-5" dirty="0">
                <a:latin typeface="Trebuchet MS"/>
                <a:cs typeface="Trebuchet MS"/>
              </a:rPr>
              <a:t>PERFECT </a:t>
            </a:r>
            <a:r>
              <a:rPr sz="2000" i="1" dirty="0">
                <a:latin typeface="Trebuchet MS"/>
                <a:cs typeface="Trebuchet MS"/>
              </a:rPr>
              <a:t>AND  </a:t>
            </a:r>
            <a:r>
              <a:rPr sz="2000" i="1" spc="-25" dirty="0">
                <a:latin typeface="Trebuchet MS"/>
                <a:cs typeface="Trebuchet MS"/>
              </a:rPr>
              <a:t>PASTPERFECT</a:t>
            </a:r>
            <a:r>
              <a:rPr sz="2000" i="1" spc="-15" dirty="0">
                <a:latin typeface="Trebuchet MS"/>
                <a:cs typeface="Trebuchet MS"/>
              </a:rPr>
              <a:t> </a:t>
            </a:r>
            <a:r>
              <a:rPr sz="2000" i="1" spc="-5" dirty="0">
                <a:latin typeface="Trebuchet MS"/>
                <a:cs typeface="Trebuchet MS"/>
              </a:rPr>
              <a:t>CONTINUOUS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88491" y="116586"/>
            <a:ext cx="6308090" cy="923290"/>
            <a:chOff x="888491" y="116586"/>
            <a:chExt cx="6308090" cy="923290"/>
          </a:xfrm>
        </p:grpSpPr>
        <p:sp>
          <p:nvSpPr>
            <p:cNvPr id="3" name="object 3"/>
            <p:cNvSpPr/>
            <p:nvPr/>
          </p:nvSpPr>
          <p:spPr>
            <a:xfrm>
              <a:off x="888491" y="568452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99998" y="121920"/>
              <a:ext cx="6284518" cy="46024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99172" y="48920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344" y="0"/>
                  </a:lnTo>
                  <a:lnTo>
                    <a:pt x="85344" y="85344"/>
                  </a:lnTo>
                  <a:lnTo>
                    <a:pt x="0" y="8534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80581" y="375158"/>
              <a:ext cx="200659" cy="1297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05583" y="233298"/>
              <a:ext cx="5179060" cy="165100"/>
            </a:xfrm>
            <a:custGeom>
              <a:avLst/>
              <a:gdLst/>
              <a:ahLst/>
              <a:cxnLst/>
              <a:rect l="l" t="t" r="r" b="b"/>
              <a:pathLst>
                <a:path w="5179059" h="165100">
                  <a:moveTo>
                    <a:pt x="5093589" y="18796"/>
                  </a:moveTo>
                  <a:lnTo>
                    <a:pt x="5178933" y="18796"/>
                  </a:lnTo>
                  <a:lnTo>
                    <a:pt x="5178933" y="104140"/>
                  </a:lnTo>
                  <a:lnTo>
                    <a:pt x="5093589" y="104140"/>
                  </a:lnTo>
                  <a:lnTo>
                    <a:pt x="5093589" y="18796"/>
                  </a:lnTo>
                  <a:close/>
                </a:path>
                <a:path w="5179059" h="165100">
                  <a:moveTo>
                    <a:pt x="60198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19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92901" y="199390"/>
              <a:ext cx="192278" cy="12369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80581" y="198247"/>
              <a:ext cx="184276" cy="1135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99998" y="121920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659" y="76707"/>
                  </a:moveTo>
                  <a:lnTo>
                    <a:pt x="3298447" y="86232"/>
                  </a:lnTo>
                  <a:lnTo>
                    <a:pt x="3258997" y="114807"/>
                  </a:lnTo>
                  <a:lnTo>
                    <a:pt x="3233566" y="162607"/>
                  </a:lnTo>
                  <a:lnTo>
                    <a:pt x="3225088" y="229743"/>
                  </a:lnTo>
                  <a:lnTo>
                    <a:pt x="3227259" y="265271"/>
                  </a:lnTo>
                  <a:lnTo>
                    <a:pt x="3244698" y="322611"/>
                  </a:lnTo>
                  <a:lnTo>
                    <a:pt x="3278633" y="361499"/>
                  </a:lnTo>
                  <a:lnTo>
                    <a:pt x="3322968" y="380982"/>
                  </a:lnTo>
                  <a:lnTo>
                    <a:pt x="3348659" y="383413"/>
                  </a:lnTo>
                  <a:lnTo>
                    <a:pt x="3374307" y="380986"/>
                  </a:lnTo>
                  <a:lnTo>
                    <a:pt x="3418364" y="361606"/>
                  </a:lnTo>
                  <a:lnTo>
                    <a:pt x="3451873" y="322915"/>
                  </a:lnTo>
                  <a:lnTo>
                    <a:pt x="3469069" y="264864"/>
                  </a:lnTo>
                  <a:lnTo>
                    <a:pt x="3471214" y="228600"/>
                  </a:lnTo>
                  <a:lnTo>
                    <a:pt x="3469119" y="192740"/>
                  </a:lnTo>
                  <a:lnTo>
                    <a:pt x="3452355" y="135641"/>
                  </a:lnTo>
                  <a:lnTo>
                    <a:pt x="3419543" y="97924"/>
                  </a:lnTo>
                  <a:lnTo>
                    <a:pt x="3375018" y="79065"/>
                  </a:lnTo>
                  <a:lnTo>
                    <a:pt x="3348659" y="76707"/>
                  </a:lnTo>
                  <a:close/>
                </a:path>
                <a:path w="6069330" h="460375">
                  <a:moveTo>
                    <a:pt x="5696000" y="7493"/>
                  </a:moveTo>
                  <a:lnTo>
                    <a:pt x="5873927" y="7493"/>
                  </a:lnTo>
                  <a:lnTo>
                    <a:pt x="5898698" y="7776"/>
                  </a:lnTo>
                  <a:lnTo>
                    <a:pt x="5938096" y="10011"/>
                  </a:lnTo>
                  <a:lnTo>
                    <a:pt x="5977353" y="18716"/>
                  </a:lnTo>
                  <a:lnTo>
                    <a:pt x="6017993" y="46609"/>
                  </a:lnTo>
                  <a:lnTo>
                    <a:pt x="6039313" y="79412"/>
                  </a:lnTo>
                  <a:lnTo>
                    <a:pt x="6047028" y="119506"/>
                  </a:lnTo>
                  <a:lnTo>
                    <a:pt x="6045979" y="134870"/>
                  </a:lnTo>
                  <a:lnTo>
                    <a:pt x="6030137" y="176910"/>
                  </a:lnTo>
                  <a:lnTo>
                    <a:pt x="5998133" y="208772"/>
                  </a:lnTo>
                  <a:lnTo>
                    <a:pt x="5984417" y="216153"/>
                  </a:lnTo>
                  <a:lnTo>
                    <a:pt x="6003612" y="223107"/>
                  </a:lnTo>
                  <a:lnTo>
                    <a:pt x="6047028" y="256539"/>
                  </a:lnTo>
                  <a:lnTo>
                    <a:pt x="6067513" y="304956"/>
                  </a:lnTo>
                  <a:lnTo>
                    <a:pt x="6068872" y="323595"/>
                  </a:lnTo>
                  <a:lnTo>
                    <a:pt x="6067991" y="338645"/>
                  </a:lnTo>
                  <a:lnTo>
                    <a:pt x="6054775" y="382650"/>
                  </a:lnTo>
                  <a:lnTo>
                    <a:pt x="6027790" y="419209"/>
                  </a:lnTo>
                  <a:lnTo>
                    <a:pt x="5988926" y="442325"/>
                  </a:lnTo>
                  <a:lnTo>
                    <a:pt x="5940755" y="450699"/>
                  </a:lnTo>
                  <a:lnTo>
                    <a:pt x="5886514" y="452223"/>
                  </a:lnTo>
                  <a:lnTo>
                    <a:pt x="5847511" y="452627"/>
                  </a:lnTo>
                  <a:lnTo>
                    <a:pt x="5696000" y="452627"/>
                  </a:lnTo>
                  <a:lnTo>
                    <a:pt x="5696000" y="7493"/>
                  </a:lnTo>
                  <a:close/>
                </a:path>
                <a:path w="6069330" h="460375">
                  <a:moveTo>
                    <a:pt x="5208320" y="7493"/>
                  </a:moveTo>
                  <a:lnTo>
                    <a:pt x="5397550" y="7493"/>
                  </a:lnTo>
                  <a:lnTo>
                    <a:pt x="5430745" y="8253"/>
                  </a:lnTo>
                  <a:lnTo>
                    <a:pt x="5482561" y="14297"/>
                  </a:lnTo>
                  <a:lnTo>
                    <a:pt x="5530329" y="36226"/>
                  </a:lnTo>
                  <a:lnTo>
                    <a:pt x="5561499" y="78112"/>
                  </a:lnTo>
                  <a:lnTo>
                    <a:pt x="5572429" y="132333"/>
                  </a:lnTo>
                  <a:lnTo>
                    <a:pt x="5570576" y="156289"/>
                  </a:lnTo>
                  <a:lnTo>
                    <a:pt x="5555820" y="197627"/>
                  </a:lnTo>
                  <a:lnTo>
                    <a:pt x="5526392" y="229869"/>
                  </a:lnTo>
                  <a:lnTo>
                    <a:pt x="5482386" y="250443"/>
                  </a:lnTo>
                  <a:lnTo>
                    <a:pt x="5454954" y="256158"/>
                  </a:lnTo>
                  <a:lnTo>
                    <a:pt x="5468885" y="264921"/>
                  </a:lnTo>
                  <a:lnTo>
                    <a:pt x="5502960" y="293496"/>
                  </a:lnTo>
                  <a:lnTo>
                    <a:pt x="5538876" y="341806"/>
                  </a:lnTo>
                  <a:lnTo>
                    <a:pt x="5608497" y="452627"/>
                  </a:lnTo>
                  <a:lnTo>
                    <a:pt x="5501055" y="452627"/>
                  </a:lnTo>
                  <a:lnTo>
                    <a:pt x="5436031" y="355726"/>
                  </a:lnTo>
                  <a:lnTo>
                    <a:pt x="5420129" y="332202"/>
                  </a:lnTo>
                  <a:lnTo>
                    <a:pt x="5396419" y="299487"/>
                  </a:lnTo>
                  <a:lnTo>
                    <a:pt x="5361736" y="271779"/>
                  </a:lnTo>
                  <a:lnTo>
                    <a:pt x="5316397" y="266826"/>
                  </a:lnTo>
                  <a:lnTo>
                    <a:pt x="5298236" y="266826"/>
                  </a:lnTo>
                  <a:lnTo>
                    <a:pt x="5298236" y="452627"/>
                  </a:lnTo>
                  <a:lnTo>
                    <a:pt x="5208320" y="452627"/>
                  </a:lnTo>
                  <a:lnTo>
                    <a:pt x="5208320" y="7493"/>
                  </a:lnTo>
                  <a:close/>
                </a:path>
                <a:path w="6069330" h="460375">
                  <a:moveTo>
                    <a:pt x="4755438" y="7493"/>
                  </a:moveTo>
                  <a:lnTo>
                    <a:pt x="5085511" y="7493"/>
                  </a:lnTo>
                  <a:lnTo>
                    <a:pt x="5085511" y="82803"/>
                  </a:lnTo>
                  <a:lnTo>
                    <a:pt x="4845354" y="82803"/>
                  </a:lnTo>
                  <a:lnTo>
                    <a:pt x="4845354" y="181482"/>
                  </a:lnTo>
                  <a:lnTo>
                    <a:pt x="5068747" y="181482"/>
                  </a:lnTo>
                  <a:lnTo>
                    <a:pt x="5068747" y="256539"/>
                  </a:lnTo>
                  <a:lnTo>
                    <a:pt x="4845354" y="256539"/>
                  </a:lnTo>
                  <a:lnTo>
                    <a:pt x="4845354" y="377697"/>
                  </a:lnTo>
                  <a:lnTo>
                    <a:pt x="5093893" y="377697"/>
                  </a:lnTo>
                  <a:lnTo>
                    <a:pt x="5093893" y="452627"/>
                  </a:lnTo>
                  <a:lnTo>
                    <a:pt x="4755438" y="452627"/>
                  </a:lnTo>
                  <a:lnTo>
                    <a:pt x="4755438" y="7493"/>
                  </a:lnTo>
                  <a:close/>
                </a:path>
                <a:path w="6069330" h="460375">
                  <a:moveTo>
                    <a:pt x="4257217" y="7493"/>
                  </a:moveTo>
                  <a:lnTo>
                    <a:pt x="4354753" y="7493"/>
                  </a:lnTo>
                  <a:lnTo>
                    <a:pt x="4467402" y="336930"/>
                  </a:lnTo>
                  <a:lnTo>
                    <a:pt x="4576368" y="7493"/>
                  </a:lnTo>
                  <a:lnTo>
                    <a:pt x="4671745" y="7493"/>
                  </a:lnTo>
                  <a:lnTo>
                    <a:pt x="4512233" y="452627"/>
                  </a:lnTo>
                  <a:lnTo>
                    <a:pt x="4416348" y="452627"/>
                  </a:lnTo>
                  <a:lnTo>
                    <a:pt x="4257217" y="7493"/>
                  </a:lnTo>
                  <a:close/>
                </a:path>
                <a:path w="6069330" h="460375">
                  <a:moveTo>
                    <a:pt x="3672509" y="7493"/>
                  </a:moveTo>
                  <a:lnTo>
                    <a:pt x="3977563" y="7493"/>
                  </a:lnTo>
                  <a:lnTo>
                    <a:pt x="3977563" y="82803"/>
                  </a:lnTo>
                  <a:lnTo>
                    <a:pt x="3762298" y="82803"/>
                  </a:lnTo>
                  <a:lnTo>
                    <a:pt x="3762298" y="188213"/>
                  </a:lnTo>
                  <a:lnTo>
                    <a:pt x="3948099" y="188213"/>
                  </a:lnTo>
                  <a:lnTo>
                    <a:pt x="3948099" y="263525"/>
                  </a:lnTo>
                  <a:lnTo>
                    <a:pt x="3762298" y="263525"/>
                  </a:lnTo>
                  <a:lnTo>
                    <a:pt x="3762298" y="452627"/>
                  </a:lnTo>
                  <a:lnTo>
                    <a:pt x="3672509" y="452627"/>
                  </a:lnTo>
                  <a:lnTo>
                    <a:pt x="3672509" y="7493"/>
                  </a:lnTo>
                  <a:close/>
                </a:path>
                <a:path w="6069330" h="460375">
                  <a:moveTo>
                    <a:pt x="2487726" y="7493"/>
                  </a:moveTo>
                  <a:lnTo>
                    <a:pt x="2817799" y="7493"/>
                  </a:lnTo>
                  <a:lnTo>
                    <a:pt x="2817799" y="82803"/>
                  </a:lnTo>
                  <a:lnTo>
                    <a:pt x="2577642" y="82803"/>
                  </a:lnTo>
                  <a:lnTo>
                    <a:pt x="2577642" y="181482"/>
                  </a:lnTo>
                  <a:lnTo>
                    <a:pt x="2801035" y="181482"/>
                  </a:lnTo>
                  <a:lnTo>
                    <a:pt x="2801035" y="256539"/>
                  </a:lnTo>
                  <a:lnTo>
                    <a:pt x="2577642" y="256539"/>
                  </a:lnTo>
                  <a:lnTo>
                    <a:pt x="2577642" y="377697"/>
                  </a:lnTo>
                  <a:lnTo>
                    <a:pt x="2826181" y="377697"/>
                  </a:lnTo>
                  <a:lnTo>
                    <a:pt x="2826181" y="452627"/>
                  </a:lnTo>
                  <a:lnTo>
                    <a:pt x="2487726" y="452627"/>
                  </a:lnTo>
                  <a:lnTo>
                    <a:pt x="2487726" y="7493"/>
                  </a:lnTo>
                  <a:close/>
                </a:path>
                <a:path w="6069330" h="460375">
                  <a:moveTo>
                    <a:pt x="1479727" y="7493"/>
                  </a:moveTo>
                  <a:lnTo>
                    <a:pt x="1567230" y="7493"/>
                  </a:lnTo>
                  <a:lnTo>
                    <a:pt x="1749348" y="304800"/>
                  </a:lnTo>
                  <a:lnTo>
                    <a:pt x="1749348" y="7493"/>
                  </a:lnTo>
                  <a:lnTo>
                    <a:pt x="1832787" y="7493"/>
                  </a:lnTo>
                  <a:lnTo>
                    <a:pt x="1832787" y="452627"/>
                  </a:lnTo>
                  <a:lnTo>
                    <a:pt x="1742617" y="452627"/>
                  </a:lnTo>
                  <a:lnTo>
                    <a:pt x="1563293" y="162432"/>
                  </a:lnTo>
                  <a:lnTo>
                    <a:pt x="1563293" y="452627"/>
                  </a:lnTo>
                  <a:lnTo>
                    <a:pt x="1479727" y="452627"/>
                  </a:lnTo>
                  <a:lnTo>
                    <a:pt x="1479727" y="7493"/>
                  </a:lnTo>
                  <a:close/>
                </a:path>
                <a:path w="6069330" h="460375">
                  <a:moveTo>
                    <a:pt x="1119301" y="7493"/>
                  </a:moveTo>
                  <a:lnTo>
                    <a:pt x="1214297" y="7493"/>
                  </a:lnTo>
                  <a:lnTo>
                    <a:pt x="1392478" y="452627"/>
                  </a:lnTo>
                  <a:lnTo>
                    <a:pt x="1294815" y="452627"/>
                  </a:lnTo>
                  <a:lnTo>
                    <a:pt x="1255953" y="351535"/>
                  </a:lnTo>
                  <a:lnTo>
                    <a:pt x="1078026" y="351535"/>
                  </a:lnTo>
                  <a:lnTo>
                    <a:pt x="1041196" y="452627"/>
                  </a:lnTo>
                  <a:lnTo>
                    <a:pt x="945946" y="452627"/>
                  </a:lnTo>
                  <a:lnTo>
                    <a:pt x="1119301" y="7493"/>
                  </a:lnTo>
                  <a:close/>
                </a:path>
                <a:path w="6069330" h="460375">
                  <a:moveTo>
                    <a:pt x="503732" y="7493"/>
                  </a:moveTo>
                  <a:lnTo>
                    <a:pt x="593648" y="7493"/>
                  </a:lnTo>
                  <a:lnTo>
                    <a:pt x="593648" y="182752"/>
                  </a:lnTo>
                  <a:lnTo>
                    <a:pt x="769797" y="182752"/>
                  </a:lnTo>
                  <a:lnTo>
                    <a:pt x="769797" y="7493"/>
                  </a:lnTo>
                  <a:lnTo>
                    <a:pt x="859586" y="7493"/>
                  </a:lnTo>
                  <a:lnTo>
                    <a:pt x="859586" y="452627"/>
                  </a:lnTo>
                  <a:lnTo>
                    <a:pt x="769797" y="452627"/>
                  </a:lnTo>
                  <a:lnTo>
                    <a:pt x="769797" y="258063"/>
                  </a:lnTo>
                  <a:lnTo>
                    <a:pt x="593648" y="258063"/>
                  </a:lnTo>
                  <a:lnTo>
                    <a:pt x="593648" y="452627"/>
                  </a:lnTo>
                  <a:lnTo>
                    <a:pt x="503732" y="452627"/>
                  </a:lnTo>
                  <a:lnTo>
                    <a:pt x="503732" y="7493"/>
                  </a:lnTo>
                  <a:close/>
                </a:path>
                <a:path w="6069330" h="460375">
                  <a:moveTo>
                    <a:pt x="3347643" y="0"/>
                  </a:moveTo>
                  <a:lnTo>
                    <a:pt x="3394413" y="3809"/>
                  </a:lnTo>
                  <a:lnTo>
                    <a:pt x="3436242" y="15239"/>
                  </a:lnTo>
                  <a:lnTo>
                    <a:pt x="3473141" y="34289"/>
                  </a:lnTo>
                  <a:lnTo>
                    <a:pt x="3505123" y="60959"/>
                  </a:lnTo>
                  <a:lnTo>
                    <a:pt x="3530960" y="94436"/>
                  </a:lnTo>
                  <a:lnTo>
                    <a:pt x="3549415" y="133889"/>
                  </a:lnTo>
                  <a:lnTo>
                    <a:pt x="3560487" y="179296"/>
                  </a:lnTo>
                  <a:lnTo>
                    <a:pt x="3564178" y="230631"/>
                  </a:lnTo>
                  <a:lnTo>
                    <a:pt x="3560513" y="281612"/>
                  </a:lnTo>
                  <a:lnTo>
                    <a:pt x="3549526" y="326723"/>
                  </a:lnTo>
                  <a:lnTo>
                    <a:pt x="3531228" y="365952"/>
                  </a:lnTo>
                  <a:lnTo>
                    <a:pt x="3505631" y="399288"/>
                  </a:lnTo>
                  <a:lnTo>
                    <a:pt x="3473840" y="425957"/>
                  </a:lnTo>
                  <a:lnTo>
                    <a:pt x="3437131" y="445007"/>
                  </a:lnTo>
                  <a:lnTo>
                    <a:pt x="3395493" y="456437"/>
                  </a:lnTo>
                  <a:lnTo>
                    <a:pt x="3348913" y="460247"/>
                  </a:lnTo>
                  <a:lnTo>
                    <a:pt x="3301816" y="456461"/>
                  </a:lnTo>
                  <a:lnTo>
                    <a:pt x="3259791" y="445103"/>
                  </a:lnTo>
                  <a:lnTo>
                    <a:pt x="3222862" y="426172"/>
                  </a:lnTo>
                  <a:lnTo>
                    <a:pt x="3191052" y="399668"/>
                  </a:lnTo>
                  <a:lnTo>
                    <a:pt x="3165402" y="366521"/>
                  </a:lnTo>
                  <a:lnTo>
                    <a:pt x="3147110" y="327659"/>
                  </a:lnTo>
                  <a:lnTo>
                    <a:pt x="3136153" y="283082"/>
                  </a:lnTo>
                  <a:lnTo>
                    <a:pt x="3132505" y="232790"/>
                  </a:lnTo>
                  <a:lnTo>
                    <a:pt x="3133769" y="200163"/>
                  </a:lnTo>
                  <a:lnTo>
                    <a:pt x="3143917" y="143101"/>
                  </a:lnTo>
                  <a:lnTo>
                    <a:pt x="3161062" y="102092"/>
                  </a:lnTo>
                  <a:lnTo>
                    <a:pt x="3194227" y="57657"/>
                  </a:lnTo>
                  <a:lnTo>
                    <a:pt x="3236447" y="24957"/>
                  </a:lnTo>
                  <a:lnTo>
                    <a:pt x="3273330" y="9858"/>
                  </a:lnTo>
                  <a:lnTo>
                    <a:pt x="3321285" y="1095"/>
                  </a:lnTo>
                  <a:lnTo>
                    <a:pt x="3347643" y="0"/>
                  </a:lnTo>
                  <a:close/>
                </a:path>
                <a:path w="6069330" h="460375">
                  <a:moveTo>
                    <a:pt x="2172004" y="0"/>
                  </a:moveTo>
                  <a:lnTo>
                    <a:pt x="2211176" y="2166"/>
                  </a:lnTo>
                  <a:lnTo>
                    <a:pt x="2275946" y="19502"/>
                  </a:lnTo>
                  <a:lnTo>
                    <a:pt x="2322787" y="53746"/>
                  </a:lnTo>
                  <a:lnTo>
                    <a:pt x="2352747" y="101804"/>
                  </a:lnTo>
                  <a:lnTo>
                    <a:pt x="2361488" y="130809"/>
                  </a:lnTo>
                  <a:lnTo>
                    <a:pt x="2272207" y="147447"/>
                  </a:lnTo>
                  <a:lnTo>
                    <a:pt x="2266494" y="131923"/>
                  </a:lnTo>
                  <a:lnTo>
                    <a:pt x="2258698" y="118125"/>
                  </a:lnTo>
                  <a:lnTo>
                    <a:pt x="2223118" y="87423"/>
                  </a:lnTo>
                  <a:lnTo>
                    <a:pt x="2172004" y="76707"/>
                  </a:lnTo>
                  <a:lnTo>
                    <a:pt x="2144074" y="79041"/>
                  </a:lnTo>
                  <a:lnTo>
                    <a:pt x="2097263" y="97710"/>
                  </a:lnTo>
                  <a:lnTo>
                    <a:pt x="2063163" y="134977"/>
                  </a:lnTo>
                  <a:lnTo>
                    <a:pt x="2045776" y="190412"/>
                  </a:lnTo>
                  <a:lnTo>
                    <a:pt x="2043607" y="224916"/>
                  </a:lnTo>
                  <a:lnTo>
                    <a:pt x="2045818" y="262064"/>
                  </a:lnTo>
                  <a:lnTo>
                    <a:pt x="2063431" y="321500"/>
                  </a:lnTo>
                  <a:lnTo>
                    <a:pt x="2097785" y="361124"/>
                  </a:lnTo>
                  <a:lnTo>
                    <a:pt x="2143973" y="380936"/>
                  </a:lnTo>
                  <a:lnTo>
                    <a:pt x="2171115" y="383413"/>
                  </a:lnTo>
                  <a:lnTo>
                    <a:pt x="2185234" y="382722"/>
                  </a:lnTo>
                  <a:lnTo>
                    <a:pt x="2227757" y="372363"/>
                  </a:lnTo>
                  <a:lnTo>
                    <a:pt x="2265833" y="353058"/>
                  </a:lnTo>
                  <a:lnTo>
                    <a:pt x="2276525" y="345439"/>
                  </a:lnTo>
                  <a:lnTo>
                    <a:pt x="2276525" y="288925"/>
                  </a:lnTo>
                  <a:lnTo>
                    <a:pt x="2173528" y="288925"/>
                  </a:lnTo>
                  <a:lnTo>
                    <a:pt x="2173528" y="213995"/>
                  </a:lnTo>
                  <a:lnTo>
                    <a:pt x="2367330" y="213995"/>
                  </a:lnTo>
                  <a:lnTo>
                    <a:pt x="2367330" y="391287"/>
                  </a:lnTo>
                  <a:lnTo>
                    <a:pt x="2332707" y="417020"/>
                  </a:lnTo>
                  <a:lnTo>
                    <a:pt x="2285415" y="439419"/>
                  </a:lnTo>
                  <a:lnTo>
                    <a:pt x="2231520" y="455025"/>
                  </a:lnTo>
                  <a:lnTo>
                    <a:pt x="2176957" y="460247"/>
                  </a:lnTo>
                  <a:lnTo>
                    <a:pt x="2143140" y="458414"/>
                  </a:lnTo>
                  <a:lnTo>
                    <a:pt x="2082267" y="443745"/>
                  </a:lnTo>
                  <a:lnTo>
                    <a:pt x="2030800" y="414670"/>
                  </a:lnTo>
                  <a:lnTo>
                    <a:pt x="1991835" y="372760"/>
                  </a:lnTo>
                  <a:lnTo>
                    <a:pt x="1965758" y="319254"/>
                  </a:lnTo>
                  <a:lnTo>
                    <a:pt x="1952665" y="260008"/>
                  </a:lnTo>
                  <a:lnTo>
                    <a:pt x="1951024" y="228600"/>
                  </a:lnTo>
                  <a:lnTo>
                    <a:pt x="1952856" y="194790"/>
                  </a:lnTo>
                  <a:lnTo>
                    <a:pt x="1967473" y="132980"/>
                  </a:lnTo>
                  <a:lnTo>
                    <a:pt x="1996478" y="79551"/>
                  </a:lnTo>
                  <a:lnTo>
                    <a:pt x="2039063" y="38074"/>
                  </a:lnTo>
                  <a:lnTo>
                    <a:pt x="2088190" y="12430"/>
                  </a:lnTo>
                  <a:lnTo>
                    <a:pt x="2141479" y="1381"/>
                  </a:lnTo>
                  <a:lnTo>
                    <a:pt x="2172004" y="0"/>
                  </a:lnTo>
                  <a:close/>
                </a:path>
                <a:path w="6069330" h="460375">
                  <a:moveTo>
                    <a:pt x="208280" y="0"/>
                  </a:moveTo>
                  <a:lnTo>
                    <a:pt x="247198" y="3004"/>
                  </a:lnTo>
                  <a:lnTo>
                    <a:pt x="313539" y="27110"/>
                  </a:lnTo>
                  <a:lnTo>
                    <a:pt x="355186" y="64095"/>
                  </a:lnTo>
                  <a:lnTo>
                    <a:pt x="377954" y="105052"/>
                  </a:lnTo>
                  <a:lnTo>
                    <a:pt x="386511" y="130175"/>
                  </a:lnTo>
                  <a:lnTo>
                    <a:pt x="297548" y="151510"/>
                  </a:lnTo>
                  <a:lnTo>
                    <a:pt x="292525" y="135082"/>
                  </a:lnTo>
                  <a:lnTo>
                    <a:pt x="285362" y="120475"/>
                  </a:lnTo>
                  <a:lnTo>
                    <a:pt x="251405" y="88012"/>
                  </a:lnTo>
                  <a:lnTo>
                    <a:pt x="203720" y="76707"/>
                  </a:lnTo>
                  <a:lnTo>
                    <a:pt x="180148" y="78942"/>
                  </a:lnTo>
                  <a:lnTo>
                    <a:pt x="139996" y="96746"/>
                  </a:lnTo>
                  <a:lnTo>
                    <a:pt x="109940" y="132818"/>
                  </a:lnTo>
                  <a:lnTo>
                    <a:pt x="94534" y="190349"/>
                  </a:lnTo>
                  <a:lnTo>
                    <a:pt x="92608" y="227329"/>
                  </a:lnTo>
                  <a:lnTo>
                    <a:pt x="94506" y="266499"/>
                  </a:lnTo>
                  <a:lnTo>
                    <a:pt x="109683" y="326645"/>
                  </a:lnTo>
                  <a:lnTo>
                    <a:pt x="139282" y="363267"/>
                  </a:lnTo>
                  <a:lnTo>
                    <a:pt x="178754" y="381174"/>
                  </a:lnTo>
                  <a:lnTo>
                    <a:pt x="201904" y="383413"/>
                  </a:lnTo>
                  <a:lnTo>
                    <a:pt x="219192" y="381986"/>
                  </a:lnTo>
                  <a:lnTo>
                    <a:pt x="263537" y="360679"/>
                  </a:lnTo>
                  <a:lnTo>
                    <a:pt x="294054" y="311763"/>
                  </a:lnTo>
                  <a:lnTo>
                    <a:pt x="300583" y="288925"/>
                  </a:lnTo>
                  <a:lnTo>
                    <a:pt x="387654" y="316610"/>
                  </a:lnTo>
                  <a:lnTo>
                    <a:pt x="361014" y="380095"/>
                  </a:lnTo>
                  <a:lnTo>
                    <a:pt x="321068" y="424814"/>
                  </a:lnTo>
                  <a:lnTo>
                    <a:pt x="268206" y="451389"/>
                  </a:lnTo>
                  <a:lnTo>
                    <a:pt x="202819" y="460247"/>
                  </a:lnTo>
                  <a:lnTo>
                    <a:pt x="160463" y="456461"/>
                  </a:lnTo>
                  <a:lnTo>
                    <a:pt x="122056" y="445103"/>
                  </a:lnTo>
                  <a:lnTo>
                    <a:pt x="87597" y="426172"/>
                  </a:lnTo>
                  <a:lnTo>
                    <a:pt x="57086" y="399668"/>
                  </a:lnTo>
                  <a:lnTo>
                    <a:pt x="32114" y="366595"/>
                  </a:lnTo>
                  <a:lnTo>
                    <a:pt x="14274" y="327961"/>
                  </a:lnTo>
                  <a:lnTo>
                    <a:pt x="3569" y="283779"/>
                  </a:lnTo>
                  <a:lnTo>
                    <a:pt x="0" y="234060"/>
                  </a:lnTo>
                  <a:lnTo>
                    <a:pt x="3586" y="181554"/>
                  </a:lnTo>
                  <a:lnTo>
                    <a:pt x="14346" y="135286"/>
                  </a:lnTo>
                  <a:lnTo>
                    <a:pt x="32280" y="95257"/>
                  </a:lnTo>
                  <a:lnTo>
                    <a:pt x="57391" y="61468"/>
                  </a:lnTo>
                  <a:lnTo>
                    <a:pt x="88338" y="34557"/>
                  </a:lnTo>
                  <a:lnTo>
                    <a:pt x="123801" y="15351"/>
                  </a:lnTo>
                  <a:lnTo>
                    <a:pt x="163781" y="3835"/>
                  </a:lnTo>
                  <a:lnTo>
                    <a:pt x="20828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970276" y="863346"/>
            <a:ext cx="2174875" cy="923290"/>
            <a:chOff x="2970276" y="863346"/>
            <a:chExt cx="2174875" cy="923290"/>
          </a:xfrm>
        </p:grpSpPr>
        <p:sp>
          <p:nvSpPr>
            <p:cNvPr id="12" name="object 12"/>
            <p:cNvSpPr/>
            <p:nvPr/>
          </p:nvSpPr>
          <p:spPr>
            <a:xfrm>
              <a:off x="2970276" y="1315212"/>
              <a:ext cx="2174748" cy="47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981833" y="868680"/>
              <a:ext cx="2152522" cy="58343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61232" y="980059"/>
              <a:ext cx="121920" cy="165100"/>
            </a:xfrm>
            <a:custGeom>
              <a:avLst/>
              <a:gdLst/>
              <a:ahLst/>
              <a:cxnLst/>
              <a:rect l="l" t="t" r="r" b="b"/>
              <a:pathLst>
                <a:path w="121920" h="165100">
                  <a:moveTo>
                    <a:pt x="60197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197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324479" y="946150"/>
              <a:ext cx="169037" cy="13703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981833" y="868680"/>
              <a:ext cx="2152650" cy="583565"/>
            </a:xfrm>
            <a:custGeom>
              <a:avLst/>
              <a:gdLst/>
              <a:ahLst/>
              <a:cxnLst/>
              <a:rect l="l" t="t" r="r" b="b"/>
              <a:pathLst>
                <a:path w="2152650" h="583565">
                  <a:moveTo>
                    <a:pt x="1573403" y="7493"/>
                  </a:moveTo>
                  <a:lnTo>
                    <a:pt x="1927097" y="7493"/>
                  </a:lnTo>
                  <a:lnTo>
                    <a:pt x="1927097" y="82804"/>
                  </a:lnTo>
                  <a:lnTo>
                    <a:pt x="1795271" y="82804"/>
                  </a:lnTo>
                  <a:lnTo>
                    <a:pt x="1795271" y="452628"/>
                  </a:lnTo>
                  <a:lnTo>
                    <a:pt x="1705483" y="452628"/>
                  </a:lnTo>
                  <a:lnTo>
                    <a:pt x="1705483" y="82804"/>
                  </a:lnTo>
                  <a:lnTo>
                    <a:pt x="1573403" y="82804"/>
                  </a:lnTo>
                  <a:lnTo>
                    <a:pt x="1573403" y="7493"/>
                  </a:lnTo>
                  <a:close/>
                </a:path>
                <a:path w="2152650" h="583565">
                  <a:moveTo>
                    <a:pt x="793115" y="7493"/>
                  </a:moveTo>
                  <a:lnTo>
                    <a:pt x="888111" y="7493"/>
                  </a:lnTo>
                  <a:lnTo>
                    <a:pt x="1066292" y="452628"/>
                  </a:lnTo>
                  <a:lnTo>
                    <a:pt x="968629" y="452628"/>
                  </a:lnTo>
                  <a:lnTo>
                    <a:pt x="929767" y="351536"/>
                  </a:lnTo>
                  <a:lnTo>
                    <a:pt x="751840" y="351536"/>
                  </a:lnTo>
                  <a:lnTo>
                    <a:pt x="715009" y="452628"/>
                  </a:lnTo>
                  <a:lnTo>
                    <a:pt x="619759" y="452628"/>
                  </a:lnTo>
                  <a:lnTo>
                    <a:pt x="793115" y="7493"/>
                  </a:lnTo>
                  <a:close/>
                </a:path>
                <a:path w="2152650" h="583565">
                  <a:moveTo>
                    <a:pt x="258064" y="7493"/>
                  </a:moveTo>
                  <a:lnTo>
                    <a:pt x="402208" y="7493"/>
                  </a:lnTo>
                  <a:lnTo>
                    <a:pt x="439670" y="7919"/>
                  </a:lnTo>
                  <a:lnTo>
                    <a:pt x="493113" y="11297"/>
                  </a:lnTo>
                  <a:lnTo>
                    <a:pt x="544290" y="30146"/>
                  </a:lnTo>
                  <a:lnTo>
                    <a:pt x="573151" y="57785"/>
                  </a:lnTo>
                  <a:lnTo>
                    <a:pt x="592582" y="96250"/>
                  </a:lnTo>
                  <a:lnTo>
                    <a:pt x="599058" y="144525"/>
                  </a:lnTo>
                  <a:lnTo>
                    <a:pt x="598128" y="164193"/>
                  </a:lnTo>
                  <a:lnTo>
                    <a:pt x="584072" y="213360"/>
                  </a:lnTo>
                  <a:lnTo>
                    <a:pt x="557283" y="248560"/>
                  </a:lnTo>
                  <a:lnTo>
                    <a:pt x="523240" y="270510"/>
                  </a:lnTo>
                  <a:lnTo>
                    <a:pt x="481839" y="281144"/>
                  </a:lnTo>
                  <a:lnTo>
                    <a:pt x="435219" y="284331"/>
                  </a:lnTo>
                  <a:lnTo>
                    <a:pt x="406527" y="284734"/>
                  </a:lnTo>
                  <a:lnTo>
                    <a:pt x="347980" y="284734"/>
                  </a:lnTo>
                  <a:lnTo>
                    <a:pt x="347980" y="452628"/>
                  </a:lnTo>
                  <a:lnTo>
                    <a:pt x="258064" y="452628"/>
                  </a:lnTo>
                  <a:lnTo>
                    <a:pt x="258064" y="7493"/>
                  </a:lnTo>
                  <a:close/>
                </a:path>
                <a:path w="2152650" h="583565">
                  <a:moveTo>
                    <a:pt x="1997964" y="0"/>
                  </a:moveTo>
                  <a:lnTo>
                    <a:pt x="2056003" y="0"/>
                  </a:lnTo>
                  <a:lnTo>
                    <a:pt x="2077598" y="33095"/>
                  </a:lnTo>
                  <a:lnTo>
                    <a:pt x="2096658" y="67214"/>
                  </a:lnTo>
                  <a:lnTo>
                    <a:pt x="2113170" y="102334"/>
                  </a:lnTo>
                  <a:lnTo>
                    <a:pt x="2127122" y="138430"/>
                  </a:lnTo>
                  <a:lnTo>
                    <a:pt x="2138217" y="175129"/>
                  </a:lnTo>
                  <a:lnTo>
                    <a:pt x="2150929" y="249336"/>
                  </a:lnTo>
                  <a:lnTo>
                    <a:pt x="2152522" y="286893"/>
                  </a:lnTo>
                  <a:lnTo>
                    <a:pt x="2151262" y="319182"/>
                  </a:lnTo>
                  <a:lnTo>
                    <a:pt x="2141218" y="387191"/>
                  </a:lnTo>
                  <a:lnTo>
                    <a:pt x="2119211" y="463440"/>
                  </a:lnTo>
                  <a:lnTo>
                    <a:pt x="2102310" y="503697"/>
                  </a:lnTo>
                  <a:lnTo>
                    <a:pt x="2081718" y="543692"/>
                  </a:lnTo>
                  <a:lnTo>
                    <a:pt x="2057400" y="583438"/>
                  </a:lnTo>
                  <a:lnTo>
                    <a:pt x="1998599" y="583438"/>
                  </a:lnTo>
                  <a:lnTo>
                    <a:pt x="2010243" y="558034"/>
                  </a:lnTo>
                  <a:lnTo>
                    <a:pt x="2020030" y="535749"/>
                  </a:lnTo>
                  <a:lnTo>
                    <a:pt x="2039153" y="485628"/>
                  </a:lnTo>
                  <a:lnTo>
                    <a:pt x="2053208" y="434086"/>
                  </a:lnTo>
                  <a:lnTo>
                    <a:pt x="2063835" y="379775"/>
                  </a:lnTo>
                  <a:lnTo>
                    <a:pt x="2069433" y="328295"/>
                  </a:lnTo>
                  <a:lnTo>
                    <a:pt x="2070481" y="293243"/>
                  </a:lnTo>
                  <a:lnTo>
                    <a:pt x="2069524" y="257619"/>
                  </a:lnTo>
                  <a:lnTo>
                    <a:pt x="2061801" y="189230"/>
                  </a:lnTo>
                  <a:lnTo>
                    <a:pt x="2045630" y="122461"/>
                  </a:lnTo>
                  <a:lnTo>
                    <a:pt x="2033000" y="85042"/>
                  </a:lnTo>
                  <a:lnTo>
                    <a:pt x="2017107" y="44217"/>
                  </a:lnTo>
                  <a:lnTo>
                    <a:pt x="1997964" y="0"/>
                  </a:lnTo>
                  <a:close/>
                </a:path>
                <a:path w="2152650" h="583565">
                  <a:moveTo>
                    <a:pt x="1308354" y="0"/>
                  </a:moveTo>
                  <a:lnTo>
                    <a:pt x="1347670" y="2287"/>
                  </a:lnTo>
                  <a:lnTo>
                    <a:pt x="1410777" y="20627"/>
                  </a:lnTo>
                  <a:lnTo>
                    <a:pt x="1453235" y="56612"/>
                  </a:lnTo>
                  <a:lnTo>
                    <a:pt x="1475472" y="105622"/>
                  </a:lnTo>
                  <a:lnTo>
                    <a:pt x="1479042" y="134747"/>
                  </a:lnTo>
                  <a:lnTo>
                    <a:pt x="1389126" y="138684"/>
                  </a:lnTo>
                  <a:lnTo>
                    <a:pt x="1385435" y="122751"/>
                  </a:lnTo>
                  <a:lnTo>
                    <a:pt x="1380077" y="109235"/>
                  </a:lnTo>
                  <a:lnTo>
                    <a:pt x="1340675" y="78089"/>
                  </a:lnTo>
                  <a:lnTo>
                    <a:pt x="1307465" y="74295"/>
                  </a:lnTo>
                  <a:lnTo>
                    <a:pt x="1288986" y="75314"/>
                  </a:lnTo>
                  <a:lnTo>
                    <a:pt x="1246124" y="90424"/>
                  </a:lnTo>
                  <a:lnTo>
                    <a:pt x="1231900" y="118110"/>
                  </a:lnTo>
                  <a:lnTo>
                    <a:pt x="1232733" y="125656"/>
                  </a:lnTo>
                  <a:lnTo>
                    <a:pt x="1274365" y="159623"/>
                  </a:lnTo>
                  <a:lnTo>
                    <a:pt x="1327784" y="174879"/>
                  </a:lnTo>
                  <a:lnTo>
                    <a:pt x="1358483" y="182665"/>
                  </a:lnTo>
                  <a:lnTo>
                    <a:pt x="1384871" y="190595"/>
                  </a:lnTo>
                  <a:lnTo>
                    <a:pt x="1424813" y="206883"/>
                  </a:lnTo>
                  <a:lnTo>
                    <a:pt x="1464246" y="238494"/>
                  </a:lnTo>
                  <a:lnTo>
                    <a:pt x="1487328" y="284194"/>
                  </a:lnTo>
                  <a:lnTo>
                    <a:pt x="1491742" y="322961"/>
                  </a:lnTo>
                  <a:lnTo>
                    <a:pt x="1490410" y="341796"/>
                  </a:lnTo>
                  <a:lnTo>
                    <a:pt x="1470533" y="394589"/>
                  </a:lnTo>
                  <a:lnTo>
                    <a:pt x="1444879" y="423751"/>
                  </a:lnTo>
                  <a:lnTo>
                    <a:pt x="1410462" y="444246"/>
                  </a:lnTo>
                  <a:lnTo>
                    <a:pt x="1366774" y="456469"/>
                  </a:lnTo>
                  <a:lnTo>
                    <a:pt x="1313561" y="460502"/>
                  </a:lnTo>
                  <a:lnTo>
                    <a:pt x="1273815" y="458071"/>
                  </a:lnTo>
                  <a:lnTo>
                    <a:pt x="1208994" y="438588"/>
                  </a:lnTo>
                  <a:lnTo>
                    <a:pt x="1163583" y="399770"/>
                  </a:lnTo>
                  <a:lnTo>
                    <a:pt x="1136584" y="342949"/>
                  </a:lnTo>
                  <a:lnTo>
                    <a:pt x="1129919" y="307848"/>
                  </a:lnTo>
                  <a:lnTo>
                    <a:pt x="1217295" y="299339"/>
                  </a:lnTo>
                  <a:lnTo>
                    <a:pt x="1222295" y="319887"/>
                  </a:lnTo>
                  <a:lnTo>
                    <a:pt x="1229296" y="337518"/>
                  </a:lnTo>
                  <a:lnTo>
                    <a:pt x="1262443" y="372983"/>
                  </a:lnTo>
                  <a:lnTo>
                    <a:pt x="1314450" y="384556"/>
                  </a:lnTo>
                  <a:lnTo>
                    <a:pt x="1334831" y="383413"/>
                  </a:lnTo>
                  <a:lnTo>
                    <a:pt x="1379855" y="366268"/>
                  </a:lnTo>
                  <a:lnTo>
                    <a:pt x="1401953" y="323342"/>
                  </a:lnTo>
                  <a:lnTo>
                    <a:pt x="1401361" y="315723"/>
                  </a:lnTo>
                  <a:lnTo>
                    <a:pt x="1370965" y="281398"/>
                  </a:lnTo>
                  <a:lnTo>
                    <a:pt x="1334404" y="269589"/>
                  </a:lnTo>
                  <a:lnTo>
                    <a:pt x="1288415" y="257683"/>
                  </a:lnTo>
                  <a:lnTo>
                    <a:pt x="1254932" y="248227"/>
                  </a:lnTo>
                  <a:lnTo>
                    <a:pt x="1204208" y="226268"/>
                  </a:lnTo>
                  <a:lnTo>
                    <a:pt x="1169013" y="194355"/>
                  </a:lnTo>
                  <a:lnTo>
                    <a:pt x="1148490" y="149536"/>
                  </a:lnTo>
                  <a:lnTo>
                    <a:pt x="1145920" y="124079"/>
                  </a:lnTo>
                  <a:lnTo>
                    <a:pt x="1147133" y="107388"/>
                  </a:lnTo>
                  <a:lnTo>
                    <a:pt x="1165225" y="60579"/>
                  </a:lnTo>
                  <a:lnTo>
                    <a:pt x="1203729" y="24038"/>
                  </a:lnTo>
                  <a:lnTo>
                    <a:pt x="1239899" y="8626"/>
                  </a:lnTo>
                  <a:lnTo>
                    <a:pt x="1283662" y="954"/>
                  </a:lnTo>
                  <a:lnTo>
                    <a:pt x="1308354" y="0"/>
                  </a:lnTo>
                  <a:close/>
                </a:path>
                <a:path w="2152650" h="583565">
                  <a:moveTo>
                    <a:pt x="96139" y="0"/>
                  </a:moveTo>
                  <a:lnTo>
                    <a:pt x="154431" y="0"/>
                  </a:lnTo>
                  <a:lnTo>
                    <a:pt x="135286" y="44217"/>
                  </a:lnTo>
                  <a:lnTo>
                    <a:pt x="119380" y="85042"/>
                  </a:lnTo>
                  <a:lnTo>
                    <a:pt x="106711" y="122461"/>
                  </a:lnTo>
                  <a:lnTo>
                    <a:pt x="90447" y="189230"/>
                  </a:lnTo>
                  <a:lnTo>
                    <a:pt x="82637" y="257619"/>
                  </a:lnTo>
                  <a:lnTo>
                    <a:pt x="81661" y="293243"/>
                  </a:lnTo>
                  <a:lnTo>
                    <a:pt x="82234" y="318267"/>
                  </a:lnTo>
                  <a:lnTo>
                    <a:pt x="86858" y="369270"/>
                  </a:lnTo>
                  <a:lnTo>
                    <a:pt x="95952" y="421010"/>
                  </a:lnTo>
                  <a:lnTo>
                    <a:pt x="108612" y="470679"/>
                  </a:lnTo>
                  <a:lnTo>
                    <a:pt x="122539" y="511679"/>
                  </a:lnTo>
                  <a:lnTo>
                    <a:pt x="141208" y="556152"/>
                  </a:lnTo>
                  <a:lnTo>
                    <a:pt x="153543" y="583438"/>
                  </a:lnTo>
                  <a:lnTo>
                    <a:pt x="94996" y="583438"/>
                  </a:lnTo>
                  <a:lnTo>
                    <a:pt x="73138" y="548050"/>
                  </a:lnTo>
                  <a:lnTo>
                    <a:pt x="54054" y="511984"/>
                  </a:lnTo>
                  <a:lnTo>
                    <a:pt x="37756" y="475228"/>
                  </a:lnTo>
                  <a:lnTo>
                    <a:pt x="24256" y="437769"/>
                  </a:lnTo>
                  <a:lnTo>
                    <a:pt x="13608" y="400264"/>
                  </a:lnTo>
                  <a:lnTo>
                    <a:pt x="1504" y="327112"/>
                  </a:lnTo>
                  <a:lnTo>
                    <a:pt x="0" y="291465"/>
                  </a:lnTo>
                  <a:lnTo>
                    <a:pt x="1861" y="248150"/>
                  </a:lnTo>
                  <a:lnTo>
                    <a:pt x="7461" y="206025"/>
                  </a:lnTo>
                  <a:lnTo>
                    <a:pt x="16823" y="165092"/>
                  </a:lnTo>
                  <a:lnTo>
                    <a:pt x="29972" y="125349"/>
                  </a:lnTo>
                  <a:lnTo>
                    <a:pt x="59578" y="60007"/>
                  </a:lnTo>
                  <a:lnTo>
                    <a:pt x="76995" y="29337"/>
                  </a:lnTo>
                  <a:lnTo>
                    <a:pt x="96139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5940" y="1596593"/>
            <a:ext cx="7053580" cy="4502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40"/>
              </a:lnSpc>
              <a:spcBef>
                <a:spcPts val="100"/>
              </a:spcBef>
            </a:pPr>
            <a:r>
              <a:rPr sz="2400" spc="-5" dirty="0">
                <a:latin typeface="Trebuchet MS"/>
                <a:cs typeface="Trebuchet MS"/>
              </a:rPr>
              <a:t>(g)</a:t>
            </a:r>
            <a:r>
              <a:rPr sz="2400" i="1" spc="-5" dirty="0">
                <a:latin typeface="Trebuchet MS"/>
                <a:cs typeface="Trebuchet MS"/>
              </a:rPr>
              <a:t>***</a:t>
            </a:r>
            <a:r>
              <a:rPr sz="2400" spc="-5" dirty="0">
                <a:latin typeface="Trebuchet MS"/>
                <a:cs typeface="Trebuchet MS"/>
              </a:rPr>
              <a:t>THERE WILL </a:t>
            </a:r>
            <a:r>
              <a:rPr sz="2400" dirty="0">
                <a:latin typeface="Trebuchet MS"/>
                <a:cs typeface="Trebuchet MS"/>
              </a:rPr>
              <a:t>BE </a:t>
            </a:r>
            <a:r>
              <a:rPr sz="2400" spc="-5" dirty="0">
                <a:latin typeface="Trebuchet MS"/>
                <a:cs typeface="Trebuchet MS"/>
              </a:rPr>
              <a:t>NO CHANGE IN </a:t>
            </a:r>
            <a:r>
              <a:rPr sz="2400" b="1" i="1" u="heavy" spc="-6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</a:t>
            </a:r>
            <a:r>
              <a:rPr sz="2400" b="1" i="1" u="heavy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PERFECT</a:t>
            </a:r>
            <a:endParaRPr sz="2400">
              <a:latin typeface="Trebuchet MS"/>
              <a:cs typeface="Trebuchet MS"/>
            </a:endParaRPr>
          </a:p>
          <a:p>
            <a:pPr marL="286385">
              <a:lnSpc>
                <a:spcPts val="2740"/>
              </a:lnSpc>
              <a:tabLst>
                <a:tab pos="5609590" algn="l"/>
              </a:tabLst>
            </a:pPr>
            <a:r>
              <a:rPr sz="2400" dirty="0">
                <a:latin typeface="Trebuchet MS"/>
                <a:cs typeface="Trebuchet MS"/>
              </a:rPr>
              <a:t>AND </a:t>
            </a:r>
            <a:r>
              <a:rPr sz="2400" b="1" i="1" u="heavy" spc="-6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</a:t>
            </a:r>
            <a:r>
              <a:rPr sz="2400" b="1" i="1" u="heavy" spc="1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PERFECT</a:t>
            </a:r>
            <a:r>
              <a:rPr sz="2400" b="1" i="1" u="heavy" spc="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CONTINUOUS</a:t>
            </a:r>
            <a:r>
              <a:rPr sz="2400" i="1" spc="-5" dirty="0">
                <a:latin typeface="Trebuchet MS"/>
                <a:cs typeface="Trebuchet MS"/>
              </a:rPr>
              <a:t>***	</a:t>
            </a:r>
            <a:r>
              <a:rPr sz="2400" dirty="0">
                <a:latin typeface="Trebuchet MS"/>
                <a:cs typeface="Trebuchet MS"/>
              </a:rPr>
              <a:t>like:</a:t>
            </a:r>
            <a:endParaRPr sz="2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250">
              <a:latin typeface="Trebuchet MS"/>
              <a:cs typeface="Trebuchet MS"/>
            </a:endParaRPr>
          </a:p>
          <a:p>
            <a:pPr marL="435609" marR="937260" indent="-435609">
              <a:lnSpc>
                <a:spcPts val="3030"/>
              </a:lnSpc>
              <a:spcBef>
                <a:spcPts val="5"/>
              </a:spcBef>
              <a:buFont typeface="Trebuchet MS"/>
              <a:buAutoNum type="arabicPeriod"/>
              <a:tabLst>
                <a:tab pos="435609" algn="l"/>
              </a:tabLst>
            </a:pPr>
            <a:r>
              <a:rPr sz="2800" b="1" spc="-5" dirty="0">
                <a:latin typeface="Trebuchet MS"/>
                <a:cs typeface="Trebuchet MS"/>
              </a:rPr>
              <a:t>Direct</a:t>
            </a:r>
            <a:r>
              <a:rPr sz="2800" spc="-5" dirty="0">
                <a:latin typeface="Trebuchet MS"/>
                <a:cs typeface="Trebuchet MS"/>
              </a:rPr>
              <a:t>: </a:t>
            </a:r>
            <a:r>
              <a:rPr sz="2800" spc="-114" dirty="0">
                <a:latin typeface="Trebuchet MS"/>
                <a:cs typeface="Trebuchet MS"/>
              </a:rPr>
              <a:t>You </a:t>
            </a:r>
            <a:r>
              <a:rPr sz="2800" spc="-10" dirty="0">
                <a:latin typeface="Trebuchet MS"/>
                <a:cs typeface="Trebuchet MS"/>
              </a:rPr>
              <a:t>said, “Maya had cooked  </a:t>
            </a:r>
            <a:r>
              <a:rPr sz="2800" spc="-5" dirty="0">
                <a:latin typeface="Trebuchet MS"/>
                <a:cs typeface="Trebuchet MS"/>
              </a:rPr>
              <a:t>food.”</a:t>
            </a:r>
            <a:endParaRPr sz="2800">
              <a:latin typeface="Trebuchet MS"/>
              <a:cs typeface="Trebuchet MS"/>
            </a:endParaRPr>
          </a:p>
          <a:p>
            <a:pPr marL="527685" marR="194310" indent="-90170">
              <a:lnSpc>
                <a:spcPts val="3020"/>
              </a:lnSpc>
              <a:spcBef>
                <a:spcPts val="595"/>
              </a:spcBef>
            </a:pPr>
            <a:r>
              <a:rPr sz="2800" b="1" spc="-5" dirty="0">
                <a:latin typeface="Trebuchet MS"/>
                <a:cs typeface="Trebuchet MS"/>
              </a:rPr>
              <a:t>Indirect</a:t>
            </a:r>
            <a:r>
              <a:rPr sz="2800" spc="-5" dirty="0">
                <a:latin typeface="Trebuchet MS"/>
                <a:cs typeface="Trebuchet MS"/>
              </a:rPr>
              <a:t>: </a:t>
            </a:r>
            <a:r>
              <a:rPr sz="2800" spc="-114" dirty="0">
                <a:latin typeface="Trebuchet MS"/>
                <a:cs typeface="Trebuchet MS"/>
              </a:rPr>
              <a:t>You </a:t>
            </a:r>
            <a:r>
              <a:rPr sz="2800" spc="-5" dirty="0">
                <a:latin typeface="Trebuchet MS"/>
                <a:cs typeface="Trebuchet MS"/>
              </a:rPr>
              <a:t>said </a:t>
            </a:r>
            <a:r>
              <a:rPr sz="2800" spc="-10" dirty="0">
                <a:latin typeface="Trebuchet MS"/>
                <a:cs typeface="Trebuchet MS"/>
              </a:rPr>
              <a:t>that Maya had cooked  </a:t>
            </a:r>
            <a:r>
              <a:rPr sz="2800" spc="-5" dirty="0">
                <a:latin typeface="Trebuchet MS"/>
                <a:cs typeface="Trebuchet MS"/>
              </a:rPr>
              <a:t>food.</a:t>
            </a:r>
            <a:endParaRPr sz="2800">
              <a:latin typeface="Trebuchet MS"/>
              <a:cs typeface="Trebuchet MS"/>
            </a:endParaRPr>
          </a:p>
          <a:p>
            <a:pPr marL="457834" marR="1444625" indent="-457834">
              <a:lnSpc>
                <a:spcPts val="3030"/>
              </a:lnSpc>
              <a:spcBef>
                <a:spcPts val="600"/>
              </a:spcBef>
              <a:buAutoNum type="arabicPeriod" startAt="2"/>
              <a:tabLst>
                <a:tab pos="457834" algn="l"/>
              </a:tabLst>
            </a:pPr>
            <a:r>
              <a:rPr sz="2800" b="1" spc="-5" dirty="0">
                <a:latin typeface="Trebuchet MS"/>
                <a:cs typeface="Trebuchet MS"/>
              </a:rPr>
              <a:t>Direct</a:t>
            </a:r>
            <a:r>
              <a:rPr sz="2800" spc="-5" dirty="0">
                <a:latin typeface="Trebuchet MS"/>
                <a:cs typeface="Trebuchet MS"/>
              </a:rPr>
              <a:t>: She </a:t>
            </a:r>
            <a:r>
              <a:rPr sz="2800" spc="-10" dirty="0">
                <a:latin typeface="Trebuchet MS"/>
                <a:cs typeface="Trebuchet MS"/>
              </a:rPr>
              <a:t>said, “Sita had been  </a:t>
            </a:r>
            <a:r>
              <a:rPr sz="2800" spc="-5" dirty="0">
                <a:latin typeface="Trebuchet MS"/>
                <a:cs typeface="Trebuchet MS"/>
              </a:rPr>
              <a:t>sleeping.”</a:t>
            </a:r>
            <a:endParaRPr sz="2800">
              <a:latin typeface="Trebuchet MS"/>
              <a:cs typeface="Trebuchet MS"/>
            </a:endParaRPr>
          </a:p>
          <a:p>
            <a:pPr marL="527685" marR="725170" indent="-90170">
              <a:lnSpc>
                <a:spcPts val="3020"/>
              </a:lnSpc>
              <a:spcBef>
                <a:spcPts val="600"/>
              </a:spcBef>
            </a:pPr>
            <a:r>
              <a:rPr sz="2800" b="1" spc="-5" dirty="0">
                <a:latin typeface="Trebuchet MS"/>
                <a:cs typeface="Trebuchet MS"/>
              </a:rPr>
              <a:t>Indirect</a:t>
            </a:r>
            <a:r>
              <a:rPr sz="2800" spc="-5" dirty="0">
                <a:latin typeface="Trebuchet MS"/>
                <a:cs typeface="Trebuchet MS"/>
              </a:rPr>
              <a:t>: She </a:t>
            </a:r>
            <a:r>
              <a:rPr sz="2800" spc="-10" dirty="0">
                <a:latin typeface="Trebuchet MS"/>
                <a:cs typeface="Trebuchet MS"/>
              </a:rPr>
              <a:t>said that </a:t>
            </a:r>
            <a:r>
              <a:rPr sz="2800" spc="-5" dirty="0">
                <a:latin typeface="Trebuchet MS"/>
                <a:cs typeface="Trebuchet MS"/>
              </a:rPr>
              <a:t>Sita </a:t>
            </a:r>
            <a:r>
              <a:rPr sz="2800" spc="-10" dirty="0">
                <a:latin typeface="Trebuchet MS"/>
                <a:cs typeface="Trebuchet MS"/>
              </a:rPr>
              <a:t>had </a:t>
            </a:r>
            <a:r>
              <a:rPr sz="2800" spc="-5" dirty="0">
                <a:latin typeface="Trebuchet MS"/>
                <a:cs typeface="Trebuchet MS"/>
              </a:rPr>
              <a:t>been  sleeping.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88491" y="116586"/>
            <a:ext cx="6308090" cy="923290"/>
            <a:chOff x="888491" y="116586"/>
            <a:chExt cx="6308090" cy="923290"/>
          </a:xfrm>
        </p:grpSpPr>
        <p:sp>
          <p:nvSpPr>
            <p:cNvPr id="3" name="object 3"/>
            <p:cNvSpPr/>
            <p:nvPr/>
          </p:nvSpPr>
          <p:spPr>
            <a:xfrm>
              <a:off x="888491" y="568452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99998" y="121920"/>
              <a:ext cx="6284518" cy="46024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99172" y="48920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344" y="0"/>
                  </a:lnTo>
                  <a:lnTo>
                    <a:pt x="85344" y="85344"/>
                  </a:lnTo>
                  <a:lnTo>
                    <a:pt x="0" y="8534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80581" y="375158"/>
              <a:ext cx="200659" cy="1297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05583" y="233298"/>
              <a:ext cx="5179060" cy="165100"/>
            </a:xfrm>
            <a:custGeom>
              <a:avLst/>
              <a:gdLst/>
              <a:ahLst/>
              <a:cxnLst/>
              <a:rect l="l" t="t" r="r" b="b"/>
              <a:pathLst>
                <a:path w="5179059" h="165100">
                  <a:moveTo>
                    <a:pt x="5093589" y="18796"/>
                  </a:moveTo>
                  <a:lnTo>
                    <a:pt x="5178933" y="18796"/>
                  </a:lnTo>
                  <a:lnTo>
                    <a:pt x="5178933" y="104140"/>
                  </a:lnTo>
                  <a:lnTo>
                    <a:pt x="5093589" y="104140"/>
                  </a:lnTo>
                  <a:lnTo>
                    <a:pt x="5093589" y="18796"/>
                  </a:lnTo>
                  <a:close/>
                </a:path>
                <a:path w="5179059" h="165100">
                  <a:moveTo>
                    <a:pt x="60198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19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92901" y="199390"/>
              <a:ext cx="192278" cy="12369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80581" y="198247"/>
              <a:ext cx="184276" cy="1135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99998" y="121920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659" y="76707"/>
                  </a:moveTo>
                  <a:lnTo>
                    <a:pt x="3298447" y="86232"/>
                  </a:lnTo>
                  <a:lnTo>
                    <a:pt x="3258997" y="114807"/>
                  </a:lnTo>
                  <a:lnTo>
                    <a:pt x="3233566" y="162607"/>
                  </a:lnTo>
                  <a:lnTo>
                    <a:pt x="3225088" y="229743"/>
                  </a:lnTo>
                  <a:lnTo>
                    <a:pt x="3227259" y="265271"/>
                  </a:lnTo>
                  <a:lnTo>
                    <a:pt x="3244698" y="322611"/>
                  </a:lnTo>
                  <a:lnTo>
                    <a:pt x="3278633" y="361499"/>
                  </a:lnTo>
                  <a:lnTo>
                    <a:pt x="3322968" y="380982"/>
                  </a:lnTo>
                  <a:lnTo>
                    <a:pt x="3348659" y="383413"/>
                  </a:lnTo>
                  <a:lnTo>
                    <a:pt x="3374307" y="380986"/>
                  </a:lnTo>
                  <a:lnTo>
                    <a:pt x="3418364" y="361606"/>
                  </a:lnTo>
                  <a:lnTo>
                    <a:pt x="3451873" y="322915"/>
                  </a:lnTo>
                  <a:lnTo>
                    <a:pt x="3469069" y="264864"/>
                  </a:lnTo>
                  <a:lnTo>
                    <a:pt x="3471214" y="228600"/>
                  </a:lnTo>
                  <a:lnTo>
                    <a:pt x="3469119" y="192740"/>
                  </a:lnTo>
                  <a:lnTo>
                    <a:pt x="3452355" y="135641"/>
                  </a:lnTo>
                  <a:lnTo>
                    <a:pt x="3419543" y="97924"/>
                  </a:lnTo>
                  <a:lnTo>
                    <a:pt x="3375018" y="79065"/>
                  </a:lnTo>
                  <a:lnTo>
                    <a:pt x="3348659" y="76707"/>
                  </a:lnTo>
                  <a:close/>
                </a:path>
                <a:path w="6069330" h="460375">
                  <a:moveTo>
                    <a:pt x="5696000" y="7493"/>
                  </a:moveTo>
                  <a:lnTo>
                    <a:pt x="5873927" y="7493"/>
                  </a:lnTo>
                  <a:lnTo>
                    <a:pt x="5898698" y="7776"/>
                  </a:lnTo>
                  <a:lnTo>
                    <a:pt x="5938096" y="10011"/>
                  </a:lnTo>
                  <a:lnTo>
                    <a:pt x="5977353" y="18716"/>
                  </a:lnTo>
                  <a:lnTo>
                    <a:pt x="6017993" y="46609"/>
                  </a:lnTo>
                  <a:lnTo>
                    <a:pt x="6039313" y="79412"/>
                  </a:lnTo>
                  <a:lnTo>
                    <a:pt x="6047028" y="119506"/>
                  </a:lnTo>
                  <a:lnTo>
                    <a:pt x="6045979" y="134870"/>
                  </a:lnTo>
                  <a:lnTo>
                    <a:pt x="6030137" y="176910"/>
                  </a:lnTo>
                  <a:lnTo>
                    <a:pt x="5998133" y="208772"/>
                  </a:lnTo>
                  <a:lnTo>
                    <a:pt x="5984417" y="216153"/>
                  </a:lnTo>
                  <a:lnTo>
                    <a:pt x="6003612" y="223107"/>
                  </a:lnTo>
                  <a:lnTo>
                    <a:pt x="6047028" y="256539"/>
                  </a:lnTo>
                  <a:lnTo>
                    <a:pt x="6067513" y="304956"/>
                  </a:lnTo>
                  <a:lnTo>
                    <a:pt x="6068872" y="323595"/>
                  </a:lnTo>
                  <a:lnTo>
                    <a:pt x="6067991" y="338645"/>
                  </a:lnTo>
                  <a:lnTo>
                    <a:pt x="6054775" y="382650"/>
                  </a:lnTo>
                  <a:lnTo>
                    <a:pt x="6027790" y="419209"/>
                  </a:lnTo>
                  <a:lnTo>
                    <a:pt x="5988926" y="442325"/>
                  </a:lnTo>
                  <a:lnTo>
                    <a:pt x="5940755" y="450699"/>
                  </a:lnTo>
                  <a:lnTo>
                    <a:pt x="5886514" y="452223"/>
                  </a:lnTo>
                  <a:lnTo>
                    <a:pt x="5847511" y="452627"/>
                  </a:lnTo>
                  <a:lnTo>
                    <a:pt x="5696000" y="452627"/>
                  </a:lnTo>
                  <a:lnTo>
                    <a:pt x="5696000" y="7493"/>
                  </a:lnTo>
                  <a:close/>
                </a:path>
                <a:path w="6069330" h="460375">
                  <a:moveTo>
                    <a:pt x="5208320" y="7493"/>
                  </a:moveTo>
                  <a:lnTo>
                    <a:pt x="5397550" y="7493"/>
                  </a:lnTo>
                  <a:lnTo>
                    <a:pt x="5430745" y="8253"/>
                  </a:lnTo>
                  <a:lnTo>
                    <a:pt x="5482561" y="14297"/>
                  </a:lnTo>
                  <a:lnTo>
                    <a:pt x="5530329" y="36226"/>
                  </a:lnTo>
                  <a:lnTo>
                    <a:pt x="5561499" y="78112"/>
                  </a:lnTo>
                  <a:lnTo>
                    <a:pt x="5572429" y="132333"/>
                  </a:lnTo>
                  <a:lnTo>
                    <a:pt x="5570576" y="156289"/>
                  </a:lnTo>
                  <a:lnTo>
                    <a:pt x="5555820" y="197627"/>
                  </a:lnTo>
                  <a:lnTo>
                    <a:pt x="5526392" y="229869"/>
                  </a:lnTo>
                  <a:lnTo>
                    <a:pt x="5482386" y="250443"/>
                  </a:lnTo>
                  <a:lnTo>
                    <a:pt x="5454954" y="256158"/>
                  </a:lnTo>
                  <a:lnTo>
                    <a:pt x="5468885" y="264921"/>
                  </a:lnTo>
                  <a:lnTo>
                    <a:pt x="5502960" y="293496"/>
                  </a:lnTo>
                  <a:lnTo>
                    <a:pt x="5538876" y="341806"/>
                  </a:lnTo>
                  <a:lnTo>
                    <a:pt x="5608497" y="452627"/>
                  </a:lnTo>
                  <a:lnTo>
                    <a:pt x="5501055" y="452627"/>
                  </a:lnTo>
                  <a:lnTo>
                    <a:pt x="5436031" y="355726"/>
                  </a:lnTo>
                  <a:lnTo>
                    <a:pt x="5420129" y="332202"/>
                  </a:lnTo>
                  <a:lnTo>
                    <a:pt x="5396419" y="299487"/>
                  </a:lnTo>
                  <a:lnTo>
                    <a:pt x="5361736" y="271779"/>
                  </a:lnTo>
                  <a:lnTo>
                    <a:pt x="5316397" y="266826"/>
                  </a:lnTo>
                  <a:lnTo>
                    <a:pt x="5298236" y="266826"/>
                  </a:lnTo>
                  <a:lnTo>
                    <a:pt x="5298236" y="452627"/>
                  </a:lnTo>
                  <a:lnTo>
                    <a:pt x="5208320" y="452627"/>
                  </a:lnTo>
                  <a:lnTo>
                    <a:pt x="5208320" y="7493"/>
                  </a:lnTo>
                  <a:close/>
                </a:path>
                <a:path w="6069330" h="460375">
                  <a:moveTo>
                    <a:pt x="4755438" y="7493"/>
                  </a:moveTo>
                  <a:lnTo>
                    <a:pt x="5085511" y="7493"/>
                  </a:lnTo>
                  <a:lnTo>
                    <a:pt x="5085511" y="82803"/>
                  </a:lnTo>
                  <a:lnTo>
                    <a:pt x="4845354" y="82803"/>
                  </a:lnTo>
                  <a:lnTo>
                    <a:pt x="4845354" y="181482"/>
                  </a:lnTo>
                  <a:lnTo>
                    <a:pt x="5068747" y="181482"/>
                  </a:lnTo>
                  <a:lnTo>
                    <a:pt x="5068747" y="256539"/>
                  </a:lnTo>
                  <a:lnTo>
                    <a:pt x="4845354" y="256539"/>
                  </a:lnTo>
                  <a:lnTo>
                    <a:pt x="4845354" y="377697"/>
                  </a:lnTo>
                  <a:lnTo>
                    <a:pt x="5093893" y="377697"/>
                  </a:lnTo>
                  <a:lnTo>
                    <a:pt x="5093893" y="452627"/>
                  </a:lnTo>
                  <a:lnTo>
                    <a:pt x="4755438" y="452627"/>
                  </a:lnTo>
                  <a:lnTo>
                    <a:pt x="4755438" y="7493"/>
                  </a:lnTo>
                  <a:close/>
                </a:path>
                <a:path w="6069330" h="460375">
                  <a:moveTo>
                    <a:pt x="4257217" y="7493"/>
                  </a:moveTo>
                  <a:lnTo>
                    <a:pt x="4354753" y="7493"/>
                  </a:lnTo>
                  <a:lnTo>
                    <a:pt x="4467402" y="336930"/>
                  </a:lnTo>
                  <a:lnTo>
                    <a:pt x="4576368" y="7493"/>
                  </a:lnTo>
                  <a:lnTo>
                    <a:pt x="4671745" y="7493"/>
                  </a:lnTo>
                  <a:lnTo>
                    <a:pt x="4512233" y="452627"/>
                  </a:lnTo>
                  <a:lnTo>
                    <a:pt x="4416348" y="452627"/>
                  </a:lnTo>
                  <a:lnTo>
                    <a:pt x="4257217" y="7493"/>
                  </a:lnTo>
                  <a:close/>
                </a:path>
                <a:path w="6069330" h="460375">
                  <a:moveTo>
                    <a:pt x="3672509" y="7493"/>
                  </a:moveTo>
                  <a:lnTo>
                    <a:pt x="3977563" y="7493"/>
                  </a:lnTo>
                  <a:lnTo>
                    <a:pt x="3977563" y="82803"/>
                  </a:lnTo>
                  <a:lnTo>
                    <a:pt x="3762298" y="82803"/>
                  </a:lnTo>
                  <a:lnTo>
                    <a:pt x="3762298" y="188213"/>
                  </a:lnTo>
                  <a:lnTo>
                    <a:pt x="3948099" y="188213"/>
                  </a:lnTo>
                  <a:lnTo>
                    <a:pt x="3948099" y="263525"/>
                  </a:lnTo>
                  <a:lnTo>
                    <a:pt x="3762298" y="263525"/>
                  </a:lnTo>
                  <a:lnTo>
                    <a:pt x="3762298" y="452627"/>
                  </a:lnTo>
                  <a:lnTo>
                    <a:pt x="3672509" y="452627"/>
                  </a:lnTo>
                  <a:lnTo>
                    <a:pt x="3672509" y="7493"/>
                  </a:lnTo>
                  <a:close/>
                </a:path>
                <a:path w="6069330" h="460375">
                  <a:moveTo>
                    <a:pt x="2487726" y="7493"/>
                  </a:moveTo>
                  <a:lnTo>
                    <a:pt x="2817799" y="7493"/>
                  </a:lnTo>
                  <a:lnTo>
                    <a:pt x="2817799" y="82803"/>
                  </a:lnTo>
                  <a:lnTo>
                    <a:pt x="2577642" y="82803"/>
                  </a:lnTo>
                  <a:lnTo>
                    <a:pt x="2577642" y="181482"/>
                  </a:lnTo>
                  <a:lnTo>
                    <a:pt x="2801035" y="181482"/>
                  </a:lnTo>
                  <a:lnTo>
                    <a:pt x="2801035" y="256539"/>
                  </a:lnTo>
                  <a:lnTo>
                    <a:pt x="2577642" y="256539"/>
                  </a:lnTo>
                  <a:lnTo>
                    <a:pt x="2577642" y="377697"/>
                  </a:lnTo>
                  <a:lnTo>
                    <a:pt x="2826181" y="377697"/>
                  </a:lnTo>
                  <a:lnTo>
                    <a:pt x="2826181" y="452627"/>
                  </a:lnTo>
                  <a:lnTo>
                    <a:pt x="2487726" y="452627"/>
                  </a:lnTo>
                  <a:lnTo>
                    <a:pt x="2487726" y="7493"/>
                  </a:lnTo>
                  <a:close/>
                </a:path>
                <a:path w="6069330" h="460375">
                  <a:moveTo>
                    <a:pt x="1479727" y="7493"/>
                  </a:moveTo>
                  <a:lnTo>
                    <a:pt x="1567230" y="7493"/>
                  </a:lnTo>
                  <a:lnTo>
                    <a:pt x="1749348" y="304800"/>
                  </a:lnTo>
                  <a:lnTo>
                    <a:pt x="1749348" y="7493"/>
                  </a:lnTo>
                  <a:lnTo>
                    <a:pt x="1832787" y="7493"/>
                  </a:lnTo>
                  <a:lnTo>
                    <a:pt x="1832787" y="452627"/>
                  </a:lnTo>
                  <a:lnTo>
                    <a:pt x="1742617" y="452627"/>
                  </a:lnTo>
                  <a:lnTo>
                    <a:pt x="1563293" y="162432"/>
                  </a:lnTo>
                  <a:lnTo>
                    <a:pt x="1563293" y="452627"/>
                  </a:lnTo>
                  <a:lnTo>
                    <a:pt x="1479727" y="452627"/>
                  </a:lnTo>
                  <a:lnTo>
                    <a:pt x="1479727" y="7493"/>
                  </a:lnTo>
                  <a:close/>
                </a:path>
                <a:path w="6069330" h="460375">
                  <a:moveTo>
                    <a:pt x="1119301" y="7493"/>
                  </a:moveTo>
                  <a:lnTo>
                    <a:pt x="1214297" y="7493"/>
                  </a:lnTo>
                  <a:lnTo>
                    <a:pt x="1392478" y="452627"/>
                  </a:lnTo>
                  <a:lnTo>
                    <a:pt x="1294815" y="452627"/>
                  </a:lnTo>
                  <a:lnTo>
                    <a:pt x="1255953" y="351535"/>
                  </a:lnTo>
                  <a:lnTo>
                    <a:pt x="1078026" y="351535"/>
                  </a:lnTo>
                  <a:lnTo>
                    <a:pt x="1041196" y="452627"/>
                  </a:lnTo>
                  <a:lnTo>
                    <a:pt x="945946" y="452627"/>
                  </a:lnTo>
                  <a:lnTo>
                    <a:pt x="1119301" y="7493"/>
                  </a:lnTo>
                  <a:close/>
                </a:path>
                <a:path w="6069330" h="460375">
                  <a:moveTo>
                    <a:pt x="503732" y="7493"/>
                  </a:moveTo>
                  <a:lnTo>
                    <a:pt x="593648" y="7493"/>
                  </a:lnTo>
                  <a:lnTo>
                    <a:pt x="593648" y="182752"/>
                  </a:lnTo>
                  <a:lnTo>
                    <a:pt x="769797" y="182752"/>
                  </a:lnTo>
                  <a:lnTo>
                    <a:pt x="769797" y="7493"/>
                  </a:lnTo>
                  <a:lnTo>
                    <a:pt x="859586" y="7493"/>
                  </a:lnTo>
                  <a:lnTo>
                    <a:pt x="859586" y="452627"/>
                  </a:lnTo>
                  <a:lnTo>
                    <a:pt x="769797" y="452627"/>
                  </a:lnTo>
                  <a:lnTo>
                    <a:pt x="769797" y="258063"/>
                  </a:lnTo>
                  <a:lnTo>
                    <a:pt x="593648" y="258063"/>
                  </a:lnTo>
                  <a:lnTo>
                    <a:pt x="593648" y="452627"/>
                  </a:lnTo>
                  <a:lnTo>
                    <a:pt x="503732" y="452627"/>
                  </a:lnTo>
                  <a:lnTo>
                    <a:pt x="503732" y="7493"/>
                  </a:lnTo>
                  <a:close/>
                </a:path>
                <a:path w="6069330" h="460375">
                  <a:moveTo>
                    <a:pt x="3347643" y="0"/>
                  </a:moveTo>
                  <a:lnTo>
                    <a:pt x="3394413" y="3809"/>
                  </a:lnTo>
                  <a:lnTo>
                    <a:pt x="3436242" y="15239"/>
                  </a:lnTo>
                  <a:lnTo>
                    <a:pt x="3473141" y="34289"/>
                  </a:lnTo>
                  <a:lnTo>
                    <a:pt x="3505123" y="60959"/>
                  </a:lnTo>
                  <a:lnTo>
                    <a:pt x="3530960" y="94436"/>
                  </a:lnTo>
                  <a:lnTo>
                    <a:pt x="3549415" y="133889"/>
                  </a:lnTo>
                  <a:lnTo>
                    <a:pt x="3560487" y="179296"/>
                  </a:lnTo>
                  <a:lnTo>
                    <a:pt x="3564178" y="230631"/>
                  </a:lnTo>
                  <a:lnTo>
                    <a:pt x="3560513" y="281612"/>
                  </a:lnTo>
                  <a:lnTo>
                    <a:pt x="3549526" y="326723"/>
                  </a:lnTo>
                  <a:lnTo>
                    <a:pt x="3531228" y="365952"/>
                  </a:lnTo>
                  <a:lnTo>
                    <a:pt x="3505631" y="399288"/>
                  </a:lnTo>
                  <a:lnTo>
                    <a:pt x="3473840" y="425957"/>
                  </a:lnTo>
                  <a:lnTo>
                    <a:pt x="3437131" y="445007"/>
                  </a:lnTo>
                  <a:lnTo>
                    <a:pt x="3395493" y="456437"/>
                  </a:lnTo>
                  <a:lnTo>
                    <a:pt x="3348913" y="460247"/>
                  </a:lnTo>
                  <a:lnTo>
                    <a:pt x="3301816" y="456461"/>
                  </a:lnTo>
                  <a:lnTo>
                    <a:pt x="3259791" y="445103"/>
                  </a:lnTo>
                  <a:lnTo>
                    <a:pt x="3222862" y="426172"/>
                  </a:lnTo>
                  <a:lnTo>
                    <a:pt x="3191052" y="399668"/>
                  </a:lnTo>
                  <a:lnTo>
                    <a:pt x="3165402" y="366521"/>
                  </a:lnTo>
                  <a:lnTo>
                    <a:pt x="3147110" y="327659"/>
                  </a:lnTo>
                  <a:lnTo>
                    <a:pt x="3136153" y="283082"/>
                  </a:lnTo>
                  <a:lnTo>
                    <a:pt x="3132505" y="232790"/>
                  </a:lnTo>
                  <a:lnTo>
                    <a:pt x="3133769" y="200163"/>
                  </a:lnTo>
                  <a:lnTo>
                    <a:pt x="3143917" y="143101"/>
                  </a:lnTo>
                  <a:lnTo>
                    <a:pt x="3161062" y="102092"/>
                  </a:lnTo>
                  <a:lnTo>
                    <a:pt x="3194227" y="57657"/>
                  </a:lnTo>
                  <a:lnTo>
                    <a:pt x="3236447" y="24957"/>
                  </a:lnTo>
                  <a:lnTo>
                    <a:pt x="3273330" y="9858"/>
                  </a:lnTo>
                  <a:lnTo>
                    <a:pt x="3321285" y="1095"/>
                  </a:lnTo>
                  <a:lnTo>
                    <a:pt x="3347643" y="0"/>
                  </a:lnTo>
                  <a:close/>
                </a:path>
                <a:path w="6069330" h="460375">
                  <a:moveTo>
                    <a:pt x="2172004" y="0"/>
                  </a:moveTo>
                  <a:lnTo>
                    <a:pt x="2211176" y="2166"/>
                  </a:lnTo>
                  <a:lnTo>
                    <a:pt x="2275946" y="19502"/>
                  </a:lnTo>
                  <a:lnTo>
                    <a:pt x="2322787" y="53746"/>
                  </a:lnTo>
                  <a:lnTo>
                    <a:pt x="2352747" y="101804"/>
                  </a:lnTo>
                  <a:lnTo>
                    <a:pt x="2361488" y="130809"/>
                  </a:lnTo>
                  <a:lnTo>
                    <a:pt x="2272207" y="147447"/>
                  </a:lnTo>
                  <a:lnTo>
                    <a:pt x="2266494" y="131923"/>
                  </a:lnTo>
                  <a:lnTo>
                    <a:pt x="2258698" y="118125"/>
                  </a:lnTo>
                  <a:lnTo>
                    <a:pt x="2223118" y="87423"/>
                  </a:lnTo>
                  <a:lnTo>
                    <a:pt x="2172004" y="76707"/>
                  </a:lnTo>
                  <a:lnTo>
                    <a:pt x="2144074" y="79041"/>
                  </a:lnTo>
                  <a:lnTo>
                    <a:pt x="2097263" y="97710"/>
                  </a:lnTo>
                  <a:lnTo>
                    <a:pt x="2063163" y="134977"/>
                  </a:lnTo>
                  <a:lnTo>
                    <a:pt x="2045776" y="190412"/>
                  </a:lnTo>
                  <a:lnTo>
                    <a:pt x="2043607" y="224916"/>
                  </a:lnTo>
                  <a:lnTo>
                    <a:pt x="2045818" y="262064"/>
                  </a:lnTo>
                  <a:lnTo>
                    <a:pt x="2063431" y="321500"/>
                  </a:lnTo>
                  <a:lnTo>
                    <a:pt x="2097785" y="361124"/>
                  </a:lnTo>
                  <a:lnTo>
                    <a:pt x="2143973" y="380936"/>
                  </a:lnTo>
                  <a:lnTo>
                    <a:pt x="2171115" y="383413"/>
                  </a:lnTo>
                  <a:lnTo>
                    <a:pt x="2185234" y="382722"/>
                  </a:lnTo>
                  <a:lnTo>
                    <a:pt x="2227757" y="372363"/>
                  </a:lnTo>
                  <a:lnTo>
                    <a:pt x="2265833" y="353058"/>
                  </a:lnTo>
                  <a:lnTo>
                    <a:pt x="2276525" y="345439"/>
                  </a:lnTo>
                  <a:lnTo>
                    <a:pt x="2276525" y="288925"/>
                  </a:lnTo>
                  <a:lnTo>
                    <a:pt x="2173528" y="288925"/>
                  </a:lnTo>
                  <a:lnTo>
                    <a:pt x="2173528" y="213995"/>
                  </a:lnTo>
                  <a:lnTo>
                    <a:pt x="2367330" y="213995"/>
                  </a:lnTo>
                  <a:lnTo>
                    <a:pt x="2367330" y="391287"/>
                  </a:lnTo>
                  <a:lnTo>
                    <a:pt x="2332707" y="417020"/>
                  </a:lnTo>
                  <a:lnTo>
                    <a:pt x="2285415" y="439419"/>
                  </a:lnTo>
                  <a:lnTo>
                    <a:pt x="2231520" y="455025"/>
                  </a:lnTo>
                  <a:lnTo>
                    <a:pt x="2176957" y="460247"/>
                  </a:lnTo>
                  <a:lnTo>
                    <a:pt x="2143140" y="458414"/>
                  </a:lnTo>
                  <a:lnTo>
                    <a:pt x="2082267" y="443745"/>
                  </a:lnTo>
                  <a:lnTo>
                    <a:pt x="2030800" y="414670"/>
                  </a:lnTo>
                  <a:lnTo>
                    <a:pt x="1991835" y="372760"/>
                  </a:lnTo>
                  <a:lnTo>
                    <a:pt x="1965758" y="319254"/>
                  </a:lnTo>
                  <a:lnTo>
                    <a:pt x="1952665" y="260008"/>
                  </a:lnTo>
                  <a:lnTo>
                    <a:pt x="1951024" y="228600"/>
                  </a:lnTo>
                  <a:lnTo>
                    <a:pt x="1952856" y="194790"/>
                  </a:lnTo>
                  <a:lnTo>
                    <a:pt x="1967473" y="132980"/>
                  </a:lnTo>
                  <a:lnTo>
                    <a:pt x="1996478" y="79551"/>
                  </a:lnTo>
                  <a:lnTo>
                    <a:pt x="2039063" y="38074"/>
                  </a:lnTo>
                  <a:lnTo>
                    <a:pt x="2088190" y="12430"/>
                  </a:lnTo>
                  <a:lnTo>
                    <a:pt x="2141479" y="1381"/>
                  </a:lnTo>
                  <a:lnTo>
                    <a:pt x="2172004" y="0"/>
                  </a:lnTo>
                  <a:close/>
                </a:path>
                <a:path w="6069330" h="460375">
                  <a:moveTo>
                    <a:pt x="208280" y="0"/>
                  </a:moveTo>
                  <a:lnTo>
                    <a:pt x="247198" y="3004"/>
                  </a:lnTo>
                  <a:lnTo>
                    <a:pt x="313539" y="27110"/>
                  </a:lnTo>
                  <a:lnTo>
                    <a:pt x="355186" y="64095"/>
                  </a:lnTo>
                  <a:lnTo>
                    <a:pt x="377954" y="105052"/>
                  </a:lnTo>
                  <a:lnTo>
                    <a:pt x="386511" y="130175"/>
                  </a:lnTo>
                  <a:lnTo>
                    <a:pt x="297548" y="151510"/>
                  </a:lnTo>
                  <a:lnTo>
                    <a:pt x="292525" y="135082"/>
                  </a:lnTo>
                  <a:lnTo>
                    <a:pt x="285362" y="120475"/>
                  </a:lnTo>
                  <a:lnTo>
                    <a:pt x="251405" y="88012"/>
                  </a:lnTo>
                  <a:lnTo>
                    <a:pt x="203720" y="76707"/>
                  </a:lnTo>
                  <a:lnTo>
                    <a:pt x="180148" y="78942"/>
                  </a:lnTo>
                  <a:lnTo>
                    <a:pt x="139996" y="96746"/>
                  </a:lnTo>
                  <a:lnTo>
                    <a:pt x="109940" y="132818"/>
                  </a:lnTo>
                  <a:lnTo>
                    <a:pt x="94534" y="190349"/>
                  </a:lnTo>
                  <a:lnTo>
                    <a:pt x="92608" y="227329"/>
                  </a:lnTo>
                  <a:lnTo>
                    <a:pt x="94506" y="266499"/>
                  </a:lnTo>
                  <a:lnTo>
                    <a:pt x="109683" y="326645"/>
                  </a:lnTo>
                  <a:lnTo>
                    <a:pt x="139282" y="363267"/>
                  </a:lnTo>
                  <a:lnTo>
                    <a:pt x="178754" y="381174"/>
                  </a:lnTo>
                  <a:lnTo>
                    <a:pt x="201904" y="383413"/>
                  </a:lnTo>
                  <a:lnTo>
                    <a:pt x="219192" y="381986"/>
                  </a:lnTo>
                  <a:lnTo>
                    <a:pt x="263537" y="360679"/>
                  </a:lnTo>
                  <a:lnTo>
                    <a:pt x="294054" y="311763"/>
                  </a:lnTo>
                  <a:lnTo>
                    <a:pt x="300583" y="288925"/>
                  </a:lnTo>
                  <a:lnTo>
                    <a:pt x="387654" y="316610"/>
                  </a:lnTo>
                  <a:lnTo>
                    <a:pt x="361014" y="380095"/>
                  </a:lnTo>
                  <a:lnTo>
                    <a:pt x="321068" y="424814"/>
                  </a:lnTo>
                  <a:lnTo>
                    <a:pt x="268206" y="451389"/>
                  </a:lnTo>
                  <a:lnTo>
                    <a:pt x="202819" y="460247"/>
                  </a:lnTo>
                  <a:lnTo>
                    <a:pt x="160463" y="456461"/>
                  </a:lnTo>
                  <a:lnTo>
                    <a:pt x="122056" y="445103"/>
                  </a:lnTo>
                  <a:lnTo>
                    <a:pt x="87597" y="426172"/>
                  </a:lnTo>
                  <a:lnTo>
                    <a:pt x="57086" y="399668"/>
                  </a:lnTo>
                  <a:lnTo>
                    <a:pt x="32114" y="366595"/>
                  </a:lnTo>
                  <a:lnTo>
                    <a:pt x="14274" y="327961"/>
                  </a:lnTo>
                  <a:lnTo>
                    <a:pt x="3569" y="283779"/>
                  </a:lnTo>
                  <a:lnTo>
                    <a:pt x="0" y="234060"/>
                  </a:lnTo>
                  <a:lnTo>
                    <a:pt x="3586" y="181554"/>
                  </a:lnTo>
                  <a:lnTo>
                    <a:pt x="14346" y="135286"/>
                  </a:lnTo>
                  <a:lnTo>
                    <a:pt x="32280" y="95257"/>
                  </a:lnTo>
                  <a:lnTo>
                    <a:pt x="57391" y="61468"/>
                  </a:lnTo>
                  <a:lnTo>
                    <a:pt x="88338" y="34557"/>
                  </a:lnTo>
                  <a:lnTo>
                    <a:pt x="123801" y="15351"/>
                  </a:lnTo>
                  <a:lnTo>
                    <a:pt x="163781" y="3835"/>
                  </a:lnTo>
                  <a:lnTo>
                    <a:pt x="20828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476500" y="863346"/>
            <a:ext cx="3161030" cy="923290"/>
            <a:chOff x="2476500" y="863346"/>
            <a:chExt cx="3161030" cy="923290"/>
          </a:xfrm>
        </p:grpSpPr>
        <p:sp>
          <p:nvSpPr>
            <p:cNvPr id="12" name="object 12"/>
            <p:cNvSpPr/>
            <p:nvPr/>
          </p:nvSpPr>
          <p:spPr>
            <a:xfrm>
              <a:off x="2476500" y="1315212"/>
              <a:ext cx="3160776" cy="47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488057" y="868680"/>
              <a:ext cx="3138551" cy="58343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641469" y="946150"/>
              <a:ext cx="192278" cy="12369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488057" y="868680"/>
              <a:ext cx="3138805" cy="583565"/>
            </a:xfrm>
            <a:custGeom>
              <a:avLst/>
              <a:gdLst/>
              <a:ahLst/>
              <a:cxnLst/>
              <a:rect l="l" t="t" r="r" b="b"/>
              <a:pathLst>
                <a:path w="3138804" h="583565">
                  <a:moveTo>
                    <a:pt x="2556256" y="7493"/>
                  </a:moveTo>
                  <a:lnTo>
                    <a:pt x="2886329" y="7493"/>
                  </a:lnTo>
                  <a:lnTo>
                    <a:pt x="2886329" y="82804"/>
                  </a:lnTo>
                  <a:lnTo>
                    <a:pt x="2646172" y="82804"/>
                  </a:lnTo>
                  <a:lnTo>
                    <a:pt x="2646172" y="181483"/>
                  </a:lnTo>
                  <a:lnTo>
                    <a:pt x="2869565" y="181483"/>
                  </a:lnTo>
                  <a:lnTo>
                    <a:pt x="2869565" y="256540"/>
                  </a:lnTo>
                  <a:lnTo>
                    <a:pt x="2646172" y="256540"/>
                  </a:lnTo>
                  <a:lnTo>
                    <a:pt x="2646172" y="377698"/>
                  </a:lnTo>
                  <a:lnTo>
                    <a:pt x="2894710" y="377698"/>
                  </a:lnTo>
                  <a:lnTo>
                    <a:pt x="2894710" y="452628"/>
                  </a:lnTo>
                  <a:lnTo>
                    <a:pt x="2556256" y="452628"/>
                  </a:lnTo>
                  <a:lnTo>
                    <a:pt x="2556256" y="7493"/>
                  </a:lnTo>
                  <a:close/>
                </a:path>
                <a:path w="3138804" h="583565">
                  <a:moveTo>
                    <a:pt x="2068830" y="7493"/>
                  </a:moveTo>
                  <a:lnTo>
                    <a:pt x="2258060" y="7493"/>
                  </a:lnTo>
                  <a:lnTo>
                    <a:pt x="2291254" y="8253"/>
                  </a:lnTo>
                  <a:lnTo>
                    <a:pt x="2343070" y="14297"/>
                  </a:lnTo>
                  <a:lnTo>
                    <a:pt x="2390838" y="36226"/>
                  </a:lnTo>
                  <a:lnTo>
                    <a:pt x="2422009" y="78112"/>
                  </a:lnTo>
                  <a:lnTo>
                    <a:pt x="2432939" y="132334"/>
                  </a:lnTo>
                  <a:lnTo>
                    <a:pt x="2431085" y="156289"/>
                  </a:lnTo>
                  <a:lnTo>
                    <a:pt x="2416329" y="197627"/>
                  </a:lnTo>
                  <a:lnTo>
                    <a:pt x="2386901" y="229870"/>
                  </a:lnTo>
                  <a:lnTo>
                    <a:pt x="2342896" y="250444"/>
                  </a:lnTo>
                  <a:lnTo>
                    <a:pt x="2315464" y="256159"/>
                  </a:lnTo>
                  <a:lnTo>
                    <a:pt x="2329394" y="264922"/>
                  </a:lnTo>
                  <a:lnTo>
                    <a:pt x="2363470" y="293497"/>
                  </a:lnTo>
                  <a:lnTo>
                    <a:pt x="2399385" y="341806"/>
                  </a:lnTo>
                  <a:lnTo>
                    <a:pt x="2469007" y="452628"/>
                  </a:lnTo>
                  <a:lnTo>
                    <a:pt x="2361565" y="452628"/>
                  </a:lnTo>
                  <a:lnTo>
                    <a:pt x="2296541" y="355727"/>
                  </a:lnTo>
                  <a:lnTo>
                    <a:pt x="2280638" y="332202"/>
                  </a:lnTo>
                  <a:lnTo>
                    <a:pt x="2256928" y="299487"/>
                  </a:lnTo>
                  <a:lnTo>
                    <a:pt x="2222246" y="271780"/>
                  </a:lnTo>
                  <a:lnTo>
                    <a:pt x="2176907" y="266827"/>
                  </a:lnTo>
                  <a:lnTo>
                    <a:pt x="2158746" y="266827"/>
                  </a:lnTo>
                  <a:lnTo>
                    <a:pt x="2158746" y="452628"/>
                  </a:lnTo>
                  <a:lnTo>
                    <a:pt x="2068830" y="452628"/>
                  </a:lnTo>
                  <a:lnTo>
                    <a:pt x="2068830" y="7493"/>
                  </a:lnTo>
                  <a:close/>
                </a:path>
                <a:path w="3138804" h="583565">
                  <a:moveTo>
                    <a:pt x="1580260" y="7493"/>
                  </a:moveTo>
                  <a:lnTo>
                    <a:pt x="1670177" y="7493"/>
                  </a:lnTo>
                  <a:lnTo>
                    <a:pt x="1670177" y="248539"/>
                  </a:lnTo>
                  <a:lnTo>
                    <a:pt x="1670389" y="274758"/>
                  </a:lnTo>
                  <a:lnTo>
                    <a:pt x="1673479" y="322961"/>
                  </a:lnTo>
                  <a:lnTo>
                    <a:pt x="1691052" y="357947"/>
                  </a:lnTo>
                  <a:lnTo>
                    <a:pt x="1726628" y="379301"/>
                  </a:lnTo>
                  <a:lnTo>
                    <a:pt x="1760346" y="383413"/>
                  </a:lnTo>
                  <a:lnTo>
                    <a:pt x="1778303" y="382436"/>
                  </a:lnTo>
                  <a:lnTo>
                    <a:pt x="1818005" y="367792"/>
                  </a:lnTo>
                  <a:lnTo>
                    <a:pt x="1841372" y="329311"/>
                  </a:lnTo>
                  <a:lnTo>
                    <a:pt x="1845069" y="278268"/>
                  </a:lnTo>
                  <a:lnTo>
                    <a:pt x="1845309" y="253746"/>
                  </a:lnTo>
                  <a:lnTo>
                    <a:pt x="1845309" y="7493"/>
                  </a:lnTo>
                  <a:lnTo>
                    <a:pt x="1935226" y="7493"/>
                  </a:lnTo>
                  <a:lnTo>
                    <a:pt x="1935226" y="241300"/>
                  </a:lnTo>
                  <a:lnTo>
                    <a:pt x="1934771" y="278449"/>
                  </a:lnTo>
                  <a:lnTo>
                    <a:pt x="1931100" y="335079"/>
                  </a:lnTo>
                  <a:lnTo>
                    <a:pt x="1917557" y="385095"/>
                  </a:lnTo>
                  <a:lnTo>
                    <a:pt x="1890438" y="421227"/>
                  </a:lnTo>
                  <a:lnTo>
                    <a:pt x="1848612" y="446659"/>
                  </a:lnTo>
                  <a:lnTo>
                    <a:pt x="1810861" y="456834"/>
                  </a:lnTo>
                  <a:lnTo>
                    <a:pt x="1763014" y="460248"/>
                  </a:lnTo>
                  <a:lnTo>
                    <a:pt x="1733107" y="459321"/>
                  </a:lnTo>
                  <a:lnTo>
                    <a:pt x="1684772" y="451943"/>
                  </a:lnTo>
                  <a:lnTo>
                    <a:pt x="1636855" y="428593"/>
                  </a:lnTo>
                  <a:lnTo>
                    <a:pt x="1605561" y="395354"/>
                  </a:lnTo>
                  <a:lnTo>
                    <a:pt x="1589023" y="357886"/>
                  </a:lnTo>
                  <a:lnTo>
                    <a:pt x="1582451" y="310530"/>
                  </a:lnTo>
                  <a:lnTo>
                    <a:pt x="1580260" y="244983"/>
                  </a:lnTo>
                  <a:lnTo>
                    <a:pt x="1580260" y="7493"/>
                  </a:lnTo>
                  <a:close/>
                </a:path>
                <a:path w="3138804" h="583565">
                  <a:moveTo>
                    <a:pt x="1131443" y="7493"/>
                  </a:moveTo>
                  <a:lnTo>
                    <a:pt x="1485138" y="7493"/>
                  </a:lnTo>
                  <a:lnTo>
                    <a:pt x="1485138" y="82804"/>
                  </a:lnTo>
                  <a:lnTo>
                    <a:pt x="1353312" y="82804"/>
                  </a:lnTo>
                  <a:lnTo>
                    <a:pt x="1353312" y="452628"/>
                  </a:lnTo>
                  <a:lnTo>
                    <a:pt x="1263522" y="452628"/>
                  </a:lnTo>
                  <a:lnTo>
                    <a:pt x="1263522" y="82804"/>
                  </a:lnTo>
                  <a:lnTo>
                    <a:pt x="1131443" y="82804"/>
                  </a:lnTo>
                  <a:lnTo>
                    <a:pt x="1131443" y="7493"/>
                  </a:lnTo>
                  <a:close/>
                </a:path>
                <a:path w="3138804" h="583565">
                  <a:moveTo>
                    <a:pt x="675005" y="7493"/>
                  </a:moveTo>
                  <a:lnTo>
                    <a:pt x="764920" y="7493"/>
                  </a:lnTo>
                  <a:lnTo>
                    <a:pt x="764920" y="248539"/>
                  </a:lnTo>
                  <a:lnTo>
                    <a:pt x="765133" y="274758"/>
                  </a:lnTo>
                  <a:lnTo>
                    <a:pt x="768222" y="322961"/>
                  </a:lnTo>
                  <a:lnTo>
                    <a:pt x="785796" y="357947"/>
                  </a:lnTo>
                  <a:lnTo>
                    <a:pt x="821372" y="379301"/>
                  </a:lnTo>
                  <a:lnTo>
                    <a:pt x="855091" y="383413"/>
                  </a:lnTo>
                  <a:lnTo>
                    <a:pt x="873047" y="382436"/>
                  </a:lnTo>
                  <a:lnTo>
                    <a:pt x="912748" y="367792"/>
                  </a:lnTo>
                  <a:lnTo>
                    <a:pt x="936117" y="329311"/>
                  </a:lnTo>
                  <a:lnTo>
                    <a:pt x="939813" y="278268"/>
                  </a:lnTo>
                  <a:lnTo>
                    <a:pt x="940054" y="253746"/>
                  </a:lnTo>
                  <a:lnTo>
                    <a:pt x="940054" y="7493"/>
                  </a:lnTo>
                  <a:lnTo>
                    <a:pt x="1029969" y="7493"/>
                  </a:lnTo>
                  <a:lnTo>
                    <a:pt x="1029969" y="241300"/>
                  </a:lnTo>
                  <a:lnTo>
                    <a:pt x="1029515" y="278449"/>
                  </a:lnTo>
                  <a:lnTo>
                    <a:pt x="1025844" y="335079"/>
                  </a:lnTo>
                  <a:lnTo>
                    <a:pt x="1012301" y="385095"/>
                  </a:lnTo>
                  <a:lnTo>
                    <a:pt x="985182" y="421227"/>
                  </a:lnTo>
                  <a:lnTo>
                    <a:pt x="943356" y="446659"/>
                  </a:lnTo>
                  <a:lnTo>
                    <a:pt x="905605" y="456834"/>
                  </a:lnTo>
                  <a:lnTo>
                    <a:pt x="857757" y="460248"/>
                  </a:lnTo>
                  <a:lnTo>
                    <a:pt x="827851" y="459321"/>
                  </a:lnTo>
                  <a:lnTo>
                    <a:pt x="779516" y="451943"/>
                  </a:lnTo>
                  <a:lnTo>
                    <a:pt x="731599" y="428593"/>
                  </a:lnTo>
                  <a:lnTo>
                    <a:pt x="700305" y="395354"/>
                  </a:lnTo>
                  <a:lnTo>
                    <a:pt x="683768" y="357886"/>
                  </a:lnTo>
                  <a:lnTo>
                    <a:pt x="677195" y="310530"/>
                  </a:lnTo>
                  <a:lnTo>
                    <a:pt x="675005" y="244983"/>
                  </a:lnTo>
                  <a:lnTo>
                    <a:pt x="675005" y="7493"/>
                  </a:lnTo>
                  <a:close/>
                </a:path>
                <a:path w="3138804" h="583565">
                  <a:moveTo>
                    <a:pt x="258699" y="7493"/>
                  </a:moveTo>
                  <a:lnTo>
                    <a:pt x="563753" y="7493"/>
                  </a:lnTo>
                  <a:lnTo>
                    <a:pt x="563753" y="82804"/>
                  </a:lnTo>
                  <a:lnTo>
                    <a:pt x="348488" y="82804"/>
                  </a:lnTo>
                  <a:lnTo>
                    <a:pt x="348488" y="188214"/>
                  </a:lnTo>
                  <a:lnTo>
                    <a:pt x="534288" y="188214"/>
                  </a:lnTo>
                  <a:lnTo>
                    <a:pt x="534288" y="263525"/>
                  </a:lnTo>
                  <a:lnTo>
                    <a:pt x="348488" y="263525"/>
                  </a:lnTo>
                  <a:lnTo>
                    <a:pt x="348488" y="452628"/>
                  </a:lnTo>
                  <a:lnTo>
                    <a:pt x="258699" y="452628"/>
                  </a:lnTo>
                  <a:lnTo>
                    <a:pt x="258699" y="7493"/>
                  </a:lnTo>
                  <a:close/>
                </a:path>
                <a:path w="3138804" h="583565">
                  <a:moveTo>
                    <a:pt x="2983992" y="0"/>
                  </a:moveTo>
                  <a:lnTo>
                    <a:pt x="3042031" y="0"/>
                  </a:lnTo>
                  <a:lnTo>
                    <a:pt x="3063626" y="33095"/>
                  </a:lnTo>
                  <a:lnTo>
                    <a:pt x="3082686" y="67214"/>
                  </a:lnTo>
                  <a:lnTo>
                    <a:pt x="3099198" y="102334"/>
                  </a:lnTo>
                  <a:lnTo>
                    <a:pt x="3113151" y="138430"/>
                  </a:lnTo>
                  <a:lnTo>
                    <a:pt x="3124245" y="175129"/>
                  </a:lnTo>
                  <a:lnTo>
                    <a:pt x="3136957" y="249336"/>
                  </a:lnTo>
                  <a:lnTo>
                    <a:pt x="3138551" y="286893"/>
                  </a:lnTo>
                  <a:lnTo>
                    <a:pt x="3137290" y="319182"/>
                  </a:lnTo>
                  <a:lnTo>
                    <a:pt x="3127246" y="387191"/>
                  </a:lnTo>
                  <a:lnTo>
                    <a:pt x="3105239" y="463440"/>
                  </a:lnTo>
                  <a:lnTo>
                    <a:pt x="3088338" y="503697"/>
                  </a:lnTo>
                  <a:lnTo>
                    <a:pt x="3067746" y="543692"/>
                  </a:lnTo>
                  <a:lnTo>
                    <a:pt x="3043428" y="583438"/>
                  </a:lnTo>
                  <a:lnTo>
                    <a:pt x="2984627" y="583438"/>
                  </a:lnTo>
                  <a:lnTo>
                    <a:pt x="2996271" y="558034"/>
                  </a:lnTo>
                  <a:lnTo>
                    <a:pt x="3006058" y="535749"/>
                  </a:lnTo>
                  <a:lnTo>
                    <a:pt x="3025181" y="485628"/>
                  </a:lnTo>
                  <a:lnTo>
                    <a:pt x="3039237" y="434086"/>
                  </a:lnTo>
                  <a:lnTo>
                    <a:pt x="3049863" y="379775"/>
                  </a:lnTo>
                  <a:lnTo>
                    <a:pt x="3055461" y="328295"/>
                  </a:lnTo>
                  <a:lnTo>
                    <a:pt x="3056509" y="293243"/>
                  </a:lnTo>
                  <a:lnTo>
                    <a:pt x="3055552" y="257619"/>
                  </a:lnTo>
                  <a:lnTo>
                    <a:pt x="3047829" y="189230"/>
                  </a:lnTo>
                  <a:lnTo>
                    <a:pt x="3031658" y="122461"/>
                  </a:lnTo>
                  <a:lnTo>
                    <a:pt x="3019028" y="85042"/>
                  </a:lnTo>
                  <a:lnTo>
                    <a:pt x="3003135" y="44217"/>
                  </a:lnTo>
                  <a:lnTo>
                    <a:pt x="2983992" y="0"/>
                  </a:lnTo>
                  <a:close/>
                </a:path>
                <a:path w="3138804" h="583565">
                  <a:moveTo>
                    <a:pt x="96138" y="0"/>
                  </a:moveTo>
                  <a:lnTo>
                    <a:pt x="154431" y="0"/>
                  </a:lnTo>
                  <a:lnTo>
                    <a:pt x="135286" y="44217"/>
                  </a:lnTo>
                  <a:lnTo>
                    <a:pt x="119380" y="85042"/>
                  </a:lnTo>
                  <a:lnTo>
                    <a:pt x="106711" y="122461"/>
                  </a:lnTo>
                  <a:lnTo>
                    <a:pt x="90447" y="189230"/>
                  </a:lnTo>
                  <a:lnTo>
                    <a:pt x="82637" y="257619"/>
                  </a:lnTo>
                  <a:lnTo>
                    <a:pt x="81661" y="293243"/>
                  </a:lnTo>
                  <a:lnTo>
                    <a:pt x="82234" y="318267"/>
                  </a:lnTo>
                  <a:lnTo>
                    <a:pt x="86858" y="369270"/>
                  </a:lnTo>
                  <a:lnTo>
                    <a:pt x="95952" y="421010"/>
                  </a:lnTo>
                  <a:lnTo>
                    <a:pt x="108612" y="470679"/>
                  </a:lnTo>
                  <a:lnTo>
                    <a:pt x="122539" y="511679"/>
                  </a:lnTo>
                  <a:lnTo>
                    <a:pt x="141208" y="556152"/>
                  </a:lnTo>
                  <a:lnTo>
                    <a:pt x="153543" y="583438"/>
                  </a:lnTo>
                  <a:lnTo>
                    <a:pt x="94995" y="583438"/>
                  </a:lnTo>
                  <a:lnTo>
                    <a:pt x="73138" y="548050"/>
                  </a:lnTo>
                  <a:lnTo>
                    <a:pt x="54054" y="511984"/>
                  </a:lnTo>
                  <a:lnTo>
                    <a:pt x="37756" y="475228"/>
                  </a:lnTo>
                  <a:lnTo>
                    <a:pt x="24256" y="437769"/>
                  </a:lnTo>
                  <a:lnTo>
                    <a:pt x="13608" y="400264"/>
                  </a:lnTo>
                  <a:lnTo>
                    <a:pt x="1504" y="327112"/>
                  </a:lnTo>
                  <a:lnTo>
                    <a:pt x="0" y="291465"/>
                  </a:lnTo>
                  <a:lnTo>
                    <a:pt x="1861" y="248150"/>
                  </a:lnTo>
                  <a:lnTo>
                    <a:pt x="7461" y="206025"/>
                  </a:lnTo>
                  <a:lnTo>
                    <a:pt x="16823" y="165092"/>
                  </a:lnTo>
                  <a:lnTo>
                    <a:pt x="29972" y="125349"/>
                  </a:lnTo>
                  <a:lnTo>
                    <a:pt x="59578" y="60007"/>
                  </a:lnTo>
                  <a:lnTo>
                    <a:pt x="76995" y="29337"/>
                  </a:lnTo>
                  <a:lnTo>
                    <a:pt x="9613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35940" y="1808734"/>
            <a:ext cx="7349490" cy="3698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latin typeface="Trebuchet MS"/>
                <a:cs typeface="Trebuchet MS"/>
              </a:rPr>
              <a:t>(h) </a:t>
            </a:r>
            <a:r>
              <a:rPr sz="2700" b="1" spc="-5" dirty="0">
                <a:latin typeface="Trebuchet MS"/>
                <a:cs typeface="Trebuchet MS"/>
              </a:rPr>
              <a:t>In </a:t>
            </a:r>
            <a:r>
              <a:rPr sz="2700" b="1" spc="-25" dirty="0">
                <a:latin typeface="Trebuchet MS"/>
                <a:cs typeface="Trebuchet MS"/>
              </a:rPr>
              <a:t>Future </a:t>
            </a:r>
            <a:r>
              <a:rPr sz="2700" b="1" spc="-50" dirty="0">
                <a:latin typeface="Trebuchet MS"/>
                <a:cs typeface="Trebuchet MS"/>
              </a:rPr>
              <a:t>Tense: </a:t>
            </a:r>
            <a:r>
              <a:rPr sz="27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Shall/Will</a:t>
            </a:r>
            <a:r>
              <a:rPr sz="2700" b="1" spc="-5" dirty="0">
                <a:latin typeface="Trebuchet MS"/>
                <a:cs typeface="Trebuchet MS"/>
              </a:rPr>
              <a:t> </a:t>
            </a:r>
            <a:r>
              <a:rPr sz="2700" b="1" dirty="0">
                <a:latin typeface="Trebuchet MS"/>
                <a:cs typeface="Trebuchet MS"/>
              </a:rPr>
              <a:t>&gt;&gt;&gt;</a:t>
            </a:r>
            <a:r>
              <a:rPr sz="2700" b="1" spc="20" dirty="0">
                <a:latin typeface="Trebuchet MS"/>
                <a:cs typeface="Trebuchet MS"/>
              </a:rPr>
              <a:t> </a:t>
            </a:r>
            <a:r>
              <a:rPr sz="2700" b="1" u="heavy" spc="-1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Would</a:t>
            </a:r>
            <a:endParaRPr sz="27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550">
              <a:latin typeface="Trebuchet MS"/>
              <a:cs typeface="Trebuchet MS"/>
            </a:endParaRPr>
          </a:p>
          <a:p>
            <a:pPr marL="425450" marR="5080" indent="-413384">
              <a:lnSpc>
                <a:spcPct val="109300"/>
              </a:lnSpc>
              <a:buFont typeface="Trebuchet MS"/>
              <a:buAutoNum type="arabicPeriod"/>
              <a:tabLst>
                <a:tab pos="421640" algn="l"/>
              </a:tabLst>
            </a:pPr>
            <a:r>
              <a:rPr sz="2700" b="1" spc="-5" dirty="0">
                <a:latin typeface="Trebuchet MS"/>
                <a:cs typeface="Trebuchet MS"/>
              </a:rPr>
              <a:t>Direct</a:t>
            </a:r>
            <a:r>
              <a:rPr sz="2700" spc="-5" dirty="0">
                <a:latin typeface="Trebuchet MS"/>
                <a:cs typeface="Trebuchet MS"/>
              </a:rPr>
              <a:t>: He </a:t>
            </a:r>
            <a:r>
              <a:rPr sz="2700" dirty="0">
                <a:latin typeface="Trebuchet MS"/>
                <a:cs typeface="Trebuchet MS"/>
              </a:rPr>
              <a:t>said, </a:t>
            </a:r>
            <a:r>
              <a:rPr sz="2700" spc="-5" dirty="0">
                <a:latin typeface="Trebuchet MS"/>
                <a:cs typeface="Trebuchet MS"/>
              </a:rPr>
              <a:t>“Deepak will </a:t>
            </a:r>
            <a:r>
              <a:rPr sz="2700" spc="-10" dirty="0">
                <a:latin typeface="Trebuchet MS"/>
                <a:cs typeface="Trebuchet MS"/>
              </a:rPr>
              <a:t>play </a:t>
            </a:r>
            <a:r>
              <a:rPr sz="2700" dirty="0">
                <a:latin typeface="Trebuchet MS"/>
                <a:cs typeface="Trebuchet MS"/>
              </a:rPr>
              <a:t>a </a:t>
            </a:r>
            <a:r>
              <a:rPr sz="2700" spc="-10" dirty="0">
                <a:latin typeface="Trebuchet MS"/>
                <a:cs typeface="Trebuchet MS"/>
              </a:rPr>
              <a:t>match.”  </a:t>
            </a:r>
            <a:r>
              <a:rPr sz="2700" b="1" spc="-5" dirty="0">
                <a:latin typeface="Trebuchet MS"/>
                <a:cs typeface="Trebuchet MS"/>
              </a:rPr>
              <a:t>Indirect</a:t>
            </a:r>
            <a:r>
              <a:rPr sz="2700" spc="-5" dirty="0">
                <a:latin typeface="Trebuchet MS"/>
                <a:cs typeface="Trebuchet MS"/>
              </a:rPr>
              <a:t>: He </a:t>
            </a:r>
            <a:r>
              <a:rPr sz="2700" dirty="0">
                <a:latin typeface="Trebuchet MS"/>
                <a:cs typeface="Trebuchet MS"/>
              </a:rPr>
              <a:t>said </a:t>
            </a:r>
            <a:r>
              <a:rPr sz="2700" spc="-5" dirty="0">
                <a:latin typeface="Trebuchet MS"/>
                <a:cs typeface="Trebuchet MS"/>
              </a:rPr>
              <a:t>that Deepak would play </a:t>
            </a:r>
            <a:r>
              <a:rPr sz="2700" dirty="0">
                <a:latin typeface="Trebuchet MS"/>
                <a:cs typeface="Trebuchet MS"/>
              </a:rPr>
              <a:t>a  </a:t>
            </a:r>
            <a:r>
              <a:rPr sz="2700" spc="-5" dirty="0">
                <a:latin typeface="Trebuchet MS"/>
                <a:cs typeface="Trebuchet MS"/>
              </a:rPr>
              <a:t>match.</a:t>
            </a:r>
            <a:endParaRPr sz="2700">
              <a:latin typeface="Trebuchet MS"/>
              <a:cs typeface="Trebuchet MS"/>
            </a:endParaRPr>
          </a:p>
          <a:p>
            <a:pPr marL="425450" marR="269240" indent="-413384" algn="just">
              <a:lnSpc>
                <a:spcPct val="109300"/>
              </a:lnSpc>
              <a:spcBef>
                <a:spcPts val="300"/>
              </a:spcBef>
              <a:buFont typeface="Trebuchet MS"/>
              <a:buAutoNum type="arabicPeriod"/>
              <a:tabLst>
                <a:tab pos="421640" algn="l"/>
              </a:tabLst>
            </a:pPr>
            <a:r>
              <a:rPr sz="2700" b="1" spc="-5" dirty="0">
                <a:latin typeface="Trebuchet MS"/>
                <a:cs typeface="Trebuchet MS"/>
              </a:rPr>
              <a:t>Direct</a:t>
            </a:r>
            <a:r>
              <a:rPr sz="2700" spc="-5" dirty="0">
                <a:latin typeface="Trebuchet MS"/>
                <a:cs typeface="Trebuchet MS"/>
              </a:rPr>
              <a:t>: </a:t>
            </a:r>
            <a:r>
              <a:rPr sz="2700" dirty="0">
                <a:latin typeface="Trebuchet MS"/>
                <a:cs typeface="Trebuchet MS"/>
              </a:rPr>
              <a:t>The </a:t>
            </a:r>
            <a:r>
              <a:rPr sz="2700" spc="-5" dirty="0">
                <a:latin typeface="Trebuchet MS"/>
                <a:cs typeface="Trebuchet MS"/>
              </a:rPr>
              <a:t>boys </a:t>
            </a:r>
            <a:r>
              <a:rPr sz="2700" dirty="0">
                <a:latin typeface="Trebuchet MS"/>
                <a:cs typeface="Trebuchet MS"/>
              </a:rPr>
              <a:t>said, </a:t>
            </a:r>
            <a:r>
              <a:rPr sz="2700" spc="-45" dirty="0">
                <a:latin typeface="Trebuchet MS"/>
                <a:cs typeface="Trebuchet MS"/>
              </a:rPr>
              <a:t>“We </a:t>
            </a:r>
            <a:r>
              <a:rPr sz="2700" dirty="0">
                <a:latin typeface="Trebuchet MS"/>
                <a:cs typeface="Trebuchet MS"/>
              </a:rPr>
              <a:t>shall go</a:t>
            </a:r>
            <a:r>
              <a:rPr sz="2700" spc="-105" dirty="0">
                <a:latin typeface="Trebuchet MS"/>
                <a:cs typeface="Trebuchet MS"/>
              </a:rPr>
              <a:t> </a:t>
            </a:r>
            <a:r>
              <a:rPr sz="2700" spc="-5" dirty="0">
                <a:latin typeface="Trebuchet MS"/>
                <a:cs typeface="Trebuchet MS"/>
              </a:rPr>
              <a:t>there.”  </a:t>
            </a:r>
            <a:r>
              <a:rPr sz="2700" b="1" spc="-5" dirty="0">
                <a:latin typeface="Trebuchet MS"/>
                <a:cs typeface="Trebuchet MS"/>
              </a:rPr>
              <a:t>Indirect</a:t>
            </a:r>
            <a:r>
              <a:rPr sz="2700" spc="-5" dirty="0">
                <a:latin typeface="Trebuchet MS"/>
                <a:cs typeface="Trebuchet MS"/>
              </a:rPr>
              <a:t>: </a:t>
            </a:r>
            <a:r>
              <a:rPr sz="2700" dirty="0">
                <a:latin typeface="Trebuchet MS"/>
                <a:cs typeface="Trebuchet MS"/>
              </a:rPr>
              <a:t>The </a:t>
            </a:r>
            <a:r>
              <a:rPr sz="2700" spc="-5" dirty="0">
                <a:latin typeface="Trebuchet MS"/>
                <a:cs typeface="Trebuchet MS"/>
              </a:rPr>
              <a:t>boys </a:t>
            </a:r>
            <a:r>
              <a:rPr sz="2700" dirty="0">
                <a:latin typeface="Trebuchet MS"/>
                <a:cs typeface="Trebuchet MS"/>
              </a:rPr>
              <a:t>said </a:t>
            </a:r>
            <a:r>
              <a:rPr sz="2700" spc="-5" dirty="0">
                <a:latin typeface="Trebuchet MS"/>
                <a:cs typeface="Trebuchet MS"/>
              </a:rPr>
              <a:t>that they would </a:t>
            </a:r>
            <a:r>
              <a:rPr sz="2700" dirty="0">
                <a:latin typeface="Trebuchet MS"/>
                <a:cs typeface="Trebuchet MS"/>
              </a:rPr>
              <a:t>go  </a:t>
            </a:r>
            <a:r>
              <a:rPr sz="2700" spc="-5" dirty="0">
                <a:latin typeface="Trebuchet MS"/>
                <a:cs typeface="Trebuchet MS"/>
              </a:rPr>
              <a:t>there.</a:t>
            </a:r>
            <a:endParaRPr sz="2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88491" y="116586"/>
            <a:ext cx="6308090" cy="923290"/>
            <a:chOff x="888491" y="116586"/>
            <a:chExt cx="6308090" cy="923290"/>
          </a:xfrm>
        </p:grpSpPr>
        <p:sp>
          <p:nvSpPr>
            <p:cNvPr id="3" name="object 3"/>
            <p:cNvSpPr/>
            <p:nvPr/>
          </p:nvSpPr>
          <p:spPr>
            <a:xfrm>
              <a:off x="888491" y="568452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99998" y="121920"/>
              <a:ext cx="6284518" cy="46024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99172" y="48920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344" y="0"/>
                  </a:lnTo>
                  <a:lnTo>
                    <a:pt x="85344" y="85344"/>
                  </a:lnTo>
                  <a:lnTo>
                    <a:pt x="0" y="8534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80581" y="375158"/>
              <a:ext cx="200659" cy="1297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05583" y="233298"/>
              <a:ext cx="5179060" cy="165100"/>
            </a:xfrm>
            <a:custGeom>
              <a:avLst/>
              <a:gdLst/>
              <a:ahLst/>
              <a:cxnLst/>
              <a:rect l="l" t="t" r="r" b="b"/>
              <a:pathLst>
                <a:path w="5179059" h="165100">
                  <a:moveTo>
                    <a:pt x="5093589" y="18796"/>
                  </a:moveTo>
                  <a:lnTo>
                    <a:pt x="5178933" y="18796"/>
                  </a:lnTo>
                  <a:lnTo>
                    <a:pt x="5178933" y="104140"/>
                  </a:lnTo>
                  <a:lnTo>
                    <a:pt x="5093589" y="104140"/>
                  </a:lnTo>
                  <a:lnTo>
                    <a:pt x="5093589" y="18796"/>
                  </a:lnTo>
                  <a:close/>
                </a:path>
                <a:path w="5179059" h="165100">
                  <a:moveTo>
                    <a:pt x="60198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19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92901" y="199390"/>
              <a:ext cx="192278" cy="12369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80581" y="198247"/>
              <a:ext cx="184276" cy="1135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99998" y="121920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659" y="76707"/>
                  </a:moveTo>
                  <a:lnTo>
                    <a:pt x="3298447" y="86232"/>
                  </a:lnTo>
                  <a:lnTo>
                    <a:pt x="3258997" y="114807"/>
                  </a:lnTo>
                  <a:lnTo>
                    <a:pt x="3233566" y="162607"/>
                  </a:lnTo>
                  <a:lnTo>
                    <a:pt x="3225088" y="229743"/>
                  </a:lnTo>
                  <a:lnTo>
                    <a:pt x="3227259" y="265271"/>
                  </a:lnTo>
                  <a:lnTo>
                    <a:pt x="3244698" y="322611"/>
                  </a:lnTo>
                  <a:lnTo>
                    <a:pt x="3278633" y="361499"/>
                  </a:lnTo>
                  <a:lnTo>
                    <a:pt x="3322968" y="380982"/>
                  </a:lnTo>
                  <a:lnTo>
                    <a:pt x="3348659" y="383413"/>
                  </a:lnTo>
                  <a:lnTo>
                    <a:pt x="3374307" y="380986"/>
                  </a:lnTo>
                  <a:lnTo>
                    <a:pt x="3418364" y="361606"/>
                  </a:lnTo>
                  <a:lnTo>
                    <a:pt x="3451873" y="322915"/>
                  </a:lnTo>
                  <a:lnTo>
                    <a:pt x="3469069" y="264864"/>
                  </a:lnTo>
                  <a:lnTo>
                    <a:pt x="3471214" y="228600"/>
                  </a:lnTo>
                  <a:lnTo>
                    <a:pt x="3469119" y="192740"/>
                  </a:lnTo>
                  <a:lnTo>
                    <a:pt x="3452355" y="135641"/>
                  </a:lnTo>
                  <a:lnTo>
                    <a:pt x="3419543" y="97924"/>
                  </a:lnTo>
                  <a:lnTo>
                    <a:pt x="3375018" y="79065"/>
                  </a:lnTo>
                  <a:lnTo>
                    <a:pt x="3348659" y="76707"/>
                  </a:lnTo>
                  <a:close/>
                </a:path>
                <a:path w="6069330" h="460375">
                  <a:moveTo>
                    <a:pt x="5696000" y="7493"/>
                  </a:moveTo>
                  <a:lnTo>
                    <a:pt x="5873927" y="7493"/>
                  </a:lnTo>
                  <a:lnTo>
                    <a:pt x="5898698" y="7776"/>
                  </a:lnTo>
                  <a:lnTo>
                    <a:pt x="5938096" y="10011"/>
                  </a:lnTo>
                  <a:lnTo>
                    <a:pt x="5977353" y="18716"/>
                  </a:lnTo>
                  <a:lnTo>
                    <a:pt x="6017993" y="46609"/>
                  </a:lnTo>
                  <a:lnTo>
                    <a:pt x="6039313" y="79412"/>
                  </a:lnTo>
                  <a:lnTo>
                    <a:pt x="6047028" y="119506"/>
                  </a:lnTo>
                  <a:lnTo>
                    <a:pt x="6045979" y="134870"/>
                  </a:lnTo>
                  <a:lnTo>
                    <a:pt x="6030137" y="176910"/>
                  </a:lnTo>
                  <a:lnTo>
                    <a:pt x="5998133" y="208772"/>
                  </a:lnTo>
                  <a:lnTo>
                    <a:pt x="5984417" y="216153"/>
                  </a:lnTo>
                  <a:lnTo>
                    <a:pt x="6003612" y="223107"/>
                  </a:lnTo>
                  <a:lnTo>
                    <a:pt x="6047028" y="256539"/>
                  </a:lnTo>
                  <a:lnTo>
                    <a:pt x="6067513" y="304956"/>
                  </a:lnTo>
                  <a:lnTo>
                    <a:pt x="6068872" y="323595"/>
                  </a:lnTo>
                  <a:lnTo>
                    <a:pt x="6067991" y="338645"/>
                  </a:lnTo>
                  <a:lnTo>
                    <a:pt x="6054775" y="382650"/>
                  </a:lnTo>
                  <a:lnTo>
                    <a:pt x="6027790" y="419209"/>
                  </a:lnTo>
                  <a:lnTo>
                    <a:pt x="5988926" y="442325"/>
                  </a:lnTo>
                  <a:lnTo>
                    <a:pt x="5940755" y="450699"/>
                  </a:lnTo>
                  <a:lnTo>
                    <a:pt x="5886514" y="452223"/>
                  </a:lnTo>
                  <a:lnTo>
                    <a:pt x="5847511" y="452627"/>
                  </a:lnTo>
                  <a:lnTo>
                    <a:pt x="5696000" y="452627"/>
                  </a:lnTo>
                  <a:lnTo>
                    <a:pt x="5696000" y="7493"/>
                  </a:lnTo>
                  <a:close/>
                </a:path>
                <a:path w="6069330" h="460375">
                  <a:moveTo>
                    <a:pt x="5208320" y="7493"/>
                  </a:moveTo>
                  <a:lnTo>
                    <a:pt x="5397550" y="7493"/>
                  </a:lnTo>
                  <a:lnTo>
                    <a:pt x="5430745" y="8253"/>
                  </a:lnTo>
                  <a:lnTo>
                    <a:pt x="5482561" y="14297"/>
                  </a:lnTo>
                  <a:lnTo>
                    <a:pt x="5530329" y="36226"/>
                  </a:lnTo>
                  <a:lnTo>
                    <a:pt x="5561499" y="78112"/>
                  </a:lnTo>
                  <a:lnTo>
                    <a:pt x="5572429" y="132333"/>
                  </a:lnTo>
                  <a:lnTo>
                    <a:pt x="5570576" y="156289"/>
                  </a:lnTo>
                  <a:lnTo>
                    <a:pt x="5555820" y="197627"/>
                  </a:lnTo>
                  <a:lnTo>
                    <a:pt x="5526392" y="229869"/>
                  </a:lnTo>
                  <a:lnTo>
                    <a:pt x="5482386" y="250443"/>
                  </a:lnTo>
                  <a:lnTo>
                    <a:pt x="5454954" y="256158"/>
                  </a:lnTo>
                  <a:lnTo>
                    <a:pt x="5468885" y="264921"/>
                  </a:lnTo>
                  <a:lnTo>
                    <a:pt x="5502960" y="293496"/>
                  </a:lnTo>
                  <a:lnTo>
                    <a:pt x="5538876" y="341806"/>
                  </a:lnTo>
                  <a:lnTo>
                    <a:pt x="5608497" y="452627"/>
                  </a:lnTo>
                  <a:lnTo>
                    <a:pt x="5501055" y="452627"/>
                  </a:lnTo>
                  <a:lnTo>
                    <a:pt x="5436031" y="355726"/>
                  </a:lnTo>
                  <a:lnTo>
                    <a:pt x="5420129" y="332202"/>
                  </a:lnTo>
                  <a:lnTo>
                    <a:pt x="5396419" y="299487"/>
                  </a:lnTo>
                  <a:lnTo>
                    <a:pt x="5361736" y="271779"/>
                  </a:lnTo>
                  <a:lnTo>
                    <a:pt x="5316397" y="266826"/>
                  </a:lnTo>
                  <a:lnTo>
                    <a:pt x="5298236" y="266826"/>
                  </a:lnTo>
                  <a:lnTo>
                    <a:pt x="5298236" y="452627"/>
                  </a:lnTo>
                  <a:lnTo>
                    <a:pt x="5208320" y="452627"/>
                  </a:lnTo>
                  <a:lnTo>
                    <a:pt x="5208320" y="7493"/>
                  </a:lnTo>
                  <a:close/>
                </a:path>
                <a:path w="6069330" h="460375">
                  <a:moveTo>
                    <a:pt x="4755438" y="7493"/>
                  </a:moveTo>
                  <a:lnTo>
                    <a:pt x="5085511" y="7493"/>
                  </a:lnTo>
                  <a:lnTo>
                    <a:pt x="5085511" y="82803"/>
                  </a:lnTo>
                  <a:lnTo>
                    <a:pt x="4845354" y="82803"/>
                  </a:lnTo>
                  <a:lnTo>
                    <a:pt x="4845354" y="181482"/>
                  </a:lnTo>
                  <a:lnTo>
                    <a:pt x="5068747" y="181482"/>
                  </a:lnTo>
                  <a:lnTo>
                    <a:pt x="5068747" y="256539"/>
                  </a:lnTo>
                  <a:lnTo>
                    <a:pt x="4845354" y="256539"/>
                  </a:lnTo>
                  <a:lnTo>
                    <a:pt x="4845354" y="377697"/>
                  </a:lnTo>
                  <a:lnTo>
                    <a:pt x="5093893" y="377697"/>
                  </a:lnTo>
                  <a:lnTo>
                    <a:pt x="5093893" y="452627"/>
                  </a:lnTo>
                  <a:lnTo>
                    <a:pt x="4755438" y="452627"/>
                  </a:lnTo>
                  <a:lnTo>
                    <a:pt x="4755438" y="7493"/>
                  </a:lnTo>
                  <a:close/>
                </a:path>
                <a:path w="6069330" h="460375">
                  <a:moveTo>
                    <a:pt x="4257217" y="7493"/>
                  </a:moveTo>
                  <a:lnTo>
                    <a:pt x="4354753" y="7493"/>
                  </a:lnTo>
                  <a:lnTo>
                    <a:pt x="4467402" y="336930"/>
                  </a:lnTo>
                  <a:lnTo>
                    <a:pt x="4576368" y="7493"/>
                  </a:lnTo>
                  <a:lnTo>
                    <a:pt x="4671745" y="7493"/>
                  </a:lnTo>
                  <a:lnTo>
                    <a:pt x="4512233" y="452627"/>
                  </a:lnTo>
                  <a:lnTo>
                    <a:pt x="4416348" y="452627"/>
                  </a:lnTo>
                  <a:lnTo>
                    <a:pt x="4257217" y="7493"/>
                  </a:lnTo>
                  <a:close/>
                </a:path>
                <a:path w="6069330" h="460375">
                  <a:moveTo>
                    <a:pt x="3672509" y="7493"/>
                  </a:moveTo>
                  <a:lnTo>
                    <a:pt x="3977563" y="7493"/>
                  </a:lnTo>
                  <a:lnTo>
                    <a:pt x="3977563" y="82803"/>
                  </a:lnTo>
                  <a:lnTo>
                    <a:pt x="3762298" y="82803"/>
                  </a:lnTo>
                  <a:lnTo>
                    <a:pt x="3762298" y="188213"/>
                  </a:lnTo>
                  <a:lnTo>
                    <a:pt x="3948099" y="188213"/>
                  </a:lnTo>
                  <a:lnTo>
                    <a:pt x="3948099" y="263525"/>
                  </a:lnTo>
                  <a:lnTo>
                    <a:pt x="3762298" y="263525"/>
                  </a:lnTo>
                  <a:lnTo>
                    <a:pt x="3762298" y="452627"/>
                  </a:lnTo>
                  <a:lnTo>
                    <a:pt x="3672509" y="452627"/>
                  </a:lnTo>
                  <a:lnTo>
                    <a:pt x="3672509" y="7493"/>
                  </a:lnTo>
                  <a:close/>
                </a:path>
                <a:path w="6069330" h="460375">
                  <a:moveTo>
                    <a:pt x="2487726" y="7493"/>
                  </a:moveTo>
                  <a:lnTo>
                    <a:pt x="2817799" y="7493"/>
                  </a:lnTo>
                  <a:lnTo>
                    <a:pt x="2817799" y="82803"/>
                  </a:lnTo>
                  <a:lnTo>
                    <a:pt x="2577642" y="82803"/>
                  </a:lnTo>
                  <a:lnTo>
                    <a:pt x="2577642" y="181482"/>
                  </a:lnTo>
                  <a:lnTo>
                    <a:pt x="2801035" y="181482"/>
                  </a:lnTo>
                  <a:lnTo>
                    <a:pt x="2801035" y="256539"/>
                  </a:lnTo>
                  <a:lnTo>
                    <a:pt x="2577642" y="256539"/>
                  </a:lnTo>
                  <a:lnTo>
                    <a:pt x="2577642" y="377697"/>
                  </a:lnTo>
                  <a:lnTo>
                    <a:pt x="2826181" y="377697"/>
                  </a:lnTo>
                  <a:lnTo>
                    <a:pt x="2826181" y="452627"/>
                  </a:lnTo>
                  <a:lnTo>
                    <a:pt x="2487726" y="452627"/>
                  </a:lnTo>
                  <a:lnTo>
                    <a:pt x="2487726" y="7493"/>
                  </a:lnTo>
                  <a:close/>
                </a:path>
                <a:path w="6069330" h="460375">
                  <a:moveTo>
                    <a:pt x="1479727" y="7493"/>
                  </a:moveTo>
                  <a:lnTo>
                    <a:pt x="1567230" y="7493"/>
                  </a:lnTo>
                  <a:lnTo>
                    <a:pt x="1749348" y="304800"/>
                  </a:lnTo>
                  <a:lnTo>
                    <a:pt x="1749348" y="7493"/>
                  </a:lnTo>
                  <a:lnTo>
                    <a:pt x="1832787" y="7493"/>
                  </a:lnTo>
                  <a:lnTo>
                    <a:pt x="1832787" y="452627"/>
                  </a:lnTo>
                  <a:lnTo>
                    <a:pt x="1742617" y="452627"/>
                  </a:lnTo>
                  <a:lnTo>
                    <a:pt x="1563293" y="162432"/>
                  </a:lnTo>
                  <a:lnTo>
                    <a:pt x="1563293" y="452627"/>
                  </a:lnTo>
                  <a:lnTo>
                    <a:pt x="1479727" y="452627"/>
                  </a:lnTo>
                  <a:lnTo>
                    <a:pt x="1479727" y="7493"/>
                  </a:lnTo>
                  <a:close/>
                </a:path>
                <a:path w="6069330" h="460375">
                  <a:moveTo>
                    <a:pt x="1119301" y="7493"/>
                  </a:moveTo>
                  <a:lnTo>
                    <a:pt x="1214297" y="7493"/>
                  </a:lnTo>
                  <a:lnTo>
                    <a:pt x="1392478" y="452627"/>
                  </a:lnTo>
                  <a:lnTo>
                    <a:pt x="1294815" y="452627"/>
                  </a:lnTo>
                  <a:lnTo>
                    <a:pt x="1255953" y="351535"/>
                  </a:lnTo>
                  <a:lnTo>
                    <a:pt x="1078026" y="351535"/>
                  </a:lnTo>
                  <a:lnTo>
                    <a:pt x="1041196" y="452627"/>
                  </a:lnTo>
                  <a:lnTo>
                    <a:pt x="945946" y="452627"/>
                  </a:lnTo>
                  <a:lnTo>
                    <a:pt x="1119301" y="7493"/>
                  </a:lnTo>
                  <a:close/>
                </a:path>
                <a:path w="6069330" h="460375">
                  <a:moveTo>
                    <a:pt x="503732" y="7493"/>
                  </a:moveTo>
                  <a:lnTo>
                    <a:pt x="593648" y="7493"/>
                  </a:lnTo>
                  <a:lnTo>
                    <a:pt x="593648" y="182752"/>
                  </a:lnTo>
                  <a:lnTo>
                    <a:pt x="769797" y="182752"/>
                  </a:lnTo>
                  <a:lnTo>
                    <a:pt x="769797" y="7493"/>
                  </a:lnTo>
                  <a:lnTo>
                    <a:pt x="859586" y="7493"/>
                  </a:lnTo>
                  <a:lnTo>
                    <a:pt x="859586" y="452627"/>
                  </a:lnTo>
                  <a:lnTo>
                    <a:pt x="769797" y="452627"/>
                  </a:lnTo>
                  <a:lnTo>
                    <a:pt x="769797" y="258063"/>
                  </a:lnTo>
                  <a:lnTo>
                    <a:pt x="593648" y="258063"/>
                  </a:lnTo>
                  <a:lnTo>
                    <a:pt x="593648" y="452627"/>
                  </a:lnTo>
                  <a:lnTo>
                    <a:pt x="503732" y="452627"/>
                  </a:lnTo>
                  <a:lnTo>
                    <a:pt x="503732" y="7493"/>
                  </a:lnTo>
                  <a:close/>
                </a:path>
                <a:path w="6069330" h="460375">
                  <a:moveTo>
                    <a:pt x="3347643" y="0"/>
                  </a:moveTo>
                  <a:lnTo>
                    <a:pt x="3394413" y="3809"/>
                  </a:lnTo>
                  <a:lnTo>
                    <a:pt x="3436242" y="15239"/>
                  </a:lnTo>
                  <a:lnTo>
                    <a:pt x="3473141" y="34289"/>
                  </a:lnTo>
                  <a:lnTo>
                    <a:pt x="3505123" y="60959"/>
                  </a:lnTo>
                  <a:lnTo>
                    <a:pt x="3530960" y="94436"/>
                  </a:lnTo>
                  <a:lnTo>
                    <a:pt x="3549415" y="133889"/>
                  </a:lnTo>
                  <a:lnTo>
                    <a:pt x="3560487" y="179296"/>
                  </a:lnTo>
                  <a:lnTo>
                    <a:pt x="3564178" y="230631"/>
                  </a:lnTo>
                  <a:lnTo>
                    <a:pt x="3560513" y="281612"/>
                  </a:lnTo>
                  <a:lnTo>
                    <a:pt x="3549526" y="326723"/>
                  </a:lnTo>
                  <a:lnTo>
                    <a:pt x="3531228" y="365952"/>
                  </a:lnTo>
                  <a:lnTo>
                    <a:pt x="3505631" y="399288"/>
                  </a:lnTo>
                  <a:lnTo>
                    <a:pt x="3473840" y="425957"/>
                  </a:lnTo>
                  <a:lnTo>
                    <a:pt x="3437131" y="445007"/>
                  </a:lnTo>
                  <a:lnTo>
                    <a:pt x="3395493" y="456437"/>
                  </a:lnTo>
                  <a:lnTo>
                    <a:pt x="3348913" y="460247"/>
                  </a:lnTo>
                  <a:lnTo>
                    <a:pt x="3301816" y="456461"/>
                  </a:lnTo>
                  <a:lnTo>
                    <a:pt x="3259791" y="445103"/>
                  </a:lnTo>
                  <a:lnTo>
                    <a:pt x="3222862" y="426172"/>
                  </a:lnTo>
                  <a:lnTo>
                    <a:pt x="3191052" y="399668"/>
                  </a:lnTo>
                  <a:lnTo>
                    <a:pt x="3165402" y="366521"/>
                  </a:lnTo>
                  <a:lnTo>
                    <a:pt x="3147110" y="327659"/>
                  </a:lnTo>
                  <a:lnTo>
                    <a:pt x="3136153" y="283082"/>
                  </a:lnTo>
                  <a:lnTo>
                    <a:pt x="3132505" y="232790"/>
                  </a:lnTo>
                  <a:lnTo>
                    <a:pt x="3133769" y="200163"/>
                  </a:lnTo>
                  <a:lnTo>
                    <a:pt x="3143917" y="143101"/>
                  </a:lnTo>
                  <a:lnTo>
                    <a:pt x="3161062" y="102092"/>
                  </a:lnTo>
                  <a:lnTo>
                    <a:pt x="3194227" y="57657"/>
                  </a:lnTo>
                  <a:lnTo>
                    <a:pt x="3236447" y="24957"/>
                  </a:lnTo>
                  <a:lnTo>
                    <a:pt x="3273330" y="9858"/>
                  </a:lnTo>
                  <a:lnTo>
                    <a:pt x="3321285" y="1095"/>
                  </a:lnTo>
                  <a:lnTo>
                    <a:pt x="3347643" y="0"/>
                  </a:lnTo>
                  <a:close/>
                </a:path>
                <a:path w="6069330" h="460375">
                  <a:moveTo>
                    <a:pt x="2172004" y="0"/>
                  </a:moveTo>
                  <a:lnTo>
                    <a:pt x="2211176" y="2166"/>
                  </a:lnTo>
                  <a:lnTo>
                    <a:pt x="2275946" y="19502"/>
                  </a:lnTo>
                  <a:lnTo>
                    <a:pt x="2322787" y="53746"/>
                  </a:lnTo>
                  <a:lnTo>
                    <a:pt x="2352747" y="101804"/>
                  </a:lnTo>
                  <a:lnTo>
                    <a:pt x="2361488" y="130809"/>
                  </a:lnTo>
                  <a:lnTo>
                    <a:pt x="2272207" y="147447"/>
                  </a:lnTo>
                  <a:lnTo>
                    <a:pt x="2266494" y="131923"/>
                  </a:lnTo>
                  <a:lnTo>
                    <a:pt x="2258698" y="118125"/>
                  </a:lnTo>
                  <a:lnTo>
                    <a:pt x="2223118" y="87423"/>
                  </a:lnTo>
                  <a:lnTo>
                    <a:pt x="2172004" y="76707"/>
                  </a:lnTo>
                  <a:lnTo>
                    <a:pt x="2144074" y="79041"/>
                  </a:lnTo>
                  <a:lnTo>
                    <a:pt x="2097263" y="97710"/>
                  </a:lnTo>
                  <a:lnTo>
                    <a:pt x="2063163" y="134977"/>
                  </a:lnTo>
                  <a:lnTo>
                    <a:pt x="2045776" y="190412"/>
                  </a:lnTo>
                  <a:lnTo>
                    <a:pt x="2043607" y="224916"/>
                  </a:lnTo>
                  <a:lnTo>
                    <a:pt x="2045818" y="262064"/>
                  </a:lnTo>
                  <a:lnTo>
                    <a:pt x="2063431" y="321500"/>
                  </a:lnTo>
                  <a:lnTo>
                    <a:pt x="2097785" y="361124"/>
                  </a:lnTo>
                  <a:lnTo>
                    <a:pt x="2143973" y="380936"/>
                  </a:lnTo>
                  <a:lnTo>
                    <a:pt x="2171115" y="383413"/>
                  </a:lnTo>
                  <a:lnTo>
                    <a:pt x="2185234" y="382722"/>
                  </a:lnTo>
                  <a:lnTo>
                    <a:pt x="2227757" y="372363"/>
                  </a:lnTo>
                  <a:lnTo>
                    <a:pt x="2265833" y="353058"/>
                  </a:lnTo>
                  <a:lnTo>
                    <a:pt x="2276525" y="345439"/>
                  </a:lnTo>
                  <a:lnTo>
                    <a:pt x="2276525" y="288925"/>
                  </a:lnTo>
                  <a:lnTo>
                    <a:pt x="2173528" y="288925"/>
                  </a:lnTo>
                  <a:lnTo>
                    <a:pt x="2173528" y="213995"/>
                  </a:lnTo>
                  <a:lnTo>
                    <a:pt x="2367330" y="213995"/>
                  </a:lnTo>
                  <a:lnTo>
                    <a:pt x="2367330" y="391287"/>
                  </a:lnTo>
                  <a:lnTo>
                    <a:pt x="2332707" y="417020"/>
                  </a:lnTo>
                  <a:lnTo>
                    <a:pt x="2285415" y="439419"/>
                  </a:lnTo>
                  <a:lnTo>
                    <a:pt x="2231520" y="455025"/>
                  </a:lnTo>
                  <a:lnTo>
                    <a:pt x="2176957" y="460247"/>
                  </a:lnTo>
                  <a:lnTo>
                    <a:pt x="2143140" y="458414"/>
                  </a:lnTo>
                  <a:lnTo>
                    <a:pt x="2082267" y="443745"/>
                  </a:lnTo>
                  <a:lnTo>
                    <a:pt x="2030800" y="414670"/>
                  </a:lnTo>
                  <a:lnTo>
                    <a:pt x="1991835" y="372760"/>
                  </a:lnTo>
                  <a:lnTo>
                    <a:pt x="1965758" y="319254"/>
                  </a:lnTo>
                  <a:lnTo>
                    <a:pt x="1952665" y="260008"/>
                  </a:lnTo>
                  <a:lnTo>
                    <a:pt x="1951024" y="228600"/>
                  </a:lnTo>
                  <a:lnTo>
                    <a:pt x="1952856" y="194790"/>
                  </a:lnTo>
                  <a:lnTo>
                    <a:pt x="1967473" y="132980"/>
                  </a:lnTo>
                  <a:lnTo>
                    <a:pt x="1996478" y="79551"/>
                  </a:lnTo>
                  <a:lnTo>
                    <a:pt x="2039063" y="38074"/>
                  </a:lnTo>
                  <a:lnTo>
                    <a:pt x="2088190" y="12430"/>
                  </a:lnTo>
                  <a:lnTo>
                    <a:pt x="2141479" y="1381"/>
                  </a:lnTo>
                  <a:lnTo>
                    <a:pt x="2172004" y="0"/>
                  </a:lnTo>
                  <a:close/>
                </a:path>
                <a:path w="6069330" h="460375">
                  <a:moveTo>
                    <a:pt x="208280" y="0"/>
                  </a:moveTo>
                  <a:lnTo>
                    <a:pt x="247198" y="3004"/>
                  </a:lnTo>
                  <a:lnTo>
                    <a:pt x="313539" y="27110"/>
                  </a:lnTo>
                  <a:lnTo>
                    <a:pt x="355186" y="64095"/>
                  </a:lnTo>
                  <a:lnTo>
                    <a:pt x="377954" y="105052"/>
                  </a:lnTo>
                  <a:lnTo>
                    <a:pt x="386511" y="130175"/>
                  </a:lnTo>
                  <a:lnTo>
                    <a:pt x="297548" y="151510"/>
                  </a:lnTo>
                  <a:lnTo>
                    <a:pt x="292525" y="135082"/>
                  </a:lnTo>
                  <a:lnTo>
                    <a:pt x="285362" y="120475"/>
                  </a:lnTo>
                  <a:lnTo>
                    <a:pt x="251405" y="88012"/>
                  </a:lnTo>
                  <a:lnTo>
                    <a:pt x="203720" y="76707"/>
                  </a:lnTo>
                  <a:lnTo>
                    <a:pt x="180148" y="78942"/>
                  </a:lnTo>
                  <a:lnTo>
                    <a:pt x="139996" y="96746"/>
                  </a:lnTo>
                  <a:lnTo>
                    <a:pt x="109940" y="132818"/>
                  </a:lnTo>
                  <a:lnTo>
                    <a:pt x="94534" y="190349"/>
                  </a:lnTo>
                  <a:lnTo>
                    <a:pt x="92608" y="227329"/>
                  </a:lnTo>
                  <a:lnTo>
                    <a:pt x="94506" y="266499"/>
                  </a:lnTo>
                  <a:lnTo>
                    <a:pt x="109683" y="326645"/>
                  </a:lnTo>
                  <a:lnTo>
                    <a:pt x="139282" y="363267"/>
                  </a:lnTo>
                  <a:lnTo>
                    <a:pt x="178754" y="381174"/>
                  </a:lnTo>
                  <a:lnTo>
                    <a:pt x="201904" y="383413"/>
                  </a:lnTo>
                  <a:lnTo>
                    <a:pt x="219192" y="381986"/>
                  </a:lnTo>
                  <a:lnTo>
                    <a:pt x="263537" y="360679"/>
                  </a:lnTo>
                  <a:lnTo>
                    <a:pt x="294054" y="311763"/>
                  </a:lnTo>
                  <a:lnTo>
                    <a:pt x="300583" y="288925"/>
                  </a:lnTo>
                  <a:lnTo>
                    <a:pt x="387654" y="316610"/>
                  </a:lnTo>
                  <a:lnTo>
                    <a:pt x="361014" y="380095"/>
                  </a:lnTo>
                  <a:lnTo>
                    <a:pt x="321068" y="424814"/>
                  </a:lnTo>
                  <a:lnTo>
                    <a:pt x="268206" y="451389"/>
                  </a:lnTo>
                  <a:lnTo>
                    <a:pt x="202819" y="460247"/>
                  </a:lnTo>
                  <a:lnTo>
                    <a:pt x="160463" y="456461"/>
                  </a:lnTo>
                  <a:lnTo>
                    <a:pt x="122056" y="445103"/>
                  </a:lnTo>
                  <a:lnTo>
                    <a:pt x="87597" y="426172"/>
                  </a:lnTo>
                  <a:lnTo>
                    <a:pt x="57086" y="399668"/>
                  </a:lnTo>
                  <a:lnTo>
                    <a:pt x="32114" y="366595"/>
                  </a:lnTo>
                  <a:lnTo>
                    <a:pt x="14274" y="327961"/>
                  </a:lnTo>
                  <a:lnTo>
                    <a:pt x="3569" y="283779"/>
                  </a:lnTo>
                  <a:lnTo>
                    <a:pt x="0" y="234060"/>
                  </a:lnTo>
                  <a:lnTo>
                    <a:pt x="3586" y="181554"/>
                  </a:lnTo>
                  <a:lnTo>
                    <a:pt x="14346" y="135286"/>
                  </a:lnTo>
                  <a:lnTo>
                    <a:pt x="32280" y="95257"/>
                  </a:lnTo>
                  <a:lnTo>
                    <a:pt x="57391" y="61468"/>
                  </a:lnTo>
                  <a:lnTo>
                    <a:pt x="88338" y="34557"/>
                  </a:lnTo>
                  <a:lnTo>
                    <a:pt x="123801" y="15351"/>
                  </a:lnTo>
                  <a:lnTo>
                    <a:pt x="163781" y="3835"/>
                  </a:lnTo>
                  <a:lnTo>
                    <a:pt x="20828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476500" y="863346"/>
            <a:ext cx="3161030" cy="923290"/>
            <a:chOff x="2476500" y="863346"/>
            <a:chExt cx="3161030" cy="923290"/>
          </a:xfrm>
        </p:grpSpPr>
        <p:sp>
          <p:nvSpPr>
            <p:cNvPr id="12" name="object 12"/>
            <p:cNvSpPr/>
            <p:nvPr/>
          </p:nvSpPr>
          <p:spPr>
            <a:xfrm>
              <a:off x="2476500" y="1315212"/>
              <a:ext cx="3160776" cy="47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488057" y="868680"/>
              <a:ext cx="3138551" cy="58343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641469" y="946150"/>
              <a:ext cx="192278" cy="12369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488057" y="868680"/>
              <a:ext cx="3138805" cy="583565"/>
            </a:xfrm>
            <a:custGeom>
              <a:avLst/>
              <a:gdLst/>
              <a:ahLst/>
              <a:cxnLst/>
              <a:rect l="l" t="t" r="r" b="b"/>
              <a:pathLst>
                <a:path w="3138804" h="583565">
                  <a:moveTo>
                    <a:pt x="2556256" y="7493"/>
                  </a:moveTo>
                  <a:lnTo>
                    <a:pt x="2886329" y="7493"/>
                  </a:lnTo>
                  <a:lnTo>
                    <a:pt x="2886329" y="82804"/>
                  </a:lnTo>
                  <a:lnTo>
                    <a:pt x="2646172" y="82804"/>
                  </a:lnTo>
                  <a:lnTo>
                    <a:pt x="2646172" y="181483"/>
                  </a:lnTo>
                  <a:lnTo>
                    <a:pt x="2869565" y="181483"/>
                  </a:lnTo>
                  <a:lnTo>
                    <a:pt x="2869565" y="256540"/>
                  </a:lnTo>
                  <a:lnTo>
                    <a:pt x="2646172" y="256540"/>
                  </a:lnTo>
                  <a:lnTo>
                    <a:pt x="2646172" y="377698"/>
                  </a:lnTo>
                  <a:lnTo>
                    <a:pt x="2894710" y="377698"/>
                  </a:lnTo>
                  <a:lnTo>
                    <a:pt x="2894710" y="452628"/>
                  </a:lnTo>
                  <a:lnTo>
                    <a:pt x="2556256" y="452628"/>
                  </a:lnTo>
                  <a:lnTo>
                    <a:pt x="2556256" y="7493"/>
                  </a:lnTo>
                  <a:close/>
                </a:path>
                <a:path w="3138804" h="583565">
                  <a:moveTo>
                    <a:pt x="2068830" y="7493"/>
                  </a:moveTo>
                  <a:lnTo>
                    <a:pt x="2258060" y="7493"/>
                  </a:lnTo>
                  <a:lnTo>
                    <a:pt x="2291254" y="8253"/>
                  </a:lnTo>
                  <a:lnTo>
                    <a:pt x="2343070" y="14297"/>
                  </a:lnTo>
                  <a:lnTo>
                    <a:pt x="2390838" y="36226"/>
                  </a:lnTo>
                  <a:lnTo>
                    <a:pt x="2422009" y="78112"/>
                  </a:lnTo>
                  <a:lnTo>
                    <a:pt x="2432939" y="132334"/>
                  </a:lnTo>
                  <a:lnTo>
                    <a:pt x="2431085" y="156289"/>
                  </a:lnTo>
                  <a:lnTo>
                    <a:pt x="2416329" y="197627"/>
                  </a:lnTo>
                  <a:lnTo>
                    <a:pt x="2386901" y="229870"/>
                  </a:lnTo>
                  <a:lnTo>
                    <a:pt x="2342896" y="250444"/>
                  </a:lnTo>
                  <a:lnTo>
                    <a:pt x="2315464" y="256159"/>
                  </a:lnTo>
                  <a:lnTo>
                    <a:pt x="2329394" y="264922"/>
                  </a:lnTo>
                  <a:lnTo>
                    <a:pt x="2363470" y="293497"/>
                  </a:lnTo>
                  <a:lnTo>
                    <a:pt x="2399385" y="341806"/>
                  </a:lnTo>
                  <a:lnTo>
                    <a:pt x="2469007" y="452628"/>
                  </a:lnTo>
                  <a:lnTo>
                    <a:pt x="2361565" y="452628"/>
                  </a:lnTo>
                  <a:lnTo>
                    <a:pt x="2296541" y="355727"/>
                  </a:lnTo>
                  <a:lnTo>
                    <a:pt x="2280638" y="332202"/>
                  </a:lnTo>
                  <a:lnTo>
                    <a:pt x="2256928" y="299487"/>
                  </a:lnTo>
                  <a:lnTo>
                    <a:pt x="2222246" y="271780"/>
                  </a:lnTo>
                  <a:lnTo>
                    <a:pt x="2176907" y="266827"/>
                  </a:lnTo>
                  <a:lnTo>
                    <a:pt x="2158746" y="266827"/>
                  </a:lnTo>
                  <a:lnTo>
                    <a:pt x="2158746" y="452628"/>
                  </a:lnTo>
                  <a:lnTo>
                    <a:pt x="2068830" y="452628"/>
                  </a:lnTo>
                  <a:lnTo>
                    <a:pt x="2068830" y="7493"/>
                  </a:lnTo>
                  <a:close/>
                </a:path>
                <a:path w="3138804" h="583565">
                  <a:moveTo>
                    <a:pt x="1580260" y="7493"/>
                  </a:moveTo>
                  <a:lnTo>
                    <a:pt x="1670177" y="7493"/>
                  </a:lnTo>
                  <a:lnTo>
                    <a:pt x="1670177" y="248539"/>
                  </a:lnTo>
                  <a:lnTo>
                    <a:pt x="1670389" y="274758"/>
                  </a:lnTo>
                  <a:lnTo>
                    <a:pt x="1673479" y="322961"/>
                  </a:lnTo>
                  <a:lnTo>
                    <a:pt x="1691052" y="357947"/>
                  </a:lnTo>
                  <a:lnTo>
                    <a:pt x="1726628" y="379301"/>
                  </a:lnTo>
                  <a:lnTo>
                    <a:pt x="1760346" y="383413"/>
                  </a:lnTo>
                  <a:lnTo>
                    <a:pt x="1778303" y="382436"/>
                  </a:lnTo>
                  <a:lnTo>
                    <a:pt x="1818005" y="367792"/>
                  </a:lnTo>
                  <a:lnTo>
                    <a:pt x="1841372" y="329311"/>
                  </a:lnTo>
                  <a:lnTo>
                    <a:pt x="1845069" y="278268"/>
                  </a:lnTo>
                  <a:lnTo>
                    <a:pt x="1845309" y="253746"/>
                  </a:lnTo>
                  <a:lnTo>
                    <a:pt x="1845309" y="7493"/>
                  </a:lnTo>
                  <a:lnTo>
                    <a:pt x="1935226" y="7493"/>
                  </a:lnTo>
                  <a:lnTo>
                    <a:pt x="1935226" y="241300"/>
                  </a:lnTo>
                  <a:lnTo>
                    <a:pt x="1934771" y="278449"/>
                  </a:lnTo>
                  <a:lnTo>
                    <a:pt x="1931100" y="335079"/>
                  </a:lnTo>
                  <a:lnTo>
                    <a:pt x="1917557" y="385095"/>
                  </a:lnTo>
                  <a:lnTo>
                    <a:pt x="1890438" y="421227"/>
                  </a:lnTo>
                  <a:lnTo>
                    <a:pt x="1848612" y="446659"/>
                  </a:lnTo>
                  <a:lnTo>
                    <a:pt x="1810861" y="456834"/>
                  </a:lnTo>
                  <a:lnTo>
                    <a:pt x="1763014" y="460248"/>
                  </a:lnTo>
                  <a:lnTo>
                    <a:pt x="1733107" y="459321"/>
                  </a:lnTo>
                  <a:lnTo>
                    <a:pt x="1684772" y="451943"/>
                  </a:lnTo>
                  <a:lnTo>
                    <a:pt x="1636855" y="428593"/>
                  </a:lnTo>
                  <a:lnTo>
                    <a:pt x="1605561" y="395354"/>
                  </a:lnTo>
                  <a:lnTo>
                    <a:pt x="1589023" y="357886"/>
                  </a:lnTo>
                  <a:lnTo>
                    <a:pt x="1582451" y="310530"/>
                  </a:lnTo>
                  <a:lnTo>
                    <a:pt x="1580260" y="244983"/>
                  </a:lnTo>
                  <a:lnTo>
                    <a:pt x="1580260" y="7493"/>
                  </a:lnTo>
                  <a:close/>
                </a:path>
                <a:path w="3138804" h="583565">
                  <a:moveTo>
                    <a:pt x="1131443" y="7493"/>
                  </a:moveTo>
                  <a:lnTo>
                    <a:pt x="1485138" y="7493"/>
                  </a:lnTo>
                  <a:lnTo>
                    <a:pt x="1485138" y="82804"/>
                  </a:lnTo>
                  <a:lnTo>
                    <a:pt x="1353312" y="82804"/>
                  </a:lnTo>
                  <a:lnTo>
                    <a:pt x="1353312" y="452628"/>
                  </a:lnTo>
                  <a:lnTo>
                    <a:pt x="1263522" y="452628"/>
                  </a:lnTo>
                  <a:lnTo>
                    <a:pt x="1263522" y="82804"/>
                  </a:lnTo>
                  <a:lnTo>
                    <a:pt x="1131443" y="82804"/>
                  </a:lnTo>
                  <a:lnTo>
                    <a:pt x="1131443" y="7493"/>
                  </a:lnTo>
                  <a:close/>
                </a:path>
                <a:path w="3138804" h="583565">
                  <a:moveTo>
                    <a:pt x="675005" y="7493"/>
                  </a:moveTo>
                  <a:lnTo>
                    <a:pt x="764920" y="7493"/>
                  </a:lnTo>
                  <a:lnTo>
                    <a:pt x="764920" y="248539"/>
                  </a:lnTo>
                  <a:lnTo>
                    <a:pt x="765133" y="274758"/>
                  </a:lnTo>
                  <a:lnTo>
                    <a:pt x="768222" y="322961"/>
                  </a:lnTo>
                  <a:lnTo>
                    <a:pt x="785796" y="357947"/>
                  </a:lnTo>
                  <a:lnTo>
                    <a:pt x="821372" y="379301"/>
                  </a:lnTo>
                  <a:lnTo>
                    <a:pt x="855091" y="383413"/>
                  </a:lnTo>
                  <a:lnTo>
                    <a:pt x="873047" y="382436"/>
                  </a:lnTo>
                  <a:lnTo>
                    <a:pt x="912748" y="367792"/>
                  </a:lnTo>
                  <a:lnTo>
                    <a:pt x="936117" y="329311"/>
                  </a:lnTo>
                  <a:lnTo>
                    <a:pt x="939813" y="278268"/>
                  </a:lnTo>
                  <a:lnTo>
                    <a:pt x="940054" y="253746"/>
                  </a:lnTo>
                  <a:lnTo>
                    <a:pt x="940054" y="7493"/>
                  </a:lnTo>
                  <a:lnTo>
                    <a:pt x="1029969" y="7493"/>
                  </a:lnTo>
                  <a:lnTo>
                    <a:pt x="1029969" y="241300"/>
                  </a:lnTo>
                  <a:lnTo>
                    <a:pt x="1029515" y="278449"/>
                  </a:lnTo>
                  <a:lnTo>
                    <a:pt x="1025844" y="335079"/>
                  </a:lnTo>
                  <a:lnTo>
                    <a:pt x="1012301" y="385095"/>
                  </a:lnTo>
                  <a:lnTo>
                    <a:pt x="985182" y="421227"/>
                  </a:lnTo>
                  <a:lnTo>
                    <a:pt x="943356" y="446659"/>
                  </a:lnTo>
                  <a:lnTo>
                    <a:pt x="905605" y="456834"/>
                  </a:lnTo>
                  <a:lnTo>
                    <a:pt x="857757" y="460248"/>
                  </a:lnTo>
                  <a:lnTo>
                    <a:pt x="827851" y="459321"/>
                  </a:lnTo>
                  <a:lnTo>
                    <a:pt x="779516" y="451943"/>
                  </a:lnTo>
                  <a:lnTo>
                    <a:pt x="731599" y="428593"/>
                  </a:lnTo>
                  <a:lnTo>
                    <a:pt x="700305" y="395354"/>
                  </a:lnTo>
                  <a:lnTo>
                    <a:pt x="683768" y="357886"/>
                  </a:lnTo>
                  <a:lnTo>
                    <a:pt x="677195" y="310530"/>
                  </a:lnTo>
                  <a:lnTo>
                    <a:pt x="675005" y="244983"/>
                  </a:lnTo>
                  <a:lnTo>
                    <a:pt x="675005" y="7493"/>
                  </a:lnTo>
                  <a:close/>
                </a:path>
                <a:path w="3138804" h="583565">
                  <a:moveTo>
                    <a:pt x="258699" y="7493"/>
                  </a:moveTo>
                  <a:lnTo>
                    <a:pt x="563753" y="7493"/>
                  </a:lnTo>
                  <a:lnTo>
                    <a:pt x="563753" y="82804"/>
                  </a:lnTo>
                  <a:lnTo>
                    <a:pt x="348488" y="82804"/>
                  </a:lnTo>
                  <a:lnTo>
                    <a:pt x="348488" y="188214"/>
                  </a:lnTo>
                  <a:lnTo>
                    <a:pt x="534288" y="188214"/>
                  </a:lnTo>
                  <a:lnTo>
                    <a:pt x="534288" y="263525"/>
                  </a:lnTo>
                  <a:lnTo>
                    <a:pt x="348488" y="263525"/>
                  </a:lnTo>
                  <a:lnTo>
                    <a:pt x="348488" y="452628"/>
                  </a:lnTo>
                  <a:lnTo>
                    <a:pt x="258699" y="452628"/>
                  </a:lnTo>
                  <a:lnTo>
                    <a:pt x="258699" y="7493"/>
                  </a:lnTo>
                  <a:close/>
                </a:path>
                <a:path w="3138804" h="583565">
                  <a:moveTo>
                    <a:pt x="2983992" y="0"/>
                  </a:moveTo>
                  <a:lnTo>
                    <a:pt x="3042031" y="0"/>
                  </a:lnTo>
                  <a:lnTo>
                    <a:pt x="3063626" y="33095"/>
                  </a:lnTo>
                  <a:lnTo>
                    <a:pt x="3082686" y="67214"/>
                  </a:lnTo>
                  <a:lnTo>
                    <a:pt x="3099198" y="102334"/>
                  </a:lnTo>
                  <a:lnTo>
                    <a:pt x="3113151" y="138430"/>
                  </a:lnTo>
                  <a:lnTo>
                    <a:pt x="3124245" y="175129"/>
                  </a:lnTo>
                  <a:lnTo>
                    <a:pt x="3136957" y="249336"/>
                  </a:lnTo>
                  <a:lnTo>
                    <a:pt x="3138551" y="286893"/>
                  </a:lnTo>
                  <a:lnTo>
                    <a:pt x="3137290" y="319182"/>
                  </a:lnTo>
                  <a:lnTo>
                    <a:pt x="3127246" y="387191"/>
                  </a:lnTo>
                  <a:lnTo>
                    <a:pt x="3105239" y="463440"/>
                  </a:lnTo>
                  <a:lnTo>
                    <a:pt x="3088338" y="503697"/>
                  </a:lnTo>
                  <a:lnTo>
                    <a:pt x="3067746" y="543692"/>
                  </a:lnTo>
                  <a:lnTo>
                    <a:pt x="3043428" y="583438"/>
                  </a:lnTo>
                  <a:lnTo>
                    <a:pt x="2984627" y="583438"/>
                  </a:lnTo>
                  <a:lnTo>
                    <a:pt x="2996271" y="558034"/>
                  </a:lnTo>
                  <a:lnTo>
                    <a:pt x="3006058" y="535749"/>
                  </a:lnTo>
                  <a:lnTo>
                    <a:pt x="3025181" y="485628"/>
                  </a:lnTo>
                  <a:lnTo>
                    <a:pt x="3039237" y="434086"/>
                  </a:lnTo>
                  <a:lnTo>
                    <a:pt x="3049863" y="379775"/>
                  </a:lnTo>
                  <a:lnTo>
                    <a:pt x="3055461" y="328295"/>
                  </a:lnTo>
                  <a:lnTo>
                    <a:pt x="3056509" y="293243"/>
                  </a:lnTo>
                  <a:lnTo>
                    <a:pt x="3055552" y="257619"/>
                  </a:lnTo>
                  <a:lnTo>
                    <a:pt x="3047829" y="189230"/>
                  </a:lnTo>
                  <a:lnTo>
                    <a:pt x="3031658" y="122461"/>
                  </a:lnTo>
                  <a:lnTo>
                    <a:pt x="3019028" y="85042"/>
                  </a:lnTo>
                  <a:lnTo>
                    <a:pt x="3003135" y="44217"/>
                  </a:lnTo>
                  <a:lnTo>
                    <a:pt x="2983992" y="0"/>
                  </a:lnTo>
                  <a:close/>
                </a:path>
                <a:path w="3138804" h="583565">
                  <a:moveTo>
                    <a:pt x="96138" y="0"/>
                  </a:moveTo>
                  <a:lnTo>
                    <a:pt x="154431" y="0"/>
                  </a:lnTo>
                  <a:lnTo>
                    <a:pt x="135286" y="44217"/>
                  </a:lnTo>
                  <a:lnTo>
                    <a:pt x="119380" y="85042"/>
                  </a:lnTo>
                  <a:lnTo>
                    <a:pt x="106711" y="122461"/>
                  </a:lnTo>
                  <a:lnTo>
                    <a:pt x="90447" y="189230"/>
                  </a:lnTo>
                  <a:lnTo>
                    <a:pt x="82637" y="257619"/>
                  </a:lnTo>
                  <a:lnTo>
                    <a:pt x="81661" y="293243"/>
                  </a:lnTo>
                  <a:lnTo>
                    <a:pt x="82234" y="318267"/>
                  </a:lnTo>
                  <a:lnTo>
                    <a:pt x="86858" y="369270"/>
                  </a:lnTo>
                  <a:lnTo>
                    <a:pt x="95952" y="421010"/>
                  </a:lnTo>
                  <a:lnTo>
                    <a:pt x="108612" y="470679"/>
                  </a:lnTo>
                  <a:lnTo>
                    <a:pt x="122539" y="511679"/>
                  </a:lnTo>
                  <a:lnTo>
                    <a:pt x="141208" y="556152"/>
                  </a:lnTo>
                  <a:lnTo>
                    <a:pt x="153543" y="583438"/>
                  </a:lnTo>
                  <a:lnTo>
                    <a:pt x="94995" y="583438"/>
                  </a:lnTo>
                  <a:lnTo>
                    <a:pt x="73138" y="548050"/>
                  </a:lnTo>
                  <a:lnTo>
                    <a:pt x="54054" y="511984"/>
                  </a:lnTo>
                  <a:lnTo>
                    <a:pt x="37756" y="475228"/>
                  </a:lnTo>
                  <a:lnTo>
                    <a:pt x="24256" y="437769"/>
                  </a:lnTo>
                  <a:lnTo>
                    <a:pt x="13608" y="400264"/>
                  </a:lnTo>
                  <a:lnTo>
                    <a:pt x="1504" y="327112"/>
                  </a:lnTo>
                  <a:lnTo>
                    <a:pt x="0" y="291465"/>
                  </a:lnTo>
                  <a:lnTo>
                    <a:pt x="1861" y="248150"/>
                  </a:lnTo>
                  <a:lnTo>
                    <a:pt x="7461" y="206025"/>
                  </a:lnTo>
                  <a:lnTo>
                    <a:pt x="16823" y="165092"/>
                  </a:lnTo>
                  <a:lnTo>
                    <a:pt x="29972" y="125349"/>
                  </a:lnTo>
                  <a:lnTo>
                    <a:pt x="59578" y="60007"/>
                  </a:lnTo>
                  <a:lnTo>
                    <a:pt x="76995" y="29337"/>
                  </a:lnTo>
                  <a:lnTo>
                    <a:pt x="9613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35940" y="1632330"/>
            <a:ext cx="6901180" cy="4673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4200" algn="l"/>
                <a:tab pos="3393440" algn="l"/>
                <a:tab pos="3963035" algn="l"/>
              </a:tabLst>
            </a:pPr>
            <a:r>
              <a:rPr sz="2050" b="1" spc="-10" dirty="0">
                <a:solidFill>
                  <a:srgbClr val="B03E9A"/>
                </a:solidFill>
                <a:latin typeface="Trebuchet MS"/>
                <a:cs typeface="Trebuchet MS"/>
              </a:rPr>
              <a:t>(i)	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May</a:t>
            </a:r>
            <a:r>
              <a:rPr sz="2800" b="1" spc="10" dirty="0">
                <a:latin typeface="Trebuchet MS"/>
                <a:cs typeface="Trebuchet MS"/>
              </a:rPr>
              <a:t> </a:t>
            </a:r>
            <a:r>
              <a:rPr sz="2800" b="1" dirty="0">
                <a:latin typeface="Trebuchet MS"/>
                <a:cs typeface="Trebuchet MS"/>
              </a:rPr>
              <a:t>&gt;&gt;&gt;</a:t>
            </a:r>
            <a:r>
              <a:rPr sz="2800" b="1" spc="-15" dirty="0">
                <a:latin typeface="Trebuchet MS"/>
                <a:cs typeface="Trebuchet MS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Might</a:t>
            </a:r>
            <a:r>
              <a:rPr sz="2800" b="1" spc="-5" dirty="0">
                <a:latin typeface="Trebuchet MS"/>
                <a:cs typeface="Trebuchet MS"/>
              </a:rPr>
              <a:t>	&amp;	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Can</a:t>
            </a:r>
            <a:r>
              <a:rPr sz="2800" b="1" spc="-5" dirty="0">
                <a:latin typeface="Trebuchet MS"/>
                <a:cs typeface="Trebuchet MS"/>
              </a:rPr>
              <a:t> </a:t>
            </a:r>
            <a:r>
              <a:rPr sz="2800" b="1" dirty="0">
                <a:latin typeface="Trebuchet MS"/>
                <a:cs typeface="Trebuchet MS"/>
              </a:rPr>
              <a:t>&gt;&gt;&gt;</a:t>
            </a:r>
            <a:r>
              <a:rPr sz="2800" b="1" spc="-50" dirty="0">
                <a:latin typeface="Trebuchet MS"/>
                <a:cs typeface="Trebuchet MS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Could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900">
              <a:latin typeface="Trebuchet MS"/>
              <a:cs typeface="Trebuchet MS"/>
            </a:endParaRPr>
          </a:p>
          <a:p>
            <a:pPr marL="497840" marR="532130" indent="-497840" algn="just">
              <a:lnSpc>
                <a:spcPct val="100000"/>
              </a:lnSpc>
              <a:buFont typeface="Trebuchet MS"/>
              <a:buAutoNum type="arabicPeriod"/>
              <a:tabLst>
                <a:tab pos="497840" algn="l"/>
              </a:tabLst>
            </a:pPr>
            <a:r>
              <a:rPr sz="3200" b="1" dirty="0">
                <a:latin typeface="Trebuchet MS"/>
                <a:cs typeface="Trebuchet MS"/>
              </a:rPr>
              <a:t>Direct</a:t>
            </a:r>
            <a:r>
              <a:rPr sz="3200" dirty="0">
                <a:latin typeface="Trebuchet MS"/>
                <a:cs typeface="Trebuchet MS"/>
              </a:rPr>
              <a:t>: </a:t>
            </a:r>
            <a:r>
              <a:rPr sz="3200" spc="-125" dirty="0">
                <a:latin typeface="Trebuchet MS"/>
                <a:cs typeface="Trebuchet MS"/>
              </a:rPr>
              <a:t>You </a:t>
            </a:r>
            <a:r>
              <a:rPr sz="3200" dirty="0">
                <a:latin typeface="Trebuchet MS"/>
                <a:cs typeface="Trebuchet MS"/>
              </a:rPr>
              <a:t>said, </a:t>
            </a:r>
            <a:r>
              <a:rPr sz="3200" spc="-5" dirty="0">
                <a:latin typeface="Trebuchet MS"/>
                <a:cs typeface="Trebuchet MS"/>
              </a:rPr>
              <a:t>“The boys may  </a:t>
            </a:r>
            <a:r>
              <a:rPr sz="3200" dirty="0">
                <a:latin typeface="Trebuchet MS"/>
                <a:cs typeface="Trebuchet MS"/>
              </a:rPr>
              <a:t>read.”</a:t>
            </a:r>
            <a:endParaRPr sz="3200">
              <a:latin typeface="Trebuchet MS"/>
              <a:cs typeface="Trebuchet MS"/>
            </a:endParaRPr>
          </a:p>
          <a:p>
            <a:pPr marL="584200" marR="628650" indent="-82550" algn="just">
              <a:lnSpc>
                <a:spcPct val="100000"/>
              </a:lnSpc>
              <a:spcBef>
                <a:spcPts val="605"/>
              </a:spcBef>
            </a:pPr>
            <a:r>
              <a:rPr sz="3200" b="1" spc="-5" dirty="0">
                <a:latin typeface="Trebuchet MS"/>
                <a:cs typeface="Trebuchet MS"/>
              </a:rPr>
              <a:t>Indirect</a:t>
            </a:r>
            <a:r>
              <a:rPr sz="3200" spc="-5" dirty="0">
                <a:latin typeface="Trebuchet MS"/>
                <a:cs typeface="Trebuchet MS"/>
              </a:rPr>
              <a:t>: </a:t>
            </a:r>
            <a:r>
              <a:rPr sz="3200" spc="-125" dirty="0">
                <a:latin typeface="Trebuchet MS"/>
                <a:cs typeface="Trebuchet MS"/>
              </a:rPr>
              <a:t>You </a:t>
            </a:r>
            <a:r>
              <a:rPr sz="3200" spc="-5" dirty="0">
                <a:latin typeface="Trebuchet MS"/>
                <a:cs typeface="Trebuchet MS"/>
              </a:rPr>
              <a:t>said that the boys  might</a:t>
            </a:r>
            <a:r>
              <a:rPr sz="3200" spc="5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read.</a:t>
            </a:r>
            <a:endParaRPr sz="3200">
              <a:latin typeface="Trebuchet MS"/>
              <a:cs typeface="Trebuchet MS"/>
            </a:endParaRPr>
          </a:p>
          <a:p>
            <a:pPr marL="501650" marR="5080" indent="-489584" algn="just">
              <a:lnSpc>
                <a:spcPct val="107800"/>
              </a:lnSpc>
              <a:spcBef>
                <a:spcPts val="305"/>
              </a:spcBef>
              <a:buFont typeface="Trebuchet MS"/>
              <a:buAutoNum type="arabicPeriod" startAt="2"/>
              <a:tabLst>
                <a:tab pos="497840" algn="l"/>
              </a:tabLst>
            </a:pPr>
            <a:r>
              <a:rPr sz="3200" b="1" dirty="0">
                <a:latin typeface="Trebuchet MS"/>
                <a:cs typeface="Trebuchet MS"/>
              </a:rPr>
              <a:t>Direct</a:t>
            </a:r>
            <a:r>
              <a:rPr sz="3200" dirty="0">
                <a:latin typeface="Trebuchet MS"/>
                <a:cs typeface="Trebuchet MS"/>
              </a:rPr>
              <a:t>: I </a:t>
            </a:r>
            <a:r>
              <a:rPr sz="3200" spc="-5" dirty="0">
                <a:latin typeface="Trebuchet MS"/>
                <a:cs typeface="Trebuchet MS"/>
              </a:rPr>
              <a:t>said, “The girls can </a:t>
            </a:r>
            <a:r>
              <a:rPr sz="3200" dirty="0">
                <a:latin typeface="Trebuchet MS"/>
                <a:cs typeface="Trebuchet MS"/>
              </a:rPr>
              <a:t>sing.”  </a:t>
            </a:r>
            <a:r>
              <a:rPr sz="3200" b="1" spc="-5" dirty="0">
                <a:latin typeface="Trebuchet MS"/>
                <a:cs typeface="Trebuchet MS"/>
              </a:rPr>
              <a:t>Indirect</a:t>
            </a:r>
            <a:r>
              <a:rPr sz="3200" spc="-5" dirty="0">
                <a:latin typeface="Trebuchet MS"/>
                <a:cs typeface="Trebuchet MS"/>
              </a:rPr>
              <a:t>: </a:t>
            </a:r>
            <a:r>
              <a:rPr sz="3200" dirty="0">
                <a:latin typeface="Trebuchet MS"/>
                <a:cs typeface="Trebuchet MS"/>
              </a:rPr>
              <a:t>I </a:t>
            </a:r>
            <a:r>
              <a:rPr sz="3200" spc="-5" dirty="0">
                <a:latin typeface="Trebuchet MS"/>
                <a:cs typeface="Trebuchet MS"/>
              </a:rPr>
              <a:t>said that the </a:t>
            </a:r>
            <a:r>
              <a:rPr sz="3200" dirty="0">
                <a:latin typeface="Trebuchet MS"/>
                <a:cs typeface="Trebuchet MS"/>
              </a:rPr>
              <a:t>girls </a:t>
            </a:r>
            <a:r>
              <a:rPr sz="3200" spc="-5" dirty="0">
                <a:latin typeface="Trebuchet MS"/>
                <a:cs typeface="Trebuchet MS"/>
              </a:rPr>
              <a:t>could  </a:t>
            </a:r>
            <a:r>
              <a:rPr sz="3200" dirty="0">
                <a:latin typeface="Trebuchet MS"/>
                <a:cs typeface="Trebuchet MS"/>
              </a:rPr>
              <a:t>sing.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88491" y="453644"/>
            <a:ext cx="6308090" cy="922655"/>
            <a:chOff x="888491" y="453644"/>
            <a:chExt cx="6308090" cy="922655"/>
          </a:xfrm>
        </p:grpSpPr>
        <p:sp>
          <p:nvSpPr>
            <p:cNvPr id="3" name="object 3"/>
            <p:cNvSpPr/>
            <p:nvPr/>
          </p:nvSpPr>
          <p:spPr>
            <a:xfrm>
              <a:off x="888491" y="905256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99998" y="458978"/>
              <a:ext cx="6284518" cy="4603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99172" y="826389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344" y="0"/>
                  </a:lnTo>
                  <a:lnTo>
                    <a:pt x="85344" y="85344"/>
                  </a:lnTo>
                  <a:lnTo>
                    <a:pt x="0" y="8534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80581" y="712343"/>
              <a:ext cx="200659" cy="12966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05583" y="570484"/>
              <a:ext cx="5179060" cy="165100"/>
            </a:xfrm>
            <a:custGeom>
              <a:avLst/>
              <a:gdLst/>
              <a:ahLst/>
              <a:cxnLst/>
              <a:rect l="l" t="t" r="r" b="b"/>
              <a:pathLst>
                <a:path w="5179059" h="165100">
                  <a:moveTo>
                    <a:pt x="5093589" y="18795"/>
                  </a:moveTo>
                  <a:lnTo>
                    <a:pt x="5178933" y="18795"/>
                  </a:lnTo>
                  <a:lnTo>
                    <a:pt x="5178933" y="104139"/>
                  </a:lnTo>
                  <a:lnTo>
                    <a:pt x="5093589" y="104139"/>
                  </a:lnTo>
                  <a:lnTo>
                    <a:pt x="5093589" y="18795"/>
                  </a:lnTo>
                  <a:close/>
                </a:path>
                <a:path w="5179059" h="165100">
                  <a:moveTo>
                    <a:pt x="60198" y="0"/>
                  </a:moveTo>
                  <a:lnTo>
                    <a:pt x="0" y="165100"/>
                  </a:lnTo>
                  <a:lnTo>
                    <a:pt x="121412" y="165100"/>
                  </a:lnTo>
                  <a:lnTo>
                    <a:pt x="6019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92901" y="536575"/>
              <a:ext cx="192278" cy="12357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80581" y="535432"/>
              <a:ext cx="184276" cy="11353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99998" y="458978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659" y="76835"/>
                  </a:moveTo>
                  <a:lnTo>
                    <a:pt x="3298447" y="86360"/>
                  </a:lnTo>
                  <a:lnTo>
                    <a:pt x="3258997" y="114935"/>
                  </a:lnTo>
                  <a:lnTo>
                    <a:pt x="3233566" y="162734"/>
                  </a:lnTo>
                  <a:lnTo>
                    <a:pt x="3225088" y="229870"/>
                  </a:lnTo>
                  <a:lnTo>
                    <a:pt x="3227259" y="265398"/>
                  </a:lnTo>
                  <a:lnTo>
                    <a:pt x="3244698" y="322738"/>
                  </a:lnTo>
                  <a:lnTo>
                    <a:pt x="3278633" y="361572"/>
                  </a:lnTo>
                  <a:lnTo>
                    <a:pt x="3322968" y="381091"/>
                  </a:lnTo>
                  <a:lnTo>
                    <a:pt x="3348659" y="383539"/>
                  </a:lnTo>
                  <a:lnTo>
                    <a:pt x="3374307" y="381113"/>
                  </a:lnTo>
                  <a:lnTo>
                    <a:pt x="3418364" y="361733"/>
                  </a:lnTo>
                  <a:lnTo>
                    <a:pt x="3451873" y="323042"/>
                  </a:lnTo>
                  <a:lnTo>
                    <a:pt x="3469069" y="264991"/>
                  </a:lnTo>
                  <a:lnTo>
                    <a:pt x="3471214" y="228726"/>
                  </a:lnTo>
                  <a:lnTo>
                    <a:pt x="3469119" y="192867"/>
                  </a:lnTo>
                  <a:lnTo>
                    <a:pt x="3452355" y="135768"/>
                  </a:lnTo>
                  <a:lnTo>
                    <a:pt x="3419543" y="98051"/>
                  </a:lnTo>
                  <a:lnTo>
                    <a:pt x="3375018" y="79192"/>
                  </a:lnTo>
                  <a:lnTo>
                    <a:pt x="3348659" y="76835"/>
                  </a:lnTo>
                  <a:close/>
                </a:path>
                <a:path w="6069330" h="460375">
                  <a:moveTo>
                    <a:pt x="5696000" y="7620"/>
                  </a:moveTo>
                  <a:lnTo>
                    <a:pt x="5873927" y="7620"/>
                  </a:lnTo>
                  <a:lnTo>
                    <a:pt x="5898698" y="7903"/>
                  </a:lnTo>
                  <a:lnTo>
                    <a:pt x="5938096" y="10138"/>
                  </a:lnTo>
                  <a:lnTo>
                    <a:pt x="5977353" y="18843"/>
                  </a:lnTo>
                  <a:lnTo>
                    <a:pt x="6017993" y="46688"/>
                  </a:lnTo>
                  <a:lnTo>
                    <a:pt x="6039313" y="79539"/>
                  </a:lnTo>
                  <a:lnTo>
                    <a:pt x="6047028" y="119634"/>
                  </a:lnTo>
                  <a:lnTo>
                    <a:pt x="6045979" y="134997"/>
                  </a:lnTo>
                  <a:lnTo>
                    <a:pt x="6030137" y="177037"/>
                  </a:lnTo>
                  <a:lnTo>
                    <a:pt x="5998133" y="208899"/>
                  </a:lnTo>
                  <a:lnTo>
                    <a:pt x="5984417" y="216281"/>
                  </a:lnTo>
                  <a:lnTo>
                    <a:pt x="6003612" y="223234"/>
                  </a:lnTo>
                  <a:lnTo>
                    <a:pt x="6047028" y="256667"/>
                  </a:lnTo>
                  <a:lnTo>
                    <a:pt x="6067513" y="305030"/>
                  </a:lnTo>
                  <a:lnTo>
                    <a:pt x="6068872" y="323723"/>
                  </a:lnTo>
                  <a:lnTo>
                    <a:pt x="6067991" y="338772"/>
                  </a:lnTo>
                  <a:lnTo>
                    <a:pt x="6054775" y="382777"/>
                  </a:lnTo>
                  <a:lnTo>
                    <a:pt x="6027790" y="419318"/>
                  </a:lnTo>
                  <a:lnTo>
                    <a:pt x="5988926" y="442452"/>
                  </a:lnTo>
                  <a:lnTo>
                    <a:pt x="5940755" y="450826"/>
                  </a:lnTo>
                  <a:lnTo>
                    <a:pt x="5886514" y="452350"/>
                  </a:lnTo>
                  <a:lnTo>
                    <a:pt x="5847511" y="452755"/>
                  </a:lnTo>
                  <a:lnTo>
                    <a:pt x="5696000" y="452755"/>
                  </a:lnTo>
                  <a:lnTo>
                    <a:pt x="5696000" y="7620"/>
                  </a:lnTo>
                  <a:close/>
                </a:path>
                <a:path w="6069330" h="460375">
                  <a:moveTo>
                    <a:pt x="5208320" y="7620"/>
                  </a:moveTo>
                  <a:lnTo>
                    <a:pt x="5397550" y="7620"/>
                  </a:lnTo>
                  <a:lnTo>
                    <a:pt x="5430745" y="8380"/>
                  </a:lnTo>
                  <a:lnTo>
                    <a:pt x="5482561" y="14424"/>
                  </a:lnTo>
                  <a:lnTo>
                    <a:pt x="5530329" y="36353"/>
                  </a:lnTo>
                  <a:lnTo>
                    <a:pt x="5561499" y="78239"/>
                  </a:lnTo>
                  <a:lnTo>
                    <a:pt x="5572429" y="132461"/>
                  </a:lnTo>
                  <a:lnTo>
                    <a:pt x="5570576" y="156416"/>
                  </a:lnTo>
                  <a:lnTo>
                    <a:pt x="5555820" y="197754"/>
                  </a:lnTo>
                  <a:lnTo>
                    <a:pt x="5526392" y="229997"/>
                  </a:lnTo>
                  <a:lnTo>
                    <a:pt x="5482386" y="250571"/>
                  </a:lnTo>
                  <a:lnTo>
                    <a:pt x="5454954" y="256286"/>
                  </a:lnTo>
                  <a:lnTo>
                    <a:pt x="5468885" y="264977"/>
                  </a:lnTo>
                  <a:lnTo>
                    <a:pt x="5502960" y="293624"/>
                  </a:lnTo>
                  <a:lnTo>
                    <a:pt x="5538876" y="341933"/>
                  </a:lnTo>
                  <a:lnTo>
                    <a:pt x="5608497" y="452755"/>
                  </a:lnTo>
                  <a:lnTo>
                    <a:pt x="5501055" y="452755"/>
                  </a:lnTo>
                  <a:lnTo>
                    <a:pt x="5436031" y="355854"/>
                  </a:lnTo>
                  <a:lnTo>
                    <a:pt x="5420129" y="332329"/>
                  </a:lnTo>
                  <a:lnTo>
                    <a:pt x="5396419" y="299614"/>
                  </a:lnTo>
                  <a:lnTo>
                    <a:pt x="5361736" y="271907"/>
                  </a:lnTo>
                  <a:lnTo>
                    <a:pt x="5316397" y="266954"/>
                  </a:lnTo>
                  <a:lnTo>
                    <a:pt x="5298236" y="266954"/>
                  </a:lnTo>
                  <a:lnTo>
                    <a:pt x="5298236" y="452755"/>
                  </a:lnTo>
                  <a:lnTo>
                    <a:pt x="5208320" y="452755"/>
                  </a:lnTo>
                  <a:lnTo>
                    <a:pt x="5208320" y="7620"/>
                  </a:lnTo>
                  <a:close/>
                </a:path>
                <a:path w="6069330" h="460375">
                  <a:moveTo>
                    <a:pt x="4755438" y="7620"/>
                  </a:moveTo>
                  <a:lnTo>
                    <a:pt x="5085511" y="7620"/>
                  </a:lnTo>
                  <a:lnTo>
                    <a:pt x="5085511" y="82931"/>
                  </a:lnTo>
                  <a:lnTo>
                    <a:pt x="4845354" y="82931"/>
                  </a:lnTo>
                  <a:lnTo>
                    <a:pt x="4845354" y="181610"/>
                  </a:lnTo>
                  <a:lnTo>
                    <a:pt x="5068747" y="181610"/>
                  </a:lnTo>
                  <a:lnTo>
                    <a:pt x="5068747" y="256667"/>
                  </a:lnTo>
                  <a:lnTo>
                    <a:pt x="4845354" y="256667"/>
                  </a:lnTo>
                  <a:lnTo>
                    <a:pt x="4845354" y="377698"/>
                  </a:lnTo>
                  <a:lnTo>
                    <a:pt x="5093893" y="377698"/>
                  </a:lnTo>
                  <a:lnTo>
                    <a:pt x="5093893" y="452755"/>
                  </a:lnTo>
                  <a:lnTo>
                    <a:pt x="4755438" y="452755"/>
                  </a:lnTo>
                  <a:lnTo>
                    <a:pt x="4755438" y="7620"/>
                  </a:lnTo>
                  <a:close/>
                </a:path>
                <a:path w="6069330" h="460375">
                  <a:moveTo>
                    <a:pt x="4257217" y="7620"/>
                  </a:moveTo>
                  <a:lnTo>
                    <a:pt x="4354753" y="7620"/>
                  </a:lnTo>
                  <a:lnTo>
                    <a:pt x="4467402" y="337058"/>
                  </a:lnTo>
                  <a:lnTo>
                    <a:pt x="4576368" y="7620"/>
                  </a:lnTo>
                  <a:lnTo>
                    <a:pt x="4671745" y="7620"/>
                  </a:lnTo>
                  <a:lnTo>
                    <a:pt x="4512233" y="452755"/>
                  </a:lnTo>
                  <a:lnTo>
                    <a:pt x="4416348" y="452755"/>
                  </a:lnTo>
                  <a:lnTo>
                    <a:pt x="4257217" y="7620"/>
                  </a:lnTo>
                  <a:close/>
                </a:path>
                <a:path w="6069330" h="460375">
                  <a:moveTo>
                    <a:pt x="3672509" y="7620"/>
                  </a:moveTo>
                  <a:lnTo>
                    <a:pt x="3977563" y="7620"/>
                  </a:lnTo>
                  <a:lnTo>
                    <a:pt x="3977563" y="82931"/>
                  </a:lnTo>
                  <a:lnTo>
                    <a:pt x="3762298" y="82931"/>
                  </a:lnTo>
                  <a:lnTo>
                    <a:pt x="3762298" y="188341"/>
                  </a:lnTo>
                  <a:lnTo>
                    <a:pt x="3948099" y="188341"/>
                  </a:lnTo>
                  <a:lnTo>
                    <a:pt x="3948099" y="263651"/>
                  </a:lnTo>
                  <a:lnTo>
                    <a:pt x="3762298" y="263651"/>
                  </a:lnTo>
                  <a:lnTo>
                    <a:pt x="3762298" y="452755"/>
                  </a:lnTo>
                  <a:lnTo>
                    <a:pt x="3672509" y="452755"/>
                  </a:lnTo>
                  <a:lnTo>
                    <a:pt x="3672509" y="7620"/>
                  </a:lnTo>
                  <a:close/>
                </a:path>
                <a:path w="6069330" h="460375">
                  <a:moveTo>
                    <a:pt x="2487726" y="7620"/>
                  </a:moveTo>
                  <a:lnTo>
                    <a:pt x="2817799" y="7620"/>
                  </a:lnTo>
                  <a:lnTo>
                    <a:pt x="2817799" y="82931"/>
                  </a:lnTo>
                  <a:lnTo>
                    <a:pt x="2577642" y="82931"/>
                  </a:lnTo>
                  <a:lnTo>
                    <a:pt x="2577642" y="181610"/>
                  </a:lnTo>
                  <a:lnTo>
                    <a:pt x="2801035" y="181610"/>
                  </a:lnTo>
                  <a:lnTo>
                    <a:pt x="2801035" y="256667"/>
                  </a:lnTo>
                  <a:lnTo>
                    <a:pt x="2577642" y="256667"/>
                  </a:lnTo>
                  <a:lnTo>
                    <a:pt x="2577642" y="377698"/>
                  </a:lnTo>
                  <a:lnTo>
                    <a:pt x="2826181" y="377698"/>
                  </a:lnTo>
                  <a:lnTo>
                    <a:pt x="2826181" y="452755"/>
                  </a:lnTo>
                  <a:lnTo>
                    <a:pt x="2487726" y="452755"/>
                  </a:lnTo>
                  <a:lnTo>
                    <a:pt x="2487726" y="7620"/>
                  </a:lnTo>
                  <a:close/>
                </a:path>
                <a:path w="6069330" h="460375">
                  <a:moveTo>
                    <a:pt x="1479727" y="7620"/>
                  </a:moveTo>
                  <a:lnTo>
                    <a:pt x="1567230" y="7620"/>
                  </a:lnTo>
                  <a:lnTo>
                    <a:pt x="1749348" y="304926"/>
                  </a:lnTo>
                  <a:lnTo>
                    <a:pt x="1749348" y="7620"/>
                  </a:lnTo>
                  <a:lnTo>
                    <a:pt x="1832787" y="7620"/>
                  </a:lnTo>
                  <a:lnTo>
                    <a:pt x="1832787" y="452755"/>
                  </a:lnTo>
                  <a:lnTo>
                    <a:pt x="1742617" y="452755"/>
                  </a:lnTo>
                  <a:lnTo>
                    <a:pt x="1563293" y="162433"/>
                  </a:lnTo>
                  <a:lnTo>
                    <a:pt x="1563293" y="452755"/>
                  </a:lnTo>
                  <a:lnTo>
                    <a:pt x="1479727" y="452755"/>
                  </a:lnTo>
                  <a:lnTo>
                    <a:pt x="1479727" y="7620"/>
                  </a:lnTo>
                  <a:close/>
                </a:path>
                <a:path w="6069330" h="460375">
                  <a:moveTo>
                    <a:pt x="1119301" y="7620"/>
                  </a:moveTo>
                  <a:lnTo>
                    <a:pt x="1214297" y="7620"/>
                  </a:lnTo>
                  <a:lnTo>
                    <a:pt x="1392478" y="452755"/>
                  </a:lnTo>
                  <a:lnTo>
                    <a:pt x="1294815" y="452755"/>
                  </a:lnTo>
                  <a:lnTo>
                    <a:pt x="1255953" y="351663"/>
                  </a:lnTo>
                  <a:lnTo>
                    <a:pt x="1078026" y="351663"/>
                  </a:lnTo>
                  <a:lnTo>
                    <a:pt x="1041196" y="452755"/>
                  </a:lnTo>
                  <a:lnTo>
                    <a:pt x="945946" y="452755"/>
                  </a:lnTo>
                  <a:lnTo>
                    <a:pt x="1119301" y="7620"/>
                  </a:lnTo>
                  <a:close/>
                </a:path>
                <a:path w="6069330" h="460375">
                  <a:moveTo>
                    <a:pt x="503732" y="7620"/>
                  </a:moveTo>
                  <a:lnTo>
                    <a:pt x="593648" y="7620"/>
                  </a:lnTo>
                  <a:lnTo>
                    <a:pt x="593648" y="182880"/>
                  </a:lnTo>
                  <a:lnTo>
                    <a:pt x="769797" y="182880"/>
                  </a:lnTo>
                  <a:lnTo>
                    <a:pt x="769797" y="7620"/>
                  </a:lnTo>
                  <a:lnTo>
                    <a:pt x="859586" y="7620"/>
                  </a:lnTo>
                  <a:lnTo>
                    <a:pt x="859586" y="452755"/>
                  </a:lnTo>
                  <a:lnTo>
                    <a:pt x="769797" y="452755"/>
                  </a:lnTo>
                  <a:lnTo>
                    <a:pt x="769797" y="258191"/>
                  </a:lnTo>
                  <a:lnTo>
                    <a:pt x="593648" y="258191"/>
                  </a:lnTo>
                  <a:lnTo>
                    <a:pt x="593648" y="452755"/>
                  </a:lnTo>
                  <a:lnTo>
                    <a:pt x="503732" y="452755"/>
                  </a:lnTo>
                  <a:lnTo>
                    <a:pt x="503732" y="7620"/>
                  </a:lnTo>
                  <a:close/>
                </a:path>
                <a:path w="6069330" h="460375">
                  <a:moveTo>
                    <a:pt x="3347643" y="0"/>
                  </a:moveTo>
                  <a:lnTo>
                    <a:pt x="3394413" y="3829"/>
                  </a:lnTo>
                  <a:lnTo>
                    <a:pt x="3436242" y="15303"/>
                  </a:lnTo>
                  <a:lnTo>
                    <a:pt x="3473141" y="34397"/>
                  </a:lnTo>
                  <a:lnTo>
                    <a:pt x="3505123" y="61087"/>
                  </a:lnTo>
                  <a:lnTo>
                    <a:pt x="3530960" y="94563"/>
                  </a:lnTo>
                  <a:lnTo>
                    <a:pt x="3549415" y="134016"/>
                  </a:lnTo>
                  <a:lnTo>
                    <a:pt x="3560487" y="179423"/>
                  </a:lnTo>
                  <a:lnTo>
                    <a:pt x="3564178" y="230759"/>
                  </a:lnTo>
                  <a:lnTo>
                    <a:pt x="3560513" y="281739"/>
                  </a:lnTo>
                  <a:lnTo>
                    <a:pt x="3549526" y="326850"/>
                  </a:lnTo>
                  <a:lnTo>
                    <a:pt x="3531228" y="366079"/>
                  </a:lnTo>
                  <a:lnTo>
                    <a:pt x="3505631" y="399414"/>
                  </a:lnTo>
                  <a:lnTo>
                    <a:pt x="3473840" y="426085"/>
                  </a:lnTo>
                  <a:lnTo>
                    <a:pt x="3437131" y="445135"/>
                  </a:lnTo>
                  <a:lnTo>
                    <a:pt x="3395493" y="456564"/>
                  </a:lnTo>
                  <a:lnTo>
                    <a:pt x="3348913" y="460375"/>
                  </a:lnTo>
                  <a:lnTo>
                    <a:pt x="3301816" y="456588"/>
                  </a:lnTo>
                  <a:lnTo>
                    <a:pt x="3259791" y="445230"/>
                  </a:lnTo>
                  <a:lnTo>
                    <a:pt x="3222862" y="426299"/>
                  </a:lnTo>
                  <a:lnTo>
                    <a:pt x="3191052" y="399796"/>
                  </a:lnTo>
                  <a:lnTo>
                    <a:pt x="3165402" y="366649"/>
                  </a:lnTo>
                  <a:lnTo>
                    <a:pt x="3147110" y="327787"/>
                  </a:lnTo>
                  <a:lnTo>
                    <a:pt x="3136153" y="283210"/>
                  </a:lnTo>
                  <a:lnTo>
                    <a:pt x="3132505" y="232918"/>
                  </a:lnTo>
                  <a:lnTo>
                    <a:pt x="3133769" y="200273"/>
                  </a:lnTo>
                  <a:lnTo>
                    <a:pt x="3143917" y="143174"/>
                  </a:lnTo>
                  <a:lnTo>
                    <a:pt x="3161062" y="102219"/>
                  </a:lnTo>
                  <a:lnTo>
                    <a:pt x="3194227" y="57785"/>
                  </a:lnTo>
                  <a:lnTo>
                    <a:pt x="3236447" y="25084"/>
                  </a:lnTo>
                  <a:lnTo>
                    <a:pt x="3273330" y="9965"/>
                  </a:lnTo>
                  <a:lnTo>
                    <a:pt x="3321285" y="1115"/>
                  </a:lnTo>
                  <a:lnTo>
                    <a:pt x="3347643" y="0"/>
                  </a:lnTo>
                  <a:close/>
                </a:path>
                <a:path w="6069330" h="460375">
                  <a:moveTo>
                    <a:pt x="2172004" y="0"/>
                  </a:moveTo>
                  <a:lnTo>
                    <a:pt x="2211176" y="2186"/>
                  </a:lnTo>
                  <a:lnTo>
                    <a:pt x="2275946" y="19609"/>
                  </a:lnTo>
                  <a:lnTo>
                    <a:pt x="2322787" y="53873"/>
                  </a:lnTo>
                  <a:lnTo>
                    <a:pt x="2352747" y="101931"/>
                  </a:lnTo>
                  <a:lnTo>
                    <a:pt x="2361488" y="130937"/>
                  </a:lnTo>
                  <a:lnTo>
                    <a:pt x="2272207" y="147574"/>
                  </a:lnTo>
                  <a:lnTo>
                    <a:pt x="2266494" y="132050"/>
                  </a:lnTo>
                  <a:lnTo>
                    <a:pt x="2258698" y="118252"/>
                  </a:lnTo>
                  <a:lnTo>
                    <a:pt x="2223118" y="87550"/>
                  </a:lnTo>
                  <a:lnTo>
                    <a:pt x="2172004" y="76835"/>
                  </a:lnTo>
                  <a:lnTo>
                    <a:pt x="2144074" y="79168"/>
                  </a:lnTo>
                  <a:lnTo>
                    <a:pt x="2097263" y="97837"/>
                  </a:lnTo>
                  <a:lnTo>
                    <a:pt x="2063163" y="135104"/>
                  </a:lnTo>
                  <a:lnTo>
                    <a:pt x="2045776" y="190539"/>
                  </a:lnTo>
                  <a:lnTo>
                    <a:pt x="2043607" y="225044"/>
                  </a:lnTo>
                  <a:lnTo>
                    <a:pt x="2045818" y="262191"/>
                  </a:lnTo>
                  <a:lnTo>
                    <a:pt x="2063431" y="321627"/>
                  </a:lnTo>
                  <a:lnTo>
                    <a:pt x="2097785" y="361251"/>
                  </a:lnTo>
                  <a:lnTo>
                    <a:pt x="2143973" y="381063"/>
                  </a:lnTo>
                  <a:lnTo>
                    <a:pt x="2171115" y="383539"/>
                  </a:lnTo>
                  <a:lnTo>
                    <a:pt x="2185234" y="382849"/>
                  </a:lnTo>
                  <a:lnTo>
                    <a:pt x="2227757" y="372491"/>
                  </a:lnTo>
                  <a:lnTo>
                    <a:pt x="2265833" y="353167"/>
                  </a:lnTo>
                  <a:lnTo>
                    <a:pt x="2276525" y="345567"/>
                  </a:lnTo>
                  <a:lnTo>
                    <a:pt x="2276525" y="289051"/>
                  </a:lnTo>
                  <a:lnTo>
                    <a:pt x="2173528" y="289051"/>
                  </a:lnTo>
                  <a:lnTo>
                    <a:pt x="2173528" y="214122"/>
                  </a:lnTo>
                  <a:lnTo>
                    <a:pt x="2367330" y="214122"/>
                  </a:lnTo>
                  <a:lnTo>
                    <a:pt x="2367330" y="391413"/>
                  </a:lnTo>
                  <a:lnTo>
                    <a:pt x="2332707" y="417099"/>
                  </a:lnTo>
                  <a:lnTo>
                    <a:pt x="2285415" y="439547"/>
                  </a:lnTo>
                  <a:lnTo>
                    <a:pt x="2231520" y="455152"/>
                  </a:lnTo>
                  <a:lnTo>
                    <a:pt x="2176957" y="460375"/>
                  </a:lnTo>
                  <a:lnTo>
                    <a:pt x="2143140" y="458541"/>
                  </a:lnTo>
                  <a:lnTo>
                    <a:pt x="2082267" y="443872"/>
                  </a:lnTo>
                  <a:lnTo>
                    <a:pt x="2030800" y="414797"/>
                  </a:lnTo>
                  <a:lnTo>
                    <a:pt x="1991835" y="372887"/>
                  </a:lnTo>
                  <a:lnTo>
                    <a:pt x="1965758" y="319381"/>
                  </a:lnTo>
                  <a:lnTo>
                    <a:pt x="1952665" y="260135"/>
                  </a:lnTo>
                  <a:lnTo>
                    <a:pt x="1951024" y="228726"/>
                  </a:lnTo>
                  <a:lnTo>
                    <a:pt x="1952856" y="194917"/>
                  </a:lnTo>
                  <a:lnTo>
                    <a:pt x="1967473" y="133107"/>
                  </a:lnTo>
                  <a:lnTo>
                    <a:pt x="1996478" y="79678"/>
                  </a:lnTo>
                  <a:lnTo>
                    <a:pt x="2039063" y="38201"/>
                  </a:lnTo>
                  <a:lnTo>
                    <a:pt x="2088190" y="12537"/>
                  </a:lnTo>
                  <a:lnTo>
                    <a:pt x="2141479" y="1400"/>
                  </a:lnTo>
                  <a:lnTo>
                    <a:pt x="2172004" y="0"/>
                  </a:lnTo>
                  <a:close/>
                </a:path>
                <a:path w="6069330" h="460375">
                  <a:moveTo>
                    <a:pt x="208280" y="0"/>
                  </a:moveTo>
                  <a:lnTo>
                    <a:pt x="247198" y="3024"/>
                  </a:lnTo>
                  <a:lnTo>
                    <a:pt x="313539" y="27217"/>
                  </a:lnTo>
                  <a:lnTo>
                    <a:pt x="355186" y="64168"/>
                  </a:lnTo>
                  <a:lnTo>
                    <a:pt x="377954" y="105161"/>
                  </a:lnTo>
                  <a:lnTo>
                    <a:pt x="386511" y="130301"/>
                  </a:lnTo>
                  <a:lnTo>
                    <a:pt x="297548" y="151511"/>
                  </a:lnTo>
                  <a:lnTo>
                    <a:pt x="292525" y="135155"/>
                  </a:lnTo>
                  <a:lnTo>
                    <a:pt x="285362" y="120586"/>
                  </a:lnTo>
                  <a:lnTo>
                    <a:pt x="251405" y="88139"/>
                  </a:lnTo>
                  <a:lnTo>
                    <a:pt x="203720" y="76835"/>
                  </a:lnTo>
                  <a:lnTo>
                    <a:pt x="180148" y="79069"/>
                  </a:lnTo>
                  <a:lnTo>
                    <a:pt x="139996" y="96873"/>
                  </a:lnTo>
                  <a:lnTo>
                    <a:pt x="109940" y="132873"/>
                  </a:lnTo>
                  <a:lnTo>
                    <a:pt x="94534" y="190404"/>
                  </a:lnTo>
                  <a:lnTo>
                    <a:pt x="92608" y="227457"/>
                  </a:lnTo>
                  <a:lnTo>
                    <a:pt x="94506" y="266626"/>
                  </a:lnTo>
                  <a:lnTo>
                    <a:pt x="109683" y="326772"/>
                  </a:lnTo>
                  <a:lnTo>
                    <a:pt x="139282" y="363394"/>
                  </a:lnTo>
                  <a:lnTo>
                    <a:pt x="178754" y="381301"/>
                  </a:lnTo>
                  <a:lnTo>
                    <a:pt x="201904" y="383539"/>
                  </a:lnTo>
                  <a:lnTo>
                    <a:pt x="219192" y="382113"/>
                  </a:lnTo>
                  <a:lnTo>
                    <a:pt x="263537" y="360807"/>
                  </a:lnTo>
                  <a:lnTo>
                    <a:pt x="294054" y="311890"/>
                  </a:lnTo>
                  <a:lnTo>
                    <a:pt x="300583" y="289051"/>
                  </a:lnTo>
                  <a:lnTo>
                    <a:pt x="387654" y="316738"/>
                  </a:lnTo>
                  <a:lnTo>
                    <a:pt x="361014" y="380174"/>
                  </a:lnTo>
                  <a:lnTo>
                    <a:pt x="321068" y="424942"/>
                  </a:lnTo>
                  <a:lnTo>
                    <a:pt x="268206" y="451516"/>
                  </a:lnTo>
                  <a:lnTo>
                    <a:pt x="202819" y="460375"/>
                  </a:lnTo>
                  <a:lnTo>
                    <a:pt x="160463" y="456588"/>
                  </a:lnTo>
                  <a:lnTo>
                    <a:pt x="122056" y="445230"/>
                  </a:lnTo>
                  <a:lnTo>
                    <a:pt x="87597" y="426299"/>
                  </a:lnTo>
                  <a:lnTo>
                    <a:pt x="57086" y="399796"/>
                  </a:lnTo>
                  <a:lnTo>
                    <a:pt x="32114" y="366722"/>
                  </a:lnTo>
                  <a:lnTo>
                    <a:pt x="14274" y="328088"/>
                  </a:lnTo>
                  <a:lnTo>
                    <a:pt x="3569" y="283906"/>
                  </a:lnTo>
                  <a:lnTo>
                    <a:pt x="0" y="234187"/>
                  </a:lnTo>
                  <a:lnTo>
                    <a:pt x="3586" y="181681"/>
                  </a:lnTo>
                  <a:lnTo>
                    <a:pt x="14346" y="135413"/>
                  </a:lnTo>
                  <a:lnTo>
                    <a:pt x="32280" y="95384"/>
                  </a:lnTo>
                  <a:lnTo>
                    <a:pt x="57391" y="61595"/>
                  </a:lnTo>
                  <a:lnTo>
                    <a:pt x="88338" y="34665"/>
                  </a:lnTo>
                  <a:lnTo>
                    <a:pt x="123801" y="15414"/>
                  </a:lnTo>
                  <a:lnTo>
                    <a:pt x="163781" y="3855"/>
                  </a:lnTo>
                  <a:lnTo>
                    <a:pt x="20828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5940" y="1880107"/>
            <a:ext cx="6896100" cy="39744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spc="-5" dirty="0">
                <a:latin typeface="Trebuchet MS"/>
                <a:cs typeface="Trebuchet MS"/>
              </a:rPr>
              <a:t>If </a:t>
            </a:r>
            <a:r>
              <a:rPr sz="2600" spc="-15" dirty="0">
                <a:latin typeface="Trebuchet MS"/>
                <a:cs typeface="Trebuchet MS"/>
              </a:rPr>
              <a:t>Reported </a:t>
            </a:r>
            <a:r>
              <a:rPr sz="2600" spc="-25" dirty="0">
                <a:latin typeface="Trebuchet MS"/>
                <a:cs typeface="Trebuchet MS"/>
              </a:rPr>
              <a:t>Speech’s </a:t>
            </a:r>
            <a:r>
              <a:rPr sz="2600" spc="-5" dirty="0">
                <a:latin typeface="Trebuchet MS"/>
                <a:cs typeface="Trebuchet MS"/>
              </a:rPr>
              <a:t>verb expresses </a:t>
            </a:r>
            <a:r>
              <a:rPr sz="2600" dirty="0">
                <a:latin typeface="Trebuchet MS"/>
                <a:cs typeface="Trebuchet MS"/>
              </a:rPr>
              <a:t>a </a:t>
            </a:r>
            <a:r>
              <a:rPr sz="2600" spc="-5" dirty="0">
                <a:latin typeface="Trebuchet MS"/>
                <a:cs typeface="Trebuchet MS"/>
              </a:rPr>
              <a:t>habit  that </a:t>
            </a:r>
            <a:r>
              <a:rPr sz="2600" dirty="0">
                <a:latin typeface="Trebuchet MS"/>
                <a:cs typeface="Trebuchet MS"/>
              </a:rPr>
              <a:t>usually </a:t>
            </a:r>
            <a:r>
              <a:rPr sz="2600" spc="-5" dirty="0">
                <a:latin typeface="Trebuchet MS"/>
                <a:cs typeface="Trebuchet MS"/>
              </a:rPr>
              <a:t>occur then it will always remain  in </a:t>
            </a:r>
            <a:r>
              <a:rPr sz="2600" i="1" spc="-5" dirty="0">
                <a:latin typeface="Trebuchet MS"/>
                <a:cs typeface="Trebuchet MS"/>
              </a:rPr>
              <a:t>Present </a:t>
            </a:r>
            <a:r>
              <a:rPr sz="2600" i="1" dirty="0">
                <a:latin typeface="Trebuchet MS"/>
                <a:cs typeface="Trebuchet MS"/>
              </a:rPr>
              <a:t>Indefinite</a:t>
            </a:r>
            <a:r>
              <a:rPr sz="2600" dirty="0">
                <a:latin typeface="Trebuchet MS"/>
                <a:cs typeface="Trebuchet MS"/>
              </a:rPr>
              <a:t>.</a:t>
            </a:r>
            <a:r>
              <a:rPr sz="2600" spc="-4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Like: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450">
              <a:latin typeface="Trebuchet MS"/>
              <a:cs typeface="Trebuchet MS"/>
            </a:endParaRPr>
          </a:p>
          <a:p>
            <a:pPr marL="411480" marR="62865" indent="-399415">
              <a:lnSpc>
                <a:spcPct val="109700"/>
              </a:lnSpc>
              <a:buFont typeface="Trebuchet MS"/>
              <a:buAutoNum type="arabicPeriod"/>
              <a:tabLst>
                <a:tab pos="406400" algn="l"/>
              </a:tabLst>
            </a:pP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I said, </a:t>
            </a:r>
            <a:r>
              <a:rPr sz="2600" spc="-95" dirty="0">
                <a:latin typeface="Trebuchet MS"/>
                <a:cs typeface="Trebuchet MS"/>
              </a:rPr>
              <a:t>“Two </a:t>
            </a:r>
            <a:r>
              <a:rPr sz="2600" spc="-5" dirty="0">
                <a:latin typeface="Trebuchet MS"/>
                <a:cs typeface="Trebuchet MS"/>
              </a:rPr>
              <a:t>and three makes five.”  </a:t>
            </a:r>
            <a:r>
              <a:rPr sz="2600" b="1" dirty="0">
                <a:latin typeface="Trebuchet MS"/>
                <a:cs typeface="Trebuchet MS"/>
              </a:rPr>
              <a:t>Indirect</a:t>
            </a:r>
            <a:r>
              <a:rPr sz="2600" dirty="0">
                <a:latin typeface="Trebuchet MS"/>
                <a:cs typeface="Trebuchet MS"/>
              </a:rPr>
              <a:t>: I said </a:t>
            </a:r>
            <a:r>
              <a:rPr sz="2600" spc="-5" dirty="0">
                <a:latin typeface="Trebuchet MS"/>
                <a:cs typeface="Trebuchet MS"/>
              </a:rPr>
              <a:t>that two and three makes  five.</a:t>
            </a:r>
            <a:endParaRPr sz="2600">
              <a:latin typeface="Trebuchet MS"/>
              <a:cs typeface="Trebuchet MS"/>
            </a:endParaRPr>
          </a:p>
          <a:p>
            <a:pPr marL="405765" indent="-393700">
              <a:lnSpc>
                <a:spcPct val="100000"/>
              </a:lnSpc>
              <a:spcBef>
                <a:spcPts val="600"/>
              </a:spcBef>
              <a:buFont typeface="Trebuchet MS"/>
              <a:buAutoNum type="arabicPeriod"/>
              <a:tabLst>
                <a:tab pos="406400" algn="l"/>
              </a:tabLst>
            </a:pP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I said, </a:t>
            </a:r>
            <a:r>
              <a:rPr sz="2600" spc="-5" dirty="0">
                <a:latin typeface="Trebuchet MS"/>
                <a:cs typeface="Trebuchet MS"/>
              </a:rPr>
              <a:t>“Dogs</a:t>
            </a:r>
            <a:r>
              <a:rPr sz="2600" spc="-6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bark.”</a:t>
            </a:r>
            <a:endParaRPr sz="2600">
              <a:latin typeface="Trebuchet MS"/>
              <a:cs typeface="Trebuchet MS"/>
            </a:endParaRPr>
          </a:p>
          <a:p>
            <a:pPr marL="411480">
              <a:lnSpc>
                <a:spcPct val="100000"/>
              </a:lnSpc>
              <a:spcBef>
                <a:spcPts val="600"/>
              </a:spcBef>
            </a:pPr>
            <a:r>
              <a:rPr sz="2600" b="1" spc="-5" dirty="0">
                <a:latin typeface="Trebuchet MS"/>
                <a:cs typeface="Trebuchet MS"/>
              </a:rPr>
              <a:t>Indirect</a:t>
            </a:r>
            <a:r>
              <a:rPr sz="2600" spc="-5" dirty="0">
                <a:latin typeface="Trebuchet MS"/>
                <a:cs typeface="Trebuchet MS"/>
              </a:rPr>
              <a:t>: </a:t>
            </a:r>
            <a:r>
              <a:rPr sz="2600" dirty="0">
                <a:latin typeface="Trebuchet MS"/>
                <a:cs typeface="Trebuchet MS"/>
              </a:rPr>
              <a:t>I said </a:t>
            </a:r>
            <a:r>
              <a:rPr sz="2600" spc="-5" dirty="0">
                <a:latin typeface="Trebuchet MS"/>
                <a:cs typeface="Trebuchet MS"/>
              </a:rPr>
              <a:t>that dogs</a:t>
            </a:r>
            <a:r>
              <a:rPr sz="2600" spc="-5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bark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62783" y="394970"/>
            <a:ext cx="173990" cy="711835"/>
            <a:chOff x="2462783" y="394970"/>
            <a:chExt cx="173990" cy="711835"/>
          </a:xfrm>
        </p:grpSpPr>
        <p:sp>
          <p:nvSpPr>
            <p:cNvPr id="3" name="object 3"/>
            <p:cNvSpPr/>
            <p:nvPr/>
          </p:nvSpPr>
          <p:spPr>
            <a:xfrm>
              <a:off x="2462783" y="740663"/>
              <a:ext cx="173736" cy="3657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473959" y="400304"/>
              <a:ext cx="151891" cy="34721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473959" y="400304"/>
              <a:ext cx="152400" cy="347345"/>
            </a:xfrm>
            <a:custGeom>
              <a:avLst/>
              <a:gdLst/>
              <a:ahLst/>
              <a:cxnLst/>
              <a:rect l="l" t="t" r="r" b="b"/>
              <a:pathLst>
                <a:path w="152400" h="347345">
                  <a:moveTo>
                    <a:pt x="98043" y="0"/>
                  </a:moveTo>
                  <a:lnTo>
                    <a:pt x="151891" y="0"/>
                  </a:lnTo>
                  <a:lnTo>
                    <a:pt x="151891" y="347218"/>
                  </a:lnTo>
                  <a:lnTo>
                    <a:pt x="85597" y="347218"/>
                  </a:lnTo>
                  <a:lnTo>
                    <a:pt x="85597" y="97409"/>
                  </a:lnTo>
                  <a:lnTo>
                    <a:pt x="66597" y="113266"/>
                  </a:lnTo>
                  <a:lnTo>
                    <a:pt x="45989" y="126920"/>
                  </a:lnTo>
                  <a:lnTo>
                    <a:pt x="23786" y="138360"/>
                  </a:lnTo>
                  <a:lnTo>
                    <a:pt x="0" y="147574"/>
                  </a:lnTo>
                  <a:lnTo>
                    <a:pt x="0" y="87503"/>
                  </a:lnTo>
                  <a:lnTo>
                    <a:pt x="13239" y="82284"/>
                  </a:lnTo>
                  <a:lnTo>
                    <a:pt x="27050" y="75184"/>
                  </a:lnTo>
                  <a:lnTo>
                    <a:pt x="70361" y="42933"/>
                  </a:lnTo>
                  <a:lnTo>
                    <a:pt x="91213" y="15311"/>
                  </a:lnTo>
                  <a:lnTo>
                    <a:pt x="98043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2738627" y="877824"/>
            <a:ext cx="321563" cy="2514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2744216" y="371729"/>
            <a:ext cx="310515" cy="240665"/>
            <a:chOff x="2744216" y="371729"/>
            <a:chExt cx="310515" cy="240665"/>
          </a:xfrm>
        </p:grpSpPr>
        <p:sp>
          <p:nvSpPr>
            <p:cNvPr id="8" name="object 8"/>
            <p:cNvSpPr/>
            <p:nvPr/>
          </p:nvSpPr>
          <p:spPr>
            <a:xfrm>
              <a:off x="2749550" y="377063"/>
              <a:ext cx="299847" cy="22948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44216" y="426847"/>
              <a:ext cx="166496" cy="1850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945765" y="371729"/>
              <a:ext cx="108965" cy="24015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3273552" y="390397"/>
            <a:ext cx="2368550" cy="720725"/>
            <a:chOff x="3273552" y="390397"/>
            <a:chExt cx="2368550" cy="720725"/>
          </a:xfrm>
        </p:grpSpPr>
        <p:sp>
          <p:nvSpPr>
            <p:cNvPr id="12" name="object 12"/>
            <p:cNvSpPr/>
            <p:nvPr/>
          </p:nvSpPr>
          <p:spPr>
            <a:xfrm>
              <a:off x="3273552" y="740663"/>
              <a:ext cx="2368296" cy="3703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84728" y="395731"/>
              <a:ext cx="2346198" cy="35788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564632" y="496951"/>
              <a:ext cx="66675" cy="250825"/>
            </a:xfrm>
            <a:custGeom>
              <a:avLst/>
              <a:gdLst/>
              <a:ahLst/>
              <a:cxnLst/>
              <a:rect l="l" t="t" r="r" b="b"/>
              <a:pathLst>
                <a:path w="66675" h="250825">
                  <a:moveTo>
                    <a:pt x="0" y="184276"/>
                  </a:moveTo>
                  <a:lnTo>
                    <a:pt x="66293" y="184276"/>
                  </a:lnTo>
                  <a:lnTo>
                    <a:pt x="66293" y="250571"/>
                  </a:lnTo>
                  <a:lnTo>
                    <a:pt x="0" y="250571"/>
                  </a:lnTo>
                  <a:lnTo>
                    <a:pt x="0" y="184276"/>
                  </a:lnTo>
                  <a:close/>
                </a:path>
                <a:path w="66675" h="250825">
                  <a:moveTo>
                    <a:pt x="0" y="0"/>
                  </a:moveTo>
                  <a:lnTo>
                    <a:pt x="66293" y="0"/>
                  </a:lnTo>
                  <a:lnTo>
                    <a:pt x="66293" y="66294"/>
                  </a:lnTo>
                  <a:lnTo>
                    <a:pt x="0" y="6629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068699" y="454913"/>
              <a:ext cx="151764" cy="9829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803267" y="450087"/>
              <a:ext cx="201930" cy="24892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349117" y="454913"/>
              <a:ext cx="133858" cy="1087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284728" y="395731"/>
              <a:ext cx="2155825" cy="358140"/>
            </a:xfrm>
            <a:custGeom>
              <a:avLst/>
              <a:gdLst/>
              <a:ahLst/>
              <a:cxnLst/>
              <a:rect l="l" t="t" r="r" b="b"/>
              <a:pathLst>
                <a:path w="2155825" h="358140">
                  <a:moveTo>
                    <a:pt x="1881251" y="5968"/>
                  </a:moveTo>
                  <a:lnTo>
                    <a:pt x="1949196" y="5968"/>
                  </a:lnTo>
                  <a:lnTo>
                    <a:pt x="2090674" y="236854"/>
                  </a:lnTo>
                  <a:lnTo>
                    <a:pt x="2090674" y="5968"/>
                  </a:lnTo>
                  <a:lnTo>
                    <a:pt x="2155571" y="5968"/>
                  </a:lnTo>
                  <a:lnTo>
                    <a:pt x="2155571" y="351789"/>
                  </a:lnTo>
                  <a:lnTo>
                    <a:pt x="2085594" y="351789"/>
                  </a:lnTo>
                  <a:lnTo>
                    <a:pt x="1946148" y="126237"/>
                  </a:lnTo>
                  <a:lnTo>
                    <a:pt x="1946148" y="351789"/>
                  </a:lnTo>
                  <a:lnTo>
                    <a:pt x="1881251" y="351789"/>
                  </a:lnTo>
                  <a:lnTo>
                    <a:pt x="1881251" y="5968"/>
                  </a:lnTo>
                  <a:close/>
                </a:path>
                <a:path w="2155825" h="358140">
                  <a:moveTo>
                    <a:pt x="719455" y="5968"/>
                  </a:moveTo>
                  <a:lnTo>
                    <a:pt x="866521" y="5968"/>
                  </a:lnTo>
                  <a:lnTo>
                    <a:pt x="892335" y="6542"/>
                  </a:lnTo>
                  <a:lnTo>
                    <a:pt x="932582" y="11166"/>
                  </a:lnTo>
                  <a:lnTo>
                    <a:pt x="969644" y="28194"/>
                  </a:lnTo>
                  <a:lnTo>
                    <a:pt x="993872" y="60721"/>
                  </a:lnTo>
                  <a:lnTo>
                    <a:pt x="1002284" y="102869"/>
                  </a:lnTo>
                  <a:lnTo>
                    <a:pt x="1000855" y="121519"/>
                  </a:lnTo>
                  <a:lnTo>
                    <a:pt x="979424" y="167131"/>
                  </a:lnTo>
                  <a:lnTo>
                    <a:pt x="932435" y="194653"/>
                  </a:lnTo>
                  <a:lnTo>
                    <a:pt x="911098" y="199135"/>
                  </a:lnTo>
                  <a:lnTo>
                    <a:pt x="921879" y="205894"/>
                  </a:lnTo>
                  <a:lnTo>
                    <a:pt x="956433" y="237650"/>
                  </a:lnTo>
                  <a:lnTo>
                    <a:pt x="988187" y="284352"/>
                  </a:lnTo>
                  <a:lnTo>
                    <a:pt x="1030351" y="351789"/>
                  </a:lnTo>
                  <a:lnTo>
                    <a:pt x="946912" y="351789"/>
                  </a:lnTo>
                  <a:lnTo>
                    <a:pt x="896366" y="276478"/>
                  </a:lnTo>
                  <a:lnTo>
                    <a:pt x="884005" y="258218"/>
                  </a:lnTo>
                  <a:lnTo>
                    <a:pt x="859663" y="225678"/>
                  </a:lnTo>
                  <a:lnTo>
                    <a:pt x="824293" y="208359"/>
                  </a:lnTo>
                  <a:lnTo>
                    <a:pt x="803529" y="207390"/>
                  </a:lnTo>
                  <a:lnTo>
                    <a:pt x="789305" y="207390"/>
                  </a:lnTo>
                  <a:lnTo>
                    <a:pt x="789305" y="351789"/>
                  </a:lnTo>
                  <a:lnTo>
                    <a:pt x="719455" y="351789"/>
                  </a:lnTo>
                  <a:lnTo>
                    <a:pt x="719455" y="5968"/>
                  </a:lnTo>
                  <a:close/>
                </a:path>
                <a:path w="2155825" h="358140">
                  <a:moveTo>
                    <a:pt x="359663" y="5968"/>
                  </a:moveTo>
                  <a:lnTo>
                    <a:pt x="616076" y="5968"/>
                  </a:lnTo>
                  <a:lnTo>
                    <a:pt x="616076" y="64515"/>
                  </a:lnTo>
                  <a:lnTo>
                    <a:pt x="429387" y="64515"/>
                  </a:lnTo>
                  <a:lnTo>
                    <a:pt x="429387" y="141096"/>
                  </a:lnTo>
                  <a:lnTo>
                    <a:pt x="602996" y="141096"/>
                  </a:lnTo>
                  <a:lnTo>
                    <a:pt x="602996" y="199389"/>
                  </a:lnTo>
                  <a:lnTo>
                    <a:pt x="429387" y="199389"/>
                  </a:lnTo>
                  <a:lnTo>
                    <a:pt x="429387" y="293496"/>
                  </a:lnTo>
                  <a:lnTo>
                    <a:pt x="622681" y="293496"/>
                  </a:lnTo>
                  <a:lnTo>
                    <a:pt x="622681" y="351789"/>
                  </a:lnTo>
                  <a:lnTo>
                    <a:pt x="359663" y="351789"/>
                  </a:lnTo>
                  <a:lnTo>
                    <a:pt x="359663" y="5968"/>
                  </a:lnTo>
                  <a:close/>
                </a:path>
                <a:path w="2155825" h="358140">
                  <a:moveTo>
                    <a:pt x="0" y="5968"/>
                  </a:moveTo>
                  <a:lnTo>
                    <a:pt x="112013" y="5968"/>
                  </a:lnTo>
                  <a:lnTo>
                    <a:pt x="141065" y="6282"/>
                  </a:lnTo>
                  <a:lnTo>
                    <a:pt x="182594" y="8862"/>
                  </a:lnTo>
                  <a:lnTo>
                    <a:pt x="222345" y="23494"/>
                  </a:lnTo>
                  <a:lnTo>
                    <a:pt x="253597" y="58959"/>
                  </a:lnTo>
                  <a:lnTo>
                    <a:pt x="264795" y="112394"/>
                  </a:lnTo>
                  <a:lnTo>
                    <a:pt x="264078" y="127660"/>
                  </a:lnTo>
                  <a:lnTo>
                    <a:pt x="253237" y="165862"/>
                  </a:lnTo>
                  <a:lnTo>
                    <a:pt x="223900" y="200025"/>
                  </a:lnTo>
                  <a:lnTo>
                    <a:pt x="187706" y="216407"/>
                  </a:lnTo>
                  <a:lnTo>
                    <a:pt x="137628" y="221051"/>
                  </a:lnTo>
                  <a:lnTo>
                    <a:pt x="115316" y="221360"/>
                  </a:lnTo>
                  <a:lnTo>
                    <a:pt x="69723" y="221360"/>
                  </a:lnTo>
                  <a:lnTo>
                    <a:pt x="69723" y="351789"/>
                  </a:lnTo>
                  <a:lnTo>
                    <a:pt x="0" y="351789"/>
                  </a:lnTo>
                  <a:lnTo>
                    <a:pt x="0" y="5968"/>
                  </a:lnTo>
                  <a:close/>
                </a:path>
                <a:path w="2155825" h="358140">
                  <a:moveTo>
                    <a:pt x="1619123" y="0"/>
                  </a:moveTo>
                  <a:lnTo>
                    <a:pt x="1687893" y="11890"/>
                  </a:lnTo>
                  <a:lnTo>
                    <a:pt x="1741424" y="47497"/>
                  </a:lnTo>
                  <a:lnTo>
                    <a:pt x="1775825" y="104171"/>
                  </a:lnTo>
                  <a:lnTo>
                    <a:pt x="1787271" y="179323"/>
                  </a:lnTo>
                  <a:lnTo>
                    <a:pt x="1784435" y="218947"/>
                  </a:lnTo>
                  <a:lnTo>
                    <a:pt x="1761714" y="284479"/>
                  </a:lnTo>
                  <a:lnTo>
                    <a:pt x="1717113" y="331057"/>
                  </a:lnTo>
                  <a:lnTo>
                    <a:pt x="1656205" y="354679"/>
                  </a:lnTo>
                  <a:lnTo>
                    <a:pt x="1620012" y="357631"/>
                  </a:lnTo>
                  <a:lnTo>
                    <a:pt x="1583432" y="354701"/>
                  </a:lnTo>
                  <a:lnTo>
                    <a:pt x="1522178" y="331217"/>
                  </a:lnTo>
                  <a:lnTo>
                    <a:pt x="1477527" y="284880"/>
                  </a:lnTo>
                  <a:lnTo>
                    <a:pt x="1454719" y="220023"/>
                  </a:lnTo>
                  <a:lnTo>
                    <a:pt x="1451864" y="180975"/>
                  </a:lnTo>
                  <a:lnTo>
                    <a:pt x="1452862" y="155640"/>
                  </a:lnTo>
                  <a:lnTo>
                    <a:pt x="1460811" y="111305"/>
                  </a:lnTo>
                  <a:lnTo>
                    <a:pt x="1481613" y="67246"/>
                  </a:lnTo>
                  <a:lnTo>
                    <a:pt x="1510301" y="35022"/>
                  </a:lnTo>
                  <a:lnTo>
                    <a:pt x="1544574" y="13715"/>
                  </a:lnTo>
                  <a:lnTo>
                    <a:pt x="1598616" y="857"/>
                  </a:lnTo>
                  <a:lnTo>
                    <a:pt x="1619123" y="0"/>
                  </a:lnTo>
                  <a:close/>
                </a:path>
                <a:path w="2155825" h="358140">
                  <a:moveTo>
                    <a:pt x="1227327" y="0"/>
                  </a:moveTo>
                  <a:lnTo>
                    <a:pt x="1284398" y="7143"/>
                  </a:lnTo>
                  <a:lnTo>
                    <a:pt x="1325372" y="28575"/>
                  </a:lnTo>
                  <a:lnTo>
                    <a:pt x="1350502" y="61912"/>
                  </a:lnTo>
                  <a:lnTo>
                    <a:pt x="1359916" y="104775"/>
                  </a:lnTo>
                  <a:lnTo>
                    <a:pt x="1290066" y="107822"/>
                  </a:lnTo>
                  <a:lnTo>
                    <a:pt x="1287212" y="95436"/>
                  </a:lnTo>
                  <a:lnTo>
                    <a:pt x="1283049" y="84931"/>
                  </a:lnTo>
                  <a:lnTo>
                    <a:pt x="1252505" y="60785"/>
                  </a:lnTo>
                  <a:lnTo>
                    <a:pt x="1226693" y="57912"/>
                  </a:lnTo>
                  <a:lnTo>
                    <a:pt x="1212286" y="58677"/>
                  </a:lnTo>
                  <a:lnTo>
                    <a:pt x="1171575" y="75691"/>
                  </a:lnTo>
                  <a:lnTo>
                    <a:pt x="1167892" y="82803"/>
                  </a:lnTo>
                  <a:lnTo>
                    <a:pt x="1167892" y="91820"/>
                  </a:lnTo>
                  <a:lnTo>
                    <a:pt x="1167892" y="99948"/>
                  </a:lnTo>
                  <a:lnTo>
                    <a:pt x="1200943" y="124094"/>
                  </a:lnTo>
                  <a:lnTo>
                    <a:pt x="1242441" y="135889"/>
                  </a:lnTo>
                  <a:lnTo>
                    <a:pt x="1266301" y="141958"/>
                  </a:lnTo>
                  <a:lnTo>
                    <a:pt x="1286827" y="148145"/>
                  </a:lnTo>
                  <a:lnTo>
                    <a:pt x="1329406" y="167832"/>
                  </a:lnTo>
                  <a:lnTo>
                    <a:pt x="1356106" y="195960"/>
                  </a:lnTo>
                  <a:lnTo>
                    <a:pt x="1368964" y="235340"/>
                  </a:lnTo>
                  <a:lnTo>
                    <a:pt x="1369822" y="251078"/>
                  </a:lnTo>
                  <a:lnTo>
                    <a:pt x="1368796" y="265699"/>
                  </a:lnTo>
                  <a:lnTo>
                    <a:pt x="1353312" y="306704"/>
                  </a:lnTo>
                  <a:lnTo>
                    <a:pt x="1320861" y="338173"/>
                  </a:lnTo>
                  <a:lnTo>
                    <a:pt x="1272698" y="354742"/>
                  </a:lnTo>
                  <a:lnTo>
                    <a:pt x="1231392" y="357885"/>
                  </a:lnTo>
                  <a:lnTo>
                    <a:pt x="1200511" y="356000"/>
                  </a:lnTo>
                  <a:lnTo>
                    <a:pt x="1150131" y="340848"/>
                  </a:lnTo>
                  <a:lnTo>
                    <a:pt x="1114843" y="310651"/>
                  </a:lnTo>
                  <a:lnTo>
                    <a:pt x="1093837" y="266507"/>
                  </a:lnTo>
                  <a:lnTo>
                    <a:pt x="1088644" y="239267"/>
                  </a:lnTo>
                  <a:lnTo>
                    <a:pt x="1156589" y="232663"/>
                  </a:lnTo>
                  <a:lnTo>
                    <a:pt x="1160442" y="248592"/>
                  </a:lnTo>
                  <a:lnTo>
                    <a:pt x="1165891" y="262270"/>
                  </a:lnTo>
                  <a:lnTo>
                    <a:pt x="1203531" y="294941"/>
                  </a:lnTo>
                  <a:lnTo>
                    <a:pt x="1232154" y="298957"/>
                  </a:lnTo>
                  <a:lnTo>
                    <a:pt x="1247967" y="298055"/>
                  </a:lnTo>
                  <a:lnTo>
                    <a:pt x="1290435" y="277229"/>
                  </a:lnTo>
                  <a:lnTo>
                    <a:pt x="1299972" y="251332"/>
                  </a:lnTo>
                  <a:lnTo>
                    <a:pt x="1299972" y="243077"/>
                  </a:lnTo>
                  <a:lnTo>
                    <a:pt x="1267714" y="215391"/>
                  </a:lnTo>
                  <a:lnTo>
                    <a:pt x="1211834" y="200278"/>
                  </a:lnTo>
                  <a:lnTo>
                    <a:pt x="1185830" y="192940"/>
                  </a:lnTo>
                  <a:lnTo>
                    <a:pt x="1146397" y="175883"/>
                  </a:lnTo>
                  <a:lnTo>
                    <a:pt x="1109138" y="134461"/>
                  </a:lnTo>
                  <a:lnTo>
                    <a:pt x="1101217" y="96519"/>
                  </a:lnTo>
                  <a:lnTo>
                    <a:pt x="1102147" y="83514"/>
                  </a:lnTo>
                  <a:lnTo>
                    <a:pt x="1116202" y="47116"/>
                  </a:lnTo>
                  <a:lnTo>
                    <a:pt x="1146046" y="18756"/>
                  </a:lnTo>
                  <a:lnTo>
                    <a:pt x="1190386" y="3032"/>
                  </a:lnTo>
                  <a:lnTo>
                    <a:pt x="1208137" y="760"/>
                  </a:lnTo>
                  <a:lnTo>
                    <a:pt x="1227327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35940" y="1308607"/>
            <a:ext cx="6392545" cy="1764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spc="-5" dirty="0">
                <a:latin typeface="Trebuchet MS"/>
                <a:cs typeface="Trebuchet MS"/>
              </a:rPr>
              <a:t>It is the person </a:t>
            </a:r>
            <a:r>
              <a:rPr sz="2600" dirty="0">
                <a:latin typeface="Trebuchet MS"/>
                <a:cs typeface="Trebuchet MS"/>
              </a:rPr>
              <a:t>that </a:t>
            </a:r>
            <a:r>
              <a:rPr sz="2600" spc="-5" dirty="0">
                <a:latin typeface="Trebuchet MS"/>
                <a:cs typeface="Trebuchet MS"/>
              </a:rPr>
              <a:t>narrates the story </a:t>
            </a:r>
            <a:r>
              <a:rPr sz="2600" dirty="0">
                <a:latin typeface="Trebuchet MS"/>
                <a:cs typeface="Trebuchet MS"/>
              </a:rPr>
              <a:t>or  speaks a</a:t>
            </a:r>
            <a:r>
              <a:rPr sz="2600" spc="-30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sentence.</a:t>
            </a:r>
            <a:endParaRPr sz="2600">
              <a:latin typeface="Trebuchet MS"/>
              <a:cs typeface="Trebuchet MS"/>
            </a:endParaRPr>
          </a:p>
          <a:p>
            <a:pPr marL="312420">
              <a:lnSpc>
                <a:spcPct val="100000"/>
              </a:lnSpc>
              <a:spcBef>
                <a:spcPts val="600"/>
              </a:spcBef>
            </a:pPr>
            <a:r>
              <a:rPr sz="2600" dirty="0">
                <a:latin typeface="Trebuchet MS"/>
                <a:cs typeface="Trebuchet MS"/>
              </a:rPr>
              <a:t>Examples: </a:t>
            </a:r>
            <a:r>
              <a:rPr sz="2600" spc="-10" dirty="0">
                <a:latin typeface="Trebuchet MS"/>
                <a:cs typeface="Trebuchet MS"/>
              </a:rPr>
              <a:t>I, </a:t>
            </a:r>
            <a:r>
              <a:rPr sz="2600" dirty="0">
                <a:latin typeface="Trebuchet MS"/>
                <a:cs typeface="Trebuchet MS"/>
              </a:rPr>
              <a:t>Me,</a:t>
            </a:r>
            <a:r>
              <a:rPr sz="2600" spc="-3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etc.</a:t>
            </a:r>
            <a:endParaRPr sz="2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600" dirty="0">
                <a:latin typeface="Trebuchet MS"/>
                <a:cs typeface="Trebuchet MS"/>
              </a:rPr>
              <a:t>1.</a:t>
            </a:r>
            <a:r>
              <a:rPr sz="2600" spc="-2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Direct: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91867" y="417956"/>
            <a:ext cx="315595" cy="892810"/>
            <a:chOff x="1991867" y="417956"/>
            <a:chExt cx="315595" cy="892810"/>
          </a:xfrm>
        </p:grpSpPr>
        <p:sp>
          <p:nvSpPr>
            <p:cNvPr id="3" name="object 3"/>
            <p:cNvSpPr/>
            <p:nvPr/>
          </p:nvSpPr>
          <p:spPr>
            <a:xfrm>
              <a:off x="1991867" y="854963"/>
              <a:ext cx="315468" cy="4556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02789" y="423290"/>
              <a:ext cx="293243" cy="4381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002789" y="423290"/>
              <a:ext cx="293370" cy="438150"/>
            </a:xfrm>
            <a:custGeom>
              <a:avLst/>
              <a:gdLst/>
              <a:ahLst/>
              <a:cxnLst/>
              <a:rect l="l" t="t" r="r" b="b"/>
              <a:pathLst>
                <a:path w="293369" h="438150">
                  <a:moveTo>
                    <a:pt x="154812" y="0"/>
                  </a:moveTo>
                  <a:lnTo>
                    <a:pt x="212455" y="8683"/>
                  </a:lnTo>
                  <a:lnTo>
                    <a:pt x="256286" y="34798"/>
                  </a:lnTo>
                  <a:lnTo>
                    <a:pt x="284003" y="73866"/>
                  </a:lnTo>
                  <a:lnTo>
                    <a:pt x="293243" y="121412"/>
                  </a:lnTo>
                  <a:lnTo>
                    <a:pt x="292576" y="135987"/>
                  </a:lnTo>
                  <a:lnTo>
                    <a:pt x="282575" y="177546"/>
                  </a:lnTo>
                  <a:lnTo>
                    <a:pt x="259840" y="218890"/>
                  </a:lnTo>
                  <a:lnTo>
                    <a:pt x="227837" y="256936"/>
                  </a:lnTo>
                  <a:lnTo>
                    <a:pt x="194310" y="289051"/>
                  </a:lnTo>
                  <a:lnTo>
                    <a:pt x="176383" y="305645"/>
                  </a:lnTo>
                  <a:lnTo>
                    <a:pt x="162052" y="319214"/>
                  </a:lnTo>
                  <a:lnTo>
                    <a:pt x="134651" y="348996"/>
                  </a:lnTo>
                  <a:lnTo>
                    <a:pt x="127127" y="360425"/>
                  </a:lnTo>
                  <a:lnTo>
                    <a:pt x="293243" y="360425"/>
                  </a:lnTo>
                  <a:lnTo>
                    <a:pt x="293243" y="438150"/>
                  </a:lnTo>
                  <a:lnTo>
                    <a:pt x="0" y="438150"/>
                  </a:lnTo>
                  <a:lnTo>
                    <a:pt x="3571" y="416413"/>
                  </a:lnTo>
                  <a:lnTo>
                    <a:pt x="17859" y="374606"/>
                  </a:lnTo>
                  <a:lnTo>
                    <a:pt x="43386" y="333269"/>
                  </a:lnTo>
                  <a:lnTo>
                    <a:pt x="90439" y="281021"/>
                  </a:lnTo>
                  <a:lnTo>
                    <a:pt x="122682" y="250062"/>
                  </a:lnTo>
                  <a:lnTo>
                    <a:pt x="148232" y="225817"/>
                  </a:lnTo>
                  <a:lnTo>
                    <a:pt x="168306" y="205835"/>
                  </a:lnTo>
                  <a:lnTo>
                    <a:pt x="199544" y="165653"/>
                  </a:lnTo>
                  <a:lnTo>
                    <a:pt x="209296" y="127381"/>
                  </a:lnTo>
                  <a:lnTo>
                    <a:pt x="208345" y="114188"/>
                  </a:lnTo>
                  <a:lnTo>
                    <a:pt x="185943" y="77753"/>
                  </a:lnTo>
                  <a:lnTo>
                    <a:pt x="152654" y="69342"/>
                  </a:lnTo>
                  <a:lnTo>
                    <a:pt x="140251" y="70320"/>
                  </a:lnTo>
                  <a:lnTo>
                    <a:pt x="104094" y="94285"/>
                  </a:lnTo>
                  <a:lnTo>
                    <a:pt x="93218" y="137541"/>
                  </a:lnTo>
                  <a:lnTo>
                    <a:pt x="9779" y="129159"/>
                  </a:lnTo>
                  <a:lnTo>
                    <a:pt x="25193" y="69865"/>
                  </a:lnTo>
                  <a:lnTo>
                    <a:pt x="56515" y="30099"/>
                  </a:lnTo>
                  <a:lnTo>
                    <a:pt x="100758" y="7524"/>
                  </a:lnTo>
                  <a:lnTo>
                    <a:pt x="126541" y="1881"/>
                  </a:lnTo>
                  <a:lnTo>
                    <a:pt x="154812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2382011" y="1028700"/>
            <a:ext cx="490727" cy="3185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2387473" y="381888"/>
            <a:ext cx="479425" cy="306705"/>
            <a:chOff x="2387473" y="381888"/>
            <a:chExt cx="479425" cy="306705"/>
          </a:xfrm>
        </p:grpSpPr>
        <p:sp>
          <p:nvSpPr>
            <p:cNvPr id="8" name="object 8"/>
            <p:cNvSpPr/>
            <p:nvPr/>
          </p:nvSpPr>
          <p:spPr>
            <a:xfrm>
              <a:off x="2392807" y="387222"/>
              <a:ext cx="468249" cy="2960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06751" y="500126"/>
              <a:ext cx="104012" cy="14439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87473" y="457453"/>
              <a:ext cx="203072" cy="2264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655062" y="387222"/>
              <a:ext cx="206375" cy="296545"/>
            </a:xfrm>
            <a:custGeom>
              <a:avLst/>
              <a:gdLst/>
              <a:ahLst/>
              <a:cxnLst/>
              <a:rect l="l" t="t" r="r" b="b"/>
              <a:pathLst>
                <a:path w="206375" h="296545">
                  <a:moveTo>
                    <a:pt x="150240" y="0"/>
                  </a:moveTo>
                  <a:lnTo>
                    <a:pt x="205994" y="0"/>
                  </a:lnTo>
                  <a:lnTo>
                    <a:pt x="205994" y="291338"/>
                  </a:lnTo>
                  <a:lnTo>
                    <a:pt x="154177" y="291338"/>
                  </a:lnTo>
                  <a:lnTo>
                    <a:pt x="154177" y="260350"/>
                  </a:lnTo>
                  <a:lnTo>
                    <a:pt x="147415" y="268807"/>
                  </a:lnTo>
                  <a:lnTo>
                    <a:pt x="114839" y="291107"/>
                  </a:lnTo>
                  <a:lnTo>
                    <a:pt x="88264" y="296037"/>
                  </a:lnTo>
                  <a:lnTo>
                    <a:pt x="70717" y="294205"/>
                  </a:lnTo>
                  <a:lnTo>
                    <a:pt x="25907" y="266826"/>
                  </a:lnTo>
                  <a:lnTo>
                    <a:pt x="6477" y="231695"/>
                  </a:lnTo>
                  <a:lnTo>
                    <a:pt x="0" y="185038"/>
                  </a:lnTo>
                  <a:lnTo>
                    <a:pt x="1573" y="159797"/>
                  </a:lnTo>
                  <a:lnTo>
                    <a:pt x="14198" y="119030"/>
                  </a:lnTo>
                  <a:lnTo>
                    <a:pt x="53768" y="82534"/>
                  </a:lnTo>
                  <a:lnTo>
                    <a:pt x="89026" y="75564"/>
                  </a:lnTo>
                  <a:lnTo>
                    <a:pt x="106074" y="77398"/>
                  </a:lnTo>
                  <a:lnTo>
                    <a:pt x="121967" y="82899"/>
                  </a:lnTo>
                  <a:lnTo>
                    <a:pt x="136693" y="92067"/>
                  </a:lnTo>
                  <a:lnTo>
                    <a:pt x="150240" y="104901"/>
                  </a:lnTo>
                  <a:lnTo>
                    <a:pt x="15024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3153155" y="412241"/>
            <a:ext cx="2926080" cy="904875"/>
            <a:chOff x="3153155" y="412241"/>
            <a:chExt cx="2926080" cy="904875"/>
          </a:xfrm>
        </p:grpSpPr>
        <p:sp>
          <p:nvSpPr>
            <p:cNvPr id="13" name="object 13"/>
            <p:cNvSpPr/>
            <p:nvPr/>
          </p:nvSpPr>
          <p:spPr>
            <a:xfrm>
              <a:off x="3153155" y="854963"/>
              <a:ext cx="2926080" cy="46177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164331" y="417575"/>
              <a:ext cx="2903220" cy="45161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983985" y="545337"/>
              <a:ext cx="83820" cy="316230"/>
            </a:xfrm>
            <a:custGeom>
              <a:avLst/>
              <a:gdLst/>
              <a:ahLst/>
              <a:cxnLst/>
              <a:rect l="l" t="t" r="r" b="b"/>
              <a:pathLst>
                <a:path w="83820" h="316230">
                  <a:moveTo>
                    <a:pt x="0" y="232410"/>
                  </a:moveTo>
                  <a:lnTo>
                    <a:pt x="83565" y="232410"/>
                  </a:lnTo>
                  <a:lnTo>
                    <a:pt x="83565" y="316102"/>
                  </a:lnTo>
                  <a:lnTo>
                    <a:pt x="0" y="316102"/>
                  </a:lnTo>
                  <a:lnTo>
                    <a:pt x="0" y="232410"/>
                  </a:lnTo>
                  <a:close/>
                </a:path>
                <a:path w="83820" h="316230">
                  <a:moveTo>
                    <a:pt x="0" y="0"/>
                  </a:moveTo>
                  <a:lnTo>
                    <a:pt x="83565" y="0"/>
                  </a:lnTo>
                  <a:lnTo>
                    <a:pt x="83565" y="83565"/>
                  </a:lnTo>
                  <a:lnTo>
                    <a:pt x="0" y="83565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137405" y="493521"/>
              <a:ext cx="188595" cy="12141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247008" y="493521"/>
              <a:ext cx="166116" cy="1344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164331" y="417575"/>
              <a:ext cx="2672715" cy="452120"/>
            </a:xfrm>
            <a:custGeom>
              <a:avLst/>
              <a:gdLst/>
              <a:ahLst/>
              <a:cxnLst/>
              <a:rect l="l" t="t" r="r" b="b"/>
              <a:pathLst>
                <a:path w="2672715" h="452119">
                  <a:moveTo>
                    <a:pt x="2007616" y="75311"/>
                  </a:moveTo>
                  <a:lnTo>
                    <a:pt x="1958387" y="84645"/>
                  </a:lnTo>
                  <a:lnTo>
                    <a:pt x="1919732" y="112649"/>
                  </a:lnTo>
                  <a:lnTo>
                    <a:pt x="1894760" y="159559"/>
                  </a:lnTo>
                  <a:lnTo>
                    <a:pt x="1886458" y="225425"/>
                  </a:lnTo>
                  <a:lnTo>
                    <a:pt x="1888599" y="260236"/>
                  </a:lnTo>
                  <a:lnTo>
                    <a:pt x="1905692" y="316382"/>
                  </a:lnTo>
                  <a:lnTo>
                    <a:pt x="1938910" y="354435"/>
                  </a:lnTo>
                  <a:lnTo>
                    <a:pt x="1982396" y="373536"/>
                  </a:lnTo>
                  <a:lnTo>
                    <a:pt x="2007616" y="375920"/>
                  </a:lnTo>
                  <a:lnTo>
                    <a:pt x="2032738" y="373560"/>
                  </a:lnTo>
                  <a:lnTo>
                    <a:pt x="2075981" y="354649"/>
                  </a:lnTo>
                  <a:lnTo>
                    <a:pt x="2108864" y="316684"/>
                  </a:lnTo>
                  <a:lnTo>
                    <a:pt x="2125767" y="259760"/>
                  </a:lnTo>
                  <a:lnTo>
                    <a:pt x="2127885" y="224154"/>
                  </a:lnTo>
                  <a:lnTo>
                    <a:pt x="2125817" y="189027"/>
                  </a:lnTo>
                  <a:lnTo>
                    <a:pt x="2109346" y="133107"/>
                  </a:lnTo>
                  <a:lnTo>
                    <a:pt x="2077178" y="96099"/>
                  </a:lnTo>
                  <a:lnTo>
                    <a:pt x="2033502" y="77620"/>
                  </a:lnTo>
                  <a:lnTo>
                    <a:pt x="2007616" y="75311"/>
                  </a:lnTo>
                  <a:close/>
                </a:path>
                <a:path w="2672715" h="452119">
                  <a:moveTo>
                    <a:pt x="2326513" y="7493"/>
                  </a:moveTo>
                  <a:lnTo>
                    <a:pt x="2412238" y="7493"/>
                  </a:lnTo>
                  <a:lnTo>
                    <a:pt x="2590800" y="298831"/>
                  </a:lnTo>
                  <a:lnTo>
                    <a:pt x="2590800" y="7493"/>
                  </a:lnTo>
                  <a:lnTo>
                    <a:pt x="2672715" y="7493"/>
                  </a:lnTo>
                  <a:lnTo>
                    <a:pt x="2672715" y="443864"/>
                  </a:lnTo>
                  <a:lnTo>
                    <a:pt x="2584196" y="443864"/>
                  </a:lnTo>
                  <a:lnTo>
                    <a:pt x="2408301" y="159258"/>
                  </a:lnTo>
                  <a:lnTo>
                    <a:pt x="2408301" y="443864"/>
                  </a:lnTo>
                  <a:lnTo>
                    <a:pt x="2326513" y="443864"/>
                  </a:lnTo>
                  <a:lnTo>
                    <a:pt x="2326513" y="7493"/>
                  </a:lnTo>
                  <a:close/>
                </a:path>
                <a:path w="2672715" h="452119">
                  <a:moveTo>
                    <a:pt x="890269" y="7493"/>
                  </a:moveTo>
                  <a:lnTo>
                    <a:pt x="1075690" y="7493"/>
                  </a:lnTo>
                  <a:lnTo>
                    <a:pt x="1108265" y="8231"/>
                  </a:lnTo>
                  <a:lnTo>
                    <a:pt x="1159129" y="14136"/>
                  </a:lnTo>
                  <a:lnTo>
                    <a:pt x="1205896" y="35575"/>
                  </a:lnTo>
                  <a:lnTo>
                    <a:pt x="1236424" y="76662"/>
                  </a:lnTo>
                  <a:lnTo>
                    <a:pt x="1247140" y="129794"/>
                  </a:lnTo>
                  <a:lnTo>
                    <a:pt x="1245332" y="153296"/>
                  </a:lnTo>
                  <a:lnTo>
                    <a:pt x="1230905" y="193873"/>
                  </a:lnTo>
                  <a:lnTo>
                    <a:pt x="1202066" y="225470"/>
                  </a:lnTo>
                  <a:lnTo>
                    <a:pt x="1158910" y="245612"/>
                  </a:lnTo>
                  <a:lnTo>
                    <a:pt x="1131951" y="251206"/>
                  </a:lnTo>
                  <a:lnTo>
                    <a:pt x="1145619" y="259780"/>
                  </a:lnTo>
                  <a:lnTo>
                    <a:pt x="1179195" y="287909"/>
                  </a:lnTo>
                  <a:lnTo>
                    <a:pt x="1214360" y="335200"/>
                  </a:lnTo>
                  <a:lnTo>
                    <a:pt x="1282572" y="443864"/>
                  </a:lnTo>
                  <a:lnTo>
                    <a:pt x="1177163" y="443864"/>
                  </a:lnTo>
                  <a:lnTo>
                    <a:pt x="1113535" y="348869"/>
                  </a:lnTo>
                  <a:lnTo>
                    <a:pt x="1097915" y="325792"/>
                  </a:lnTo>
                  <a:lnTo>
                    <a:pt x="1074674" y="293737"/>
                  </a:lnTo>
                  <a:lnTo>
                    <a:pt x="1040638" y="266573"/>
                  </a:lnTo>
                  <a:lnTo>
                    <a:pt x="996188" y="261620"/>
                  </a:lnTo>
                  <a:lnTo>
                    <a:pt x="978407" y="261620"/>
                  </a:lnTo>
                  <a:lnTo>
                    <a:pt x="978407" y="443864"/>
                  </a:lnTo>
                  <a:lnTo>
                    <a:pt x="890269" y="443864"/>
                  </a:lnTo>
                  <a:lnTo>
                    <a:pt x="890269" y="7493"/>
                  </a:lnTo>
                  <a:close/>
                </a:path>
                <a:path w="2672715" h="452119">
                  <a:moveTo>
                    <a:pt x="445007" y="7493"/>
                  </a:moveTo>
                  <a:lnTo>
                    <a:pt x="768477" y="7493"/>
                  </a:lnTo>
                  <a:lnTo>
                    <a:pt x="768477" y="81279"/>
                  </a:lnTo>
                  <a:lnTo>
                    <a:pt x="533019" y="81279"/>
                  </a:lnTo>
                  <a:lnTo>
                    <a:pt x="533019" y="178053"/>
                  </a:lnTo>
                  <a:lnTo>
                    <a:pt x="752094" y="178053"/>
                  </a:lnTo>
                  <a:lnTo>
                    <a:pt x="752094" y="251587"/>
                  </a:lnTo>
                  <a:lnTo>
                    <a:pt x="533019" y="251587"/>
                  </a:lnTo>
                  <a:lnTo>
                    <a:pt x="533019" y="370332"/>
                  </a:lnTo>
                  <a:lnTo>
                    <a:pt x="776858" y="370332"/>
                  </a:lnTo>
                  <a:lnTo>
                    <a:pt x="776858" y="443864"/>
                  </a:lnTo>
                  <a:lnTo>
                    <a:pt x="445007" y="443864"/>
                  </a:lnTo>
                  <a:lnTo>
                    <a:pt x="445007" y="7493"/>
                  </a:lnTo>
                  <a:close/>
                </a:path>
                <a:path w="2672715" h="452119">
                  <a:moveTo>
                    <a:pt x="0" y="7493"/>
                  </a:moveTo>
                  <a:lnTo>
                    <a:pt x="141351" y="7493"/>
                  </a:lnTo>
                  <a:lnTo>
                    <a:pt x="178046" y="7897"/>
                  </a:lnTo>
                  <a:lnTo>
                    <a:pt x="230433" y="11136"/>
                  </a:lnTo>
                  <a:lnTo>
                    <a:pt x="280606" y="29606"/>
                  </a:lnTo>
                  <a:lnTo>
                    <a:pt x="308991" y="56769"/>
                  </a:lnTo>
                  <a:lnTo>
                    <a:pt x="327914" y="94440"/>
                  </a:lnTo>
                  <a:lnTo>
                    <a:pt x="334264" y="141732"/>
                  </a:lnTo>
                  <a:lnTo>
                    <a:pt x="333339" y="161022"/>
                  </a:lnTo>
                  <a:lnTo>
                    <a:pt x="319658" y="209296"/>
                  </a:lnTo>
                  <a:lnTo>
                    <a:pt x="293316" y="243800"/>
                  </a:lnTo>
                  <a:lnTo>
                    <a:pt x="259905" y="265318"/>
                  </a:lnTo>
                  <a:lnTo>
                    <a:pt x="219354" y="275736"/>
                  </a:lnTo>
                  <a:lnTo>
                    <a:pt x="173686" y="278872"/>
                  </a:lnTo>
                  <a:lnTo>
                    <a:pt x="145542" y="279273"/>
                  </a:lnTo>
                  <a:lnTo>
                    <a:pt x="88010" y="279273"/>
                  </a:lnTo>
                  <a:lnTo>
                    <a:pt x="88010" y="443864"/>
                  </a:lnTo>
                  <a:lnTo>
                    <a:pt x="0" y="443864"/>
                  </a:lnTo>
                  <a:lnTo>
                    <a:pt x="0" y="7493"/>
                  </a:lnTo>
                  <a:close/>
                </a:path>
                <a:path w="2672715" h="452119">
                  <a:moveTo>
                    <a:pt x="2006727" y="0"/>
                  </a:moveTo>
                  <a:lnTo>
                    <a:pt x="2052518" y="3738"/>
                  </a:lnTo>
                  <a:lnTo>
                    <a:pt x="2093499" y="14954"/>
                  </a:lnTo>
                  <a:lnTo>
                    <a:pt x="2129670" y="33647"/>
                  </a:lnTo>
                  <a:lnTo>
                    <a:pt x="2161032" y="59816"/>
                  </a:lnTo>
                  <a:lnTo>
                    <a:pt x="2186368" y="92654"/>
                  </a:lnTo>
                  <a:lnTo>
                    <a:pt x="2204466" y="131349"/>
                  </a:lnTo>
                  <a:lnTo>
                    <a:pt x="2215324" y="175902"/>
                  </a:lnTo>
                  <a:lnTo>
                    <a:pt x="2218944" y="226313"/>
                  </a:lnTo>
                  <a:lnTo>
                    <a:pt x="2215350" y="276225"/>
                  </a:lnTo>
                  <a:lnTo>
                    <a:pt x="2204577" y="320421"/>
                  </a:lnTo>
                  <a:lnTo>
                    <a:pt x="2186636" y="358902"/>
                  </a:lnTo>
                  <a:lnTo>
                    <a:pt x="2161540" y="391668"/>
                  </a:lnTo>
                  <a:lnTo>
                    <a:pt x="2130367" y="417744"/>
                  </a:lnTo>
                  <a:lnTo>
                    <a:pt x="2094372" y="436356"/>
                  </a:lnTo>
                  <a:lnTo>
                    <a:pt x="2053544" y="447514"/>
                  </a:lnTo>
                  <a:lnTo>
                    <a:pt x="2007870" y="451231"/>
                  </a:lnTo>
                  <a:lnTo>
                    <a:pt x="1961695" y="447536"/>
                  </a:lnTo>
                  <a:lnTo>
                    <a:pt x="1920509" y="436435"/>
                  </a:lnTo>
                  <a:lnTo>
                    <a:pt x="1884300" y="417905"/>
                  </a:lnTo>
                  <a:lnTo>
                    <a:pt x="1853057" y="391922"/>
                  </a:lnTo>
                  <a:lnTo>
                    <a:pt x="1827960" y="359415"/>
                  </a:lnTo>
                  <a:lnTo>
                    <a:pt x="1810019" y="321325"/>
                  </a:lnTo>
                  <a:lnTo>
                    <a:pt x="1799246" y="277639"/>
                  </a:lnTo>
                  <a:lnTo>
                    <a:pt x="1795653" y="228346"/>
                  </a:lnTo>
                  <a:lnTo>
                    <a:pt x="1796893" y="196343"/>
                  </a:lnTo>
                  <a:lnTo>
                    <a:pt x="1806850" y="140388"/>
                  </a:lnTo>
                  <a:lnTo>
                    <a:pt x="1823710" y="100218"/>
                  </a:lnTo>
                  <a:lnTo>
                    <a:pt x="1856232" y="56641"/>
                  </a:lnTo>
                  <a:lnTo>
                    <a:pt x="1897594" y="24530"/>
                  </a:lnTo>
                  <a:lnTo>
                    <a:pt x="1933789" y="9751"/>
                  </a:lnTo>
                  <a:lnTo>
                    <a:pt x="1980842" y="1091"/>
                  </a:lnTo>
                  <a:lnTo>
                    <a:pt x="2006727" y="0"/>
                  </a:lnTo>
                  <a:close/>
                </a:path>
                <a:path w="2672715" h="452119">
                  <a:moveTo>
                    <a:pt x="1521206" y="0"/>
                  </a:moveTo>
                  <a:lnTo>
                    <a:pt x="1559732" y="2260"/>
                  </a:lnTo>
                  <a:lnTo>
                    <a:pt x="1621593" y="20306"/>
                  </a:lnTo>
                  <a:lnTo>
                    <a:pt x="1663193" y="55572"/>
                  </a:lnTo>
                  <a:lnTo>
                    <a:pt x="1684962" y="103630"/>
                  </a:lnTo>
                  <a:lnTo>
                    <a:pt x="1688465" y="132207"/>
                  </a:lnTo>
                  <a:lnTo>
                    <a:pt x="1600327" y="136016"/>
                  </a:lnTo>
                  <a:lnTo>
                    <a:pt x="1596733" y="120421"/>
                  </a:lnTo>
                  <a:lnTo>
                    <a:pt x="1591484" y="107172"/>
                  </a:lnTo>
                  <a:lnTo>
                    <a:pt x="1552860" y="76676"/>
                  </a:lnTo>
                  <a:lnTo>
                    <a:pt x="1520317" y="73025"/>
                  </a:lnTo>
                  <a:lnTo>
                    <a:pt x="1502144" y="74003"/>
                  </a:lnTo>
                  <a:lnTo>
                    <a:pt x="1460245" y="88773"/>
                  </a:lnTo>
                  <a:lnTo>
                    <a:pt x="1446148" y="115824"/>
                  </a:lnTo>
                  <a:lnTo>
                    <a:pt x="1446980" y="123275"/>
                  </a:lnTo>
                  <a:lnTo>
                    <a:pt x="1487900" y="156622"/>
                  </a:lnTo>
                  <a:lnTo>
                    <a:pt x="1540256" y="171450"/>
                  </a:lnTo>
                  <a:lnTo>
                    <a:pt x="1570335" y="179121"/>
                  </a:lnTo>
                  <a:lnTo>
                    <a:pt x="1596199" y="186912"/>
                  </a:lnTo>
                  <a:lnTo>
                    <a:pt x="1635379" y="202946"/>
                  </a:lnTo>
                  <a:lnTo>
                    <a:pt x="1674062" y="233932"/>
                  </a:lnTo>
                  <a:lnTo>
                    <a:pt x="1696672" y="278669"/>
                  </a:lnTo>
                  <a:lnTo>
                    <a:pt x="1701038" y="316738"/>
                  </a:lnTo>
                  <a:lnTo>
                    <a:pt x="1699730" y="335194"/>
                  </a:lnTo>
                  <a:lnTo>
                    <a:pt x="1680209" y="386969"/>
                  </a:lnTo>
                  <a:lnTo>
                    <a:pt x="1639240" y="426634"/>
                  </a:lnTo>
                  <a:lnTo>
                    <a:pt x="1601045" y="442610"/>
                  </a:lnTo>
                  <a:lnTo>
                    <a:pt x="1553523" y="450611"/>
                  </a:lnTo>
                  <a:lnTo>
                    <a:pt x="1526285" y="451612"/>
                  </a:lnTo>
                  <a:lnTo>
                    <a:pt x="1487330" y="449210"/>
                  </a:lnTo>
                  <a:lnTo>
                    <a:pt x="1423755" y="430073"/>
                  </a:lnTo>
                  <a:lnTo>
                    <a:pt x="1379204" y="392050"/>
                  </a:lnTo>
                  <a:lnTo>
                    <a:pt x="1352724" y="336286"/>
                  </a:lnTo>
                  <a:lnTo>
                    <a:pt x="1346200" y="301878"/>
                  </a:lnTo>
                  <a:lnTo>
                    <a:pt x="1431925" y="293497"/>
                  </a:lnTo>
                  <a:lnTo>
                    <a:pt x="1436808" y="313668"/>
                  </a:lnTo>
                  <a:lnTo>
                    <a:pt x="1443656" y="330946"/>
                  </a:lnTo>
                  <a:lnTo>
                    <a:pt x="1476150" y="365777"/>
                  </a:lnTo>
                  <a:lnTo>
                    <a:pt x="1527175" y="377189"/>
                  </a:lnTo>
                  <a:lnTo>
                    <a:pt x="1547125" y="376068"/>
                  </a:lnTo>
                  <a:lnTo>
                    <a:pt x="1591309" y="359156"/>
                  </a:lnTo>
                  <a:lnTo>
                    <a:pt x="1612900" y="316991"/>
                  </a:lnTo>
                  <a:lnTo>
                    <a:pt x="1612328" y="309562"/>
                  </a:lnTo>
                  <a:lnTo>
                    <a:pt x="1582610" y="275969"/>
                  </a:lnTo>
                  <a:lnTo>
                    <a:pt x="1526591" y="259064"/>
                  </a:lnTo>
                  <a:lnTo>
                    <a:pt x="1501520" y="252729"/>
                  </a:lnTo>
                  <a:lnTo>
                    <a:pt x="1468751" y="243464"/>
                  </a:lnTo>
                  <a:lnTo>
                    <a:pt x="1419117" y="221886"/>
                  </a:lnTo>
                  <a:lnTo>
                    <a:pt x="1384611" y="190569"/>
                  </a:lnTo>
                  <a:lnTo>
                    <a:pt x="1364470" y="146702"/>
                  </a:lnTo>
                  <a:lnTo>
                    <a:pt x="1361947" y="121793"/>
                  </a:lnTo>
                  <a:lnTo>
                    <a:pt x="1363136" y="105388"/>
                  </a:lnTo>
                  <a:lnTo>
                    <a:pt x="1380870" y="59436"/>
                  </a:lnTo>
                  <a:lnTo>
                    <a:pt x="1418590" y="23717"/>
                  </a:lnTo>
                  <a:lnTo>
                    <a:pt x="1454072" y="8572"/>
                  </a:lnTo>
                  <a:lnTo>
                    <a:pt x="1496986" y="952"/>
                  </a:lnTo>
                  <a:lnTo>
                    <a:pt x="1521206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10540" y="1632331"/>
            <a:ext cx="7078980" cy="1214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1785" marR="30480" indent="-274320">
              <a:lnSpc>
                <a:spcPct val="100000"/>
              </a:lnSpc>
              <a:spcBef>
                <a:spcPts val="10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312420" algn="l"/>
              </a:tabLst>
            </a:pPr>
            <a:r>
              <a:rPr sz="2600" spc="-5" dirty="0">
                <a:latin typeface="Trebuchet MS"/>
                <a:cs typeface="Trebuchet MS"/>
              </a:rPr>
              <a:t>It is the person </a:t>
            </a:r>
            <a:r>
              <a:rPr sz="2600" dirty="0">
                <a:latin typeface="Trebuchet MS"/>
                <a:cs typeface="Trebuchet MS"/>
              </a:rPr>
              <a:t>that listens </a:t>
            </a:r>
            <a:r>
              <a:rPr sz="2600" spc="-5" dirty="0">
                <a:latin typeface="Trebuchet MS"/>
                <a:cs typeface="Trebuchet MS"/>
              </a:rPr>
              <a:t>to </a:t>
            </a:r>
            <a:r>
              <a:rPr sz="2600" dirty="0">
                <a:latin typeface="Trebuchet MS"/>
                <a:cs typeface="Trebuchet MS"/>
              </a:rPr>
              <a:t>the </a:t>
            </a:r>
            <a:r>
              <a:rPr sz="2600" spc="10" dirty="0">
                <a:latin typeface="Trebuchet MS"/>
                <a:cs typeface="Trebuchet MS"/>
              </a:rPr>
              <a:t>1</a:t>
            </a:r>
            <a:r>
              <a:rPr sz="2550" spc="15" baseline="26143" dirty="0">
                <a:latin typeface="Trebuchet MS"/>
                <a:cs typeface="Trebuchet MS"/>
              </a:rPr>
              <a:t>st </a:t>
            </a:r>
            <a:r>
              <a:rPr sz="2600" spc="-5" dirty="0">
                <a:latin typeface="Trebuchet MS"/>
                <a:cs typeface="Trebuchet MS"/>
              </a:rPr>
              <a:t>person  </a:t>
            </a:r>
            <a:r>
              <a:rPr sz="2600" dirty="0">
                <a:latin typeface="Trebuchet MS"/>
                <a:cs typeface="Trebuchet MS"/>
              </a:rPr>
              <a:t>or </a:t>
            </a:r>
            <a:r>
              <a:rPr sz="2600" spc="-5" dirty="0">
                <a:latin typeface="Trebuchet MS"/>
                <a:cs typeface="Trebuchet MS"/>
              </a:rPr>
              <a:t>it is the person to whom the </a:t>
            </a:r>
            <a:r>
              <a:rPr sz="2600" dirty="0">
                <a:latin typeface="Trebuchet MS"/>
                <a:cs typeface="Trebuchet MS"/>
              </a:rPr>
              <a:t>first </a:t>
            </a:r>
            <a:r>
              <a:rPr sz="2600" spc="-5" dirty="0">
                <a:latin typeface="Trebuchet MS"/>
                <a:cs typeface="Trebuchet MS"/>
              </a:rPr>
              <a:t>person is  talking.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78735" y="632205"/>
            <a:ext cx="312420" cy="893444"/>
            <a:chOff x="2078735" y="632205"/>
            <a:chExt cx="312420" cy="893444"/>
          </a:xfrm>
        </p:grpSpPr>
        <p:sp>
          <p:nvSpPr>
            <p:cNvPr id="3" name="object 3"/>
            <p:cNvSpPr/>
            <p:nvPr/>
          </p:nvSpPr>
          <p:spPr>
            <a:xfrm>
              <a:off x="2078735" y="1069847"/>
              <a:ext cx="312419" cy="4556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89784" y="637539"/>
              <a:ext cx="289940" cy="44564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089784" y="637539"/>
              <a:ext cx="290195" cy="445770"/>
            </a:xfrm>
            <a:custGeom>
              <a:avLst/>
              <a:gdLst/>
              <a:ahLst/>
              <a:cxnLst/>
              <a:rect l="l" t="t" r="r" b="b"/>
              <a:pathLst>
                <a:path w="290194" h="445769">
                  <a:moveTo>
                    <a:pt x="140842" y="0"/>
                  </a:moveTo>
                  <a:lnTo>
                    <a:pt x="196294" y="9874"/>
                  </a:lnTo>
                  <a:lnTo>
                    <a:pt x="239648" y="39370"/>
                  </a:lnTo>
                  <a:lnTo>
                    <a:pt x="262620" y="73596"/>
                  </a:lnTo>
                  <a:lnTo>
                    <a:pt x="270256" y="112013"/>
                  </a:lnTo>
                  <a:lnTo>
                    <a:pt x="266328" y="139253"/>
                  </a:lnTo>
                  <a:lnTo>
                    <a:pt x="254555" y="163623"/>
                  </a:lnTo>
                  <a:lnTo>
                    <a:pt x="234948" y="185112"/>
                  </a:lnTo>
                  <a:lnTo>
                    <a:pt x="207517" y="203708"/>
                  </a:lnTo>
                  <a:lnTo>
                    <a:pt x="225278" y="208948"/>
                  </a:lnTo>
                  <a:lnTo>
                    <a:pt x="267462" y="239649"/>
                  </a:lnTo>
                  <a:lnTo>
                    <a:pt x="288536" y="288137"/>
                  </a:lnTo>
                  <a:lnTo>
                    <a:pt x="289940" y="307213"/>
                  </a:lnTo>
                  <a:lnTo>
                    <a:pt x="287319" y="334906"/>
                  </a:lnTo>
                  <a:lnTo>
                    <a:pt x="266313" y="383865"/>
                  </a:lnTo>
                  <a:lnTo>
                    <a:pt x="225663" y="422872"/>
                  </a:lnTo>
                  <a:lnTo>
                    <a:pt x="173466" y="443116"/>
                  </a:lnTo>
                  <a:lnTo>
                    <a:pt x="143509" y="445643"/>
                  </a:lnTo>
                  <a:lnTo>
                    <a:pt x="115149" y="443521"/>
                  </a:lnTo>
                  <a:lnTo>
                    <a:pt x="66000" y="426515"/>
                  </a:lnTo>
                  <a:lnTo>
                    <a:pt x="27807" y="393247"/>
                  </a:lnTo>
                  <a:lnTo>
                    <a:pt x="5189" y="348670"/>
                  </a:lnTo>
                  <a:lnTo>
                    <a:pt x="0" y="322452"/>
                  </a:lnTo>
                  <a:lnTo>
                    <a:pt x="80898" y="312547"/>
                  </a:lnTo>
                  <a:lnTo>
                    <a:pt x="83691" y="327146"/>
                  </a:lnTo>
                  <a:lnTo>
                    <a:pt x="88090" y="339899"/>
                  </a:lnTo>
                  <a:lnTo>
                    <a:pt x="120554" y="372205"/>
                  </a:lnTo>
                  <a:lnTo>
                    <a:pt x="142875" y="376300"/>
                  </a:lnTo>
                  <a:lnTo>
                    <a:pt x="155307" y="375064"/>
                  </a:lnTo>
                  <a:lnTo>
                    <a:pt x="194196" y="345948"/>
                  </a:lnTo>
                  <a:lnTo>
                    <a:pt x="204215" y="303657"/>
                  </a:lnTo>
                  <a:lnTo>
                    <a:pt x="203146" y="288676"/>
                  </a:lnTo>
                  <a:lnTo>
                    <a:pt x="187197" y="253619"/>
                  </a:lnTo>
                  <a:lnTo>
                    <a:pt x="145795" y="235204"/>
                  </a:lnTo>
                  <a:lnTo>
                    <a:pt x="137392" y="235586"/>
                  </a:lnTo>
                  <a:lnTo>
                    <a:pt x="128190" y="236743"/>
                  </a:lnTo>
                  <a:lnTo>
                    <a:pt x="118203" y="238686"/>
                  </a:lnTo>
                  <a:lnTo>
                    <a:pt x="107441" y="241426"/>
                  </a:lnTo>
                  <a:lnTo>
                    <a:pt x="116712" y="173227"/>
                  </a:lnTo>
                  <a:lnTo>
                    <a:pt x="158575" y="165280"/>
                  </a:lnTo>
                  <a:lnTo>
                    <a:pt x="185191" y="129278"/>
                  </a:lnTo>
                  <a:lnTo>
                    <a:pt x="186308" y="116967"/>
                  </a:lnTo>
                  <a:lnTo>
                    <a:pt x="185497" y="106560"/>
                  </a:lnTo>
                  <a:lnTo>
                    <a:pt x="157972" y="72088"/>
                  </a:lnTo>
                  <a:lnTo>
                    <a:pt x="138429" y="68834"/>
                  </a:lnTo>
                  <a:lnTo>
                    <a:pt x="128071" y="69762"/>
                  </a:lnTo>
                  <a:lnTo>
                    <a:pt x="94974" y="91979"/>
                  </a:lnTo>
                  <a:lnTo>
                    <a:pt x="83312" y="127126"/>
                  </a:lnTo>
                  <a:lnTo>
                    <a:pt x="6222" y="114046"/>
                  </a:lnTo>
                  <a:lnTo>
                    <a:pt x="22885" y="63611"/>
                  </a:lnTo>
                  <a:lnTo>
                    <a:pt x="49895" y="29670"/>
                  </a:lnTo>
                  <a:lnTo>
                    <a:pt x="90693" y="7661"/>
                  </a:lnTo>
                  <a:lnTo>
                    <a:pt x="123269" y="855"/>
                  </a:lnTo>
                  <a:lnTo>
                    <a:pt x="140842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2458211" y="1251711"/>
            <a:ext cx="403860" cy="3088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2464816" y="596265"/>
            <a:ext cx="391160" cy="306705"/>
            <a:chOff x="2464816" y="596265"/>
            <a:chExt cx="391160" cy="306705"/>
          </a:xfrm>
        </p:grpSpPr>
        <p:sp>
          <p:nvSpPr>
            <p:cNvPr id="8" name="object 8"/>
            <p:cNvSpPr/>
            <p:nvPr/>
          </p:nvSpPr>
          <p:spPr>
            <a:xfrm>
              <a:off x="2470150" y="601599"/>
              <a:ext cx="380238" cy="2960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96083" y="714502"/>
              <a:ext cx="104012" cy="14439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464816" y="671703"/>
              <a:ext cx="147319" cy="2264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644394" y="601599"/>
              <a:ext cx="206375" cy="296545"/>
            </a:xfrm>
            <a:custGeom>
              <a:avLst/>
              <a:gdLst/>
              <a:ahLst/>
              <a:cxnLst/>
              <a:rect l="l" t="t" r="r" b="b"/>
              <a:pathLst>
                <a:path w="206375" h="296544">
                  <a:moveTo>
                    <a:pt x="150241" y="0"/>
                  </a:moveTo>
                  <a:lnTo>
                    <a:pt x="205994" y="0"/>
                  </a:lnTo>
                  <a:lnTo>
                    <a:pt x="205994" y="291211"/>
                  </a:lnTo>
                  <a:lnTo>
                    <a:pt x="154178" y="291211"/>
                  </a:lnTo>
                  <a:lnTo>
                    <a:pt x="154178" y="260223"/>
                  </a:lnTo>
                  <a:lnTo>
                    <a:pt x="147415" y="268698"/>
                  </a:lnTo>
                  <a:lnTo>
                    <a:pt x="114839" y="291054"/>
                  </a:lnTo>
                  <a:lnTo>
                    <a:pt x="88264" y="296037"/>
                  </a:lnTo>
                  <a:lnTo>
                    <a:pt x="70717" y="294203"/>
                  </a:lnTo>
                  <a:lnTo>
                    <a:pt x="25907" y="266700"/>
                  </a:lnTo>
                  <a:lnTo>
                    <a:pt x="6477" y="231616"/>
                  </a:lnTo>
                  <a:lnTo>
                    <a:pt x="0" y="184912"/>
                  </a:lnTo>
                  <a:lnTo>
                    <a:pt x="1573" y="159742"/>
                  </a:lnTo>
                  <a:lnTo>
                    <a:pt x="14198" y="118975"/>
                  </a:lnTo>
                  <a:lnTo>
                    <a:pt x="53768" y="82454"/>
                  </a:lnTo>
                  <a:lnTo>
                    <a:pt x="89026" y="75437"/>
                  </a:lnTo>
                  <a:lnTo>
                    <a:pt x="106074" y="77291"/>
                  </a:lnTo>
                  <a:lnTo>
                    <a:pt x="121967" y="82835"/>
                  </a:lnTo>
                  <a:lnTo>
                    <a:pt x="136693" y="92047"/>
                  </a:lnTo>
                  <a:lnTo>
                    <a:pt x="150241" y="104901"/>
                  </a:lnTo>
                  <a:lnTo>
                    <a:pt x="150241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3073907" y="626618"/>
            <a:ext cx="2926080" cy="905510"/>
            <a:chOff x="3073907" y="626618"/>
            <a:chExt cx="2926080" cy="905510"/>
          </a:xfrm>
        </p:grpSpPr>
        <p:sp>
          <p:nvSpPr>
            <p:cNvPr id="13" name="object 13"/>
            <p:cNvSpPr/>
            <p:nvPr/>
          </p:nvSpPr>
          <p:spPr>
            <a:xfrm>
              <a:off x="3073907" y="1069848"/>
              <a:ext cx="2926080" cy="46177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85083" y="631952"/>
              <a:ext cx="2903220" cy="45148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904737" y="759587"/>
              <a:ext cx="83820" cy="316230"/>
            </a:xfrm>
            <a:custGeom>
              <a:avLst/>
              <a:gdLst/>
              <a:ahLst/>
              <a:cxnLst/>
              <a:rect l="l" t="t" r="r" b="b"/>
              <a:pathLst>
                <a:path w="83820" h="316230">
                  <a:moveTo>
                    <a:pt x="0" y="232537"/>
                  </a:moveTo>
                  <a:lnTo>
                    <a:pt x="83565" y="232537"/>
                  </a:lnTo>
                  <a:lnTo>
                    <a:pt x="83565" y="316102"/>
                  </a:lnTo>
                  <a:lnTo>
                    <a:pt x="0" y="316102"/>
                  </a:lnTo>
                  <a:lnTo>
                    <a:pt x="0" y="232537"/>
                  </a:lnTo>
                  <a:close/>
                </a:path>
                <a:path w="83820" h="316230">
                  <a:moveTo>
                    <a:pt x="0" y="0"/>
                  </a:moveTo>
                  <a:lnTo>
                    <a:pt x="83565" y="0"/>
                  </a:lnTo>
                  <a:lnTo>
                    <a:pt x="83565" y="83692"/>
                  </a:lnTo>
                  <a:lnTo>
                    <a:pt x="0" y="83692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058157" y="707898"/>
              <a:ext cx="188595" cy="12141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167760" y="707898"/>
              <a:ext cx="166115" cy="1344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085083" y="631952"/>
              <a:ext cx="2672715" cy="451484"/>
            </a:xfrm>
            <a:custGeom>
              <a:avLst/>
              <a:gdLst/>
              <a:ahLst/>
              <a:cxnLst/>
              <a:rect l="l" t="t" r="r" b="b"/>
              <a:pathLst>
                <a:path w="2672715" h="451484">
                  <a:moveTo>
                    <a:pt x="2007616" y="75311"/>
                  </a:moveTo>
                  <a:lnTo>
                    <a:pt x="1958387" y="84645"/>
                  </a:lnTo>
                  <a:lnTo>
                    <a:pt x="1919732" y="112649"/>
                  </a:lnTo>
                  <a:lnTo>
                    <a:pt x="1894760" y="159496"/>
                  </a:lnTo>
                  <a:lnTo>
                    <a:pt x="1886458" y="225298"/>
                  </a:lnTo>
                  <a:lnTo>
                    <a:pt x="1888599" y="260111"/>
                  </a:lnTo>
                  <a:lnTo>
                    <a:pt x="1905692" y="316309"/>
                  </a:lnTo>
                  <a:lnTo>
                    <a:pt x="1938910" y="354435"/>
                  </a:lnTo>
                  <a:lnTo>
                    <a:pt x="1982396" y="373536"/>
                  </a:lnTo>
                  <a:lnTo>
                    <a:pt x="2007616" y="375920"/>
                  </a:lnTo>
                  <a:lnTo>
                    <a:pt x="2032738" y="373540"/>
                  </a:lnTo>
                  <a:lnTo>
                    <a:pt x="2075981" y="354542"/>
                  </a:lnTo>
                  <a:lnTo>
                    <a:pt x="2108864" y="316612"/>
                  </a:lnTo>
                  <a:lnTo>
                    <a:pt x="2125767" y="259705"/>
                  </a:lnTo>
                  <a:lnTo>
                    <a:pt x="2127885" y="224155"/>
                  </a:lnTo>
                  <a:lnTo>
                    <a:pt x="2125817" y="189007"/>
                  </a:lnTo>
                  <a:lnTo>
                    <a:pt x="2109346" y="133000"/>
                  </a:lnTo>
                  <a:lnTo>
                    <a:pt x="2077178" y="96045"/>
                  </a:lnTo>
                  <a:lnTo>
                    <a:pt x="2033502" y="77618"/>
                  </a:lnTo>
                  <a:lnTo>
                    <a:pt x="2007616" y="75311"/>
                  </a:lnTo>
                  <a:close/>
                </a:path>
                <a:path w="2672715" h="451484">
                  <a:moveTo>
                    <a:pt x="2326513" y="7365"/>
                  </a:moveTo>
                  <a:lnTo>
                    <a:pt x="2412238" y="7365"/>
                  </a:lnTo>
                  <a:lnTo>
                    <a:pt x="2590800" y="298831"/>
                  </a:lnTo>
                  <a:lnTo>
                    <a:pt x="2590800" y="7365"/>
                  </a:lnTo>
                  <a:lnTo>
                    <a:pt x="2672715" y="7365"/>
                  </a:lnTo>
                  <a:lnTo>
                    <a:pt x="2672715" y="443738"/>
                  </a:lnTo>
                  <a:lnTo>
                    <a:pt x="2584196" y="443738"/>
                  </a:lnTo>
                  <a:lnTo>
                    <a:pt x="2408301" y="159258"/>
                  </a:lnTo>
                  <a:lnTo>
                    <a:pt x="2408301" y="443738"/>
                  </a:lnTo>
                  <a:lnTo>
                    <a:pt x="2326513" y="443738"/>
                  </a:lnTo>
                  <a:lnTo>
                    <a:pt x="2326513" y="7365"/>
                  </a:lnTo>
                  <a:close/>
                </a:path>
                <a:path w="2672715" h="451484">
                  <a:moveTo>
                    <a:pt x="890269" y="7365"/>
                  </a:moveTo>
                  <a:lnTo>
                    <a:pt x="1075690" y="7365"/>
                  </a:lnTo>
                  <a:lnTo>
                    <a:pt x="1108265" y="8104"/>
                  </a:lnTo>
                  <a:lnTo>
                    <a:pt x="1159129" y="14009"/>
                  </a:lnTo>
                  <a:lnTo>
                    <a:pt x="1205896" y="35544"/>
                  </a:lnTo>
                  <a:lnTo>
                    <a:pt x="1236424" y="76555"/>
                  </a:lnTo>
                  <a:lnTo>
                    <a:pt x="1247140" y="129794"/>
                  </a:lnTo>
                  <a:lnTo>
                    <a:pt x="1245332" y="153277"/>
                  </a:lnTo>
                  <a:lnTo>
                    <a:pt x="1230905" y="193766"/>
                  </a:lnTo>
                  <a:lnTo>
                    <a:pt x="1202066" y="225345"/>
                  </a:lnTo>
                  <a:lnTo>
                    <a:pt x="1158910" y="245538"/>
                  </a:lnTo>
                  <a:lnTo>
                    <a:pt x="1131951" y="251206"/>
                  </a:lnTo>
                  <a:lnTo>
                    <a:pt x="1145619" y="259724"/>
                  </a:lnTo>
                  <a:lnTo>
                    <a:pt x="1179195" y="287782"/>
                  </a:lnTo>
                  <a:lnTo>
                    <a:pt x="1214360" y="335145"/>
                  </a:lnTo>
                  <a:lnTo>
                    <a:pt x="1282573" y="443738"/>
                  </a:lnTo>
                  <a:lnTo>
                    <a:pt x="1177163" y="443738"/>
                  </a:lnTo>
                  <a:lnTo>
                    <a:pt x="1113536" y="348869"/>
                  </a:lnTo>
                  <a:lnTo>
                    <a:pt x="1097915" y="325774"/>
                  </a:lnTo>
                  <a:lnTo>
                    <a:pt x="1074674" y="293683"/>
                  </a:lnTo>
                  <a:lnTo>
                    <a:pt x="1040638" y="266573"/>
                  </a:lnTo>
                  <a:lnTo>
                    <a:pt x="996188" y="261620"/>
                  </a:lnTo>
                  <a:lnTo>
                    <a:pt x="978407" y="261620"/>
                  </a:lnTo>
                  <a:lnTo>
                    <a:pt x="978407" y="443738"/>
                  </a:lnTo>
                  <a:lnTo>
                    <a:pt x="890269" y="443738"/>
                  </a:lnTo>
                  <a:lnTo>
                    <a:pt x="890269" y="7365"/>
                  </a:lnTo>
                  <a:close/>
                </a:path>
                <a:path w="2672715" h="451484">
                  <a:moveTo>
                    <a:pt x="445007" y="7365"/>
                  </a:moveTo>
                  <a:lnTo>
                    <a:pt x="768477" y="7365"/>
                  </a:lnTo>
                  <a:lnTo>
                    <a:pt x="768477" y="81280"/>
                  </a:lnTo>
                  <a:lnTo>
                    <a:pt x="533019" y="81280"/>
                  </a:lnTo>
                  <a:lnTo>
                    <a:pt x="533019" y="177926"/>
                  </a:lnTo>
                  <a:lnTo>
                    <a:pt x="752094" y="177926"/>
                  </a:lnTo>
                  <a:lnTo>
                    <a:pt x="752094" y="251460"/>
                  </a:lnTo>
                  <a:lnTo>
                    <a:pt x="533019" y="251460"/>
                  </a:lnTo>
                  <a:lnTo>
                    <a:pt x="533019" y="370205"/>
                  </a:lnTo>
                  <a:lnTo>
                    <a:pt x="776858" y="370205"/>
                  </a:lnTo>
                  <a:lnTo>
                    <a:pt x="776858" y="443738"/>
                  </a:lnTo>
                  <a:lnTo>
                    <a:pt x="445007" y="443738"/>
                  </a:lnTo>
                  <a:lnTo>
                    <a:pt x="445007" y="7365"/>
                  </a:lnTo>
                  <a:close/>
                </a:path>
                <a:path w="2672715" h="451484">
                  <a:moveTo>
                    <a:pt x="0" y="7365"/>
                  </a:moveTo>
                  <a:lnTo>
                    <a:pt x="141351" y="7365"/>
                  </a:lnTo>
                  <a:lnTo>
                    <a:pt x="178046" y="7790"/>
                  </a:lnTo>
                  <a:lnTo>
                    <a:pt x="230433" y="11116"/>
                  </a:lnTo>
                  <a:lnTo>
                    <a:pt x="280606" y="29591"/>
                  </a:lnTo>
                  <a:lnTo>
                    <a:pt x="308991" y="56642"/>
                  </a:lnTo>
                  <a:lnTo>
                    <a:pt x="327914" y="94361"/>
                  </a:lnTo>
                  <a:lnTo>
                    <a:pt x="334264" y="141605"/>
                  </a:lnTo>
                  <a:lnTo>
                    <a:pt x="333339" y="160914"/>
                  </a:lnTo>
                  <a:lnTo>
                    <a:pt x="319658" y="209296"/>
                  </a:lnTo>
                  <a:lnTo>
                    <a:pt x="293316" y="243675"/>
                  </a:lnTo>
                  <a:lnTo>
                    <a:pt x="259905" y="265239"/>
                  </a:lnTo>
                  <a:lnTo>
                    <a:pt x="219354" y="275663"/>
                  </a:lnTo>
                  <a:lnTo>
                    <a:pt x="173686" y="278763"/>
                  </a:lnTo>
                  <a:lnTo>
                    <a:pt x="145542" y="279146"/>
                  </a:lnTo>
                  <a:lnTo>
                    <a:pt x="88011" y="279146"/>
                  </a:lnTo>
                  <a:lnTo>
                    <a:pt x="88011" y="443738"/>
                  </a:lnTo>
                  <a:lnTo>
                    <a:pt x="0" y="443738"/>
                  </a:lnTo>
                  <a:lnTo>
                    <a:pt x="0" y="7365"/>
                  </a:lnTo>
                  <a:close/>
                </a:path>
                <a:path w="2672715" h="451484">
                  <a:moveTo>
                    <a:pt x="2006727" y="0"/>
                  </a:moveTo>
                  <a:lnTo>
                    <a:pt x="2052518" y="3738"/>
                  </a:lnTo>
                  <a:lnTo>
                    <a:pt x="2093499" y="14954"/>
                  </a:lnTo>
                  <a:lnTo>
                    <a:pt x="2129670" y="33647"/>
                  </a:lnTo>
                  <a:lnTo>
                    <a:pt x="2161032" y="59817"/>
                  </a:lnTo>
                  <a:lnTo>
                    <a:pt x="2186368" y="92652"/>
                  </a:lnTo>
                  <a:lnTo>
                    <a:pt x="2204466" y="131333"/>
                  </a:lnTo>
                  <a:lnTo>
                    <a:pt x="2215324" y="175849"/>
                  </a:lnTo>
                  <a:lnTo>
                    <a:pt x="2218944" y="226187"/>
                  </a:lnTo>
                  <a:lnTo>
                    <a:pt x="2215350" y="276169"/>
                  </a:lnTo>
                  <a:lnTo>
                    <a:pt x="2204577" y="320389"/>
                  </a:lnTo>
                  <a:lnTo>
                    <a:pt x="2186636" y="358846"/>
                  </a:lnTo>
                  <a:lnTo>
                    <a:pt x="2161540" y="391540"/>
                  </a:lnTo>
                  <a:lnTo>
                    <a:pt x="2130367" y="417637"/>
                  </a:lnTo>
                  <a:lnTo>
                    <a:pt x="2094372" y="436292"/>
                  </a:lnTo>
                  <a:lnTo>
                    <a:pt x="2053544" y="447494"/>
                  </a:lnTo>
                  <a:lnTo>
                    <a:pt x="2007870" y="451231"/>
                  </a:lnTo>
                  <a:lnTo>
                    <a:pt x="1961695" y="447516"/>
                  </a:lnTo>
                  <a:lnTo>
                    <a:pt x="1920509" y="436372"/>
                  </a:lnTo>
                  <a:lnTo>
                    <a:pt x="1884300" y="417798"/>
                  </a:lnTo>
                  <a:lnTo>
                    <a:pt x="1853057" y="391795"/>
                  </a:lnTo>
                  <a:lnTo>
                    <a:pt x="1827960" y="359344"/>
                  </a:lnTo>
                  <a:lnTo>
                    <a:pt x="1810019" y="321262"/>
                  </a:lnTo>
                  <a:lnTo>
                    <a:pt x="1799246" y="277584"/>
                  </a:lnTo>
                  <a:lnTo>
                    <a:pt x="1795653" y="228346"/>
                  </a:lnTo>
                  <a:lnTo>
                    <a:pt x="1796893" y="196342"/>
                  </a:lnTo>
                  <a:lnTo>
                    <a:pt x="1806850" y="140335"/>
                  </a:lnTo>
                  <a:lnTo>
                    <a:pt x="1823710" y="100091"/>
                  </a:lnTo>
                  <a:lnTo>
                    <a:pt x="1856232" y="56514"/>
                  </a:lnTo>
                  <a:lnTo>
                    <a:pt x="1897594" y="24511"/>
                  </a:lnTo>
                  <a:lnTo>
                    <a:pt x="1933789" y="9697"/>
                  </a:lnTo>
                  <a:lnTo>
                    <a:pt x="1980842" y="1073"/>
                  </a:lnTo>
                  <a:lnTo>
                    <a:pt x="2006727" y="0"/>
                  </a:lnTo>
                  <a:close/>
                </a:path>
                <a:path w="2672715" h="451484">
                  <a:moveTo>
                    <a:pt x="1521206" y="0"/>
                  </a:moveTo>
                  <a:lnTo>
                    <a:pt x="1559732" y="2240"/>
                  </a:lnTo>
                  <a:lnTo>
                    <a:pt x="1621593" y="20198"/>
                  </a:lnTo>
                  <a:lnTo>
                    <a:pt x="1663193" y="55516"/>
                  </a:lnTo>
                  <a:lnTo>
                    <a:pt x="1684962" y="103574"/>
                  </a:lnTo>
                  <a:lnTo>
                    <a:pt x="1688465" y="132080"/>
                  </a:lnTo>
                  <a:lnTo>
                    <a:pt x="1600327" y="136017"/>
                  </a:lnTo>
                  <a:lnTo>
                    <a:pt x="1596733" y="120348"/>
                  </a:lnTo>
                  <a:lnTo>
                    <a:pt x="1591484" y="107061"/>
                  </a:lnTo>
                  <a:lnTo>
                    <a:pt x="1552860" y="76596"/>
                  </a:lnTo>
                  <a:lnTo>
                    <a:pt x="1520317" y="72898"/>
                  </a:lnTo>
                  <a:lnTo>
                    <a:pt x="1502144" y="73876"/>
                  </a:lnTo>
                  <a:lnTo>
                    <a:pt x="1460245" y="88646"/>
                  </a:lnTo>
                  <a:lnTo>
                    <a:pt x="1446149" y="115824"/>
                  </a:lnTo>
                  <a:lnTo>
                    <a:pt x="1446980" y="123255"/>
                  </a:lnTo>
                  <a:lnTo>
                    <a:pt x="1487900" y="156559"/>
                  </a:lnTo>
                  <a:lnTo>
                    <a:pt x="1540256" y="171450"/>
                  </a:lnTo>
                  <a:lnTo>
                    <a:pt x="1570335" y="179119"/>
                  </a:lnTo>
                  <a:lnTo>
                    <a:pt x="1596199" y="186896"/>
                  </a:lnTo>
                  <a:lnTo>
                    <a:pt x="1635379" y="202819"/>
                  </a:lnTo>
                  <a:lnTo>
                    <a:pt x="1674062" y="233858"/>
                  </a:lnTo>
                  <a:lnTo>
                    <a:pt x="1696672" y="278606"/>
                  </a:lnTo>
                  <a:lnTo>
                    <a:pt x="1701038" y="316738"/>
                  </a:lnTo>
                  <a:lnTo>
                    <a:pt x="1699730" y="335141"/>
                  </a:lnTo>
                  <a:lnTo>
                    <a:pt x="1680210" y="386969"/>
                  </a:lnTo>
                  <a:lnTo>
                    <a:pt x="1639240" y="426581"/>
                  </a:lnTo>
                  <a:lnTo>
                    <a:pt x="1601045" y="442591"/>
                  </a:lnTo>
                  <a:lnTo>
                    <a:pt x="1553523" y="450504"/>
                  </a:lnTo>
                  <a:lnTo>
                    <a:pt x="1526286" y="451485"/>
                  </a:lnTo>
                  <a:lnTo>
                    <a:pt x="1487330" y="449101"/>
                  </a:lnTo>
                  <a:lnTo>
                    <a:pt x="1423755" y="430000"/>
                  </a:lnTo>
                  <a:lnTo>
                    <a:pt x="1379204" y="391941"/>
                  </a:lnTo>
                  <a:lnTo>
                    <a:pt x="1352724" y="336212"/>
                  </a:lnTo>
                  <a:lnTo>
                    <a:pt x="1346200" y="301751"/>
                  </a:lnTo>
                  <a:lnTo>
                    <a:pt x="1431925" y="293497"/>
                  </a:lnTo>
                  <a:lnTo>
                    <a:pt x="1436808" y="313614"/>
                  </a:lnTo>
                  <a:lnTo>
                    <a:pt x="1443656" y="330898"/>
                  </a:lnTo>
                  <a:lnTo>
                    <a:pt x="1476150" y="365704"/>
                  </a:lnTo>
                  <a:lnTo>
                    <a:pt x="1527175" y="377063"/>
                  </a:lnTo>
                  <a:lnTo>
                    <a:pt x="1547125" y="375943"/>
                  </a:lnTo>
                  <a:lnTo>
                    <a:pt x="1591310" y="359156"/>
                  </a:lnTo>
                  <a:lnTo>
                    <a:pt x="1612900" y="316992"/>
                  </a:lnTo>
                  <a:lnTo>
                    <a:pt x="1612328" y="309562"/>
                  </a:lnTo>
                  <a:lnTo>
                    <a:pt x="1582610" y="275951"/>
                  </a:lnTo>
                  <a:lnTo>
                    <a:pt x="1526591" y="259064"/>
                  </a:lnTo>
                  <a:lnTo>
                    <a:pt x="1501520" y="252730"/>
                  </a:lnTo>
                  <a:lnTo>
                    <a:pt x="1468751" y="243447"/>
                  </a:lnTo>
                  <a:lnTo>
                    <a:pt x="1419117" y="221833"/>
                  </a:lnTo>
                  <a:lnTo>
                    <a:pt x="1384611" y="190549"/>
                  </a:lnTo>
                  <a:lnTo>
                    <a:pt x="1364470" y="146595"/>
                  </a:lnTo>
                  <a:lnTo>
                    <a:pt x="1361948" y="121665"/>
                  </a:lnTo>
                  <a:lnTo>
                    <a:pt x="1363136" y="105279"/>
                  </a:lnTo>
                  <a:lnTo>
                    <a:pt x="1380870" y="59309"/>
                  </a:lnTo>
                  <a:lnTo>
                    <a:pt x="1418590" y="23590"/>
                  </a:lnTo>
                  <a:lnTo>
                    <a:pt x="1454072" y="8518"/>
                  </a:lnTo>
                  <a:lnTo>
                    <a:pt x="1496986" y="950"/>
                  </a:lnTo>
                  <a:lnTo>
                    <a:pt x="1521206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10540" y="1632331"/>
            <a:ext cx="6952615" cy="818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1785" marR="30480" indent="-274320">
              <a:lnSpc>
                <a:spcPct val="100000"/>
              </a:lnSpc>
              <a:spcBef>
                <a:spcPts val="10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312420" algn="l"/>
              </a:tabLst>
            </a:pPr>
            <a:r>
              <a:rPr sz="2600" spc="-5" dirty="0">
                <a:latin typeface="Trebuchet MS"/>
                <a:cs typeface="Trebuchet MS"/>
              </a:rPr>
              <a:t>It is the person about whom the </a:t>
            </a:r>
            <a:r>
              <a:rPr sz="2600" spc="15" dirty="0">
                <a:latin typeface="Trebuchet MS"/>
                <a:cs typeface="Trebuchet MS"/>
              </a:rPr>
              <a:t>1</a:t>
            </a:r>
            <a:r>
              <a:rPr sz="2550" spc="22" baseline="26143" dirty="0">
                <a:latin typeface="Trebuchet MS"/>
                <a:cs typeface="Trebuchet MS"/>
              </a:rPr>
              <a:t>st </a:t>
            </a:r>
            <a:r>
              <a:rPr sz="2600" spc="-5" dirty="0">
                <a:latin typeface="Trebuchet MS"/>
                <a:cs typeface="Trebuchet MS"/>
              </a:rPr>
              <a:t>person is  talking</a:t>
            </a:r>
            <a:r>
              <a:rPr sz="2600" spc="-3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about.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64676" y="0"/>
            <a:ext cx="3376815" cy="566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12163" y="336550"/>
            <a:ext cx="5492750" cy="1236345"/>
            <a:chOff x="1312163" y="336550"/>
            <a:chExt cx="5492750" cy="1236345"/>
          </a:xfrm>
        </p:grpSpPr>
        <p:sp>
          <p:nvSpPr>
            <p:cNvPr id="4" name="object 4"/>
            <p:cNvSpPr/>
            <p:nvPr/>
          </p:nvSpPr>
          <p:spPr>
            <a:xfrm>
              <a:off x="1312163" y="952892"/>
              <a:ext cx="5492495" cy="6198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24863" y="341883"/>
              <a:ext cx="5467095" cy="6209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24863" y="341883"/>
              <a:ext cx="5467350" cy="621030"/>
            </a:xfrm>
            <a:custGeom>
              <a:avLst/>
              <a:gdLst/>
              <a:ahLst/>
              <a:cxnLst/>
              <a:rect l="l" t="t" r="r" b="b"/>
              <a:pathLst>
                <a:path w="5467350" h="621030">
                  <a:moveTo>
                    <a:pt x="5231765" y="526669"/>
                  </a:moveTo>
                  <a:lnTo>
                    <a:pt x="5315712" y="526669"/>
                  </a:lnTo>
                  <a:lnTo>
                    <a:pt x="5315712" y="610616"/>
                  </a:lnTo>
                  <a:lnTo>
                    <a:pt x="5231765" y="610616"/>
                  </a:lnTo>
                  <a:lnTo>
                    <a:pt x="5231765" y="526669"/>
                  </a:lnTo>
                  <a:close/>
                </a:path>
                <a:path w="5467350" h="621030">
                  <a:moveTo>
                    <a:pt x="1850771" y="76962"/>
                  </a:moveTo>
                  <a:lnTo>
                    <a:pt x="1850771" y="275463"/>
                  </a:lnTo>
                  <a:lnTo>
                    <a:pt x="2021459" y="275463"/>
                  </a:lnTo>
                  <a:lnTo>
                    <a:pt x="2069957" y="272621"/>
                  </a:lnTo>
                  <a:lnTo>
                    <a:pt x="2121030" y="257684"/>
                  </a:lnTo>
                  <a:lnTo>
                    <a:pt x="2153285" y="228092"/>
                  </a:lnTo>
                  <a:lnTo>
                    <a:pt x="2168286" y="188587"/>
                  </a:lnTo>
                  <a:lnTo>
                    <a:pt x="2169287" y="174371"/>
                  </a:lnTo>
                  <a:lnTo>
                    <a:pt x="2167338" y="154007"/>
                  </a:lnTo>
                  <a:lnTo>
                    <a:pt x="2151820" y="119042"/>
                  </a:lnTo>
                  <a:lnTo>
                    <a:pt x="2120630" y="92392"/>
                  </a:lnTo>
                  <a:lnTo>
                    <a:pt x="2071862" y="78676"/>
                  </a:lnTo>
                  <a:lnTo>
                    <a:pt x="2040763" y="76962"/>
                  </a:lnTo>
                  <a:lnTo>
                    <a:pt x="1850771" y="76962"/>
                  </a:lnTo>
                  <a:close/>
                </a:path>
                <a:path w="5467350" h="621030">
                  <a:moveTo>
                    <a:pt x="1245743" y="76962"/>
                  </a:moveTo>
                  <a:lnTo>
                    <a:pt x="1245743" y="275463"/>
                  </a:lnTo>
                  <a:lnTo>
                    <a:pt x="1416431" y="275463"/>
                  </a:lnTo>
                  <a:lnTo>
                    <a:pt x="1464929" y="272621"/>
                  </a:lnTo>
                  <a:lnTo>
                    <a:pt x="1516002" y="257684"/>
                  </a:lnTo>
                  <a:lnTo>
                    <a:pt x="1548257" y="228092"/>
                  </a:lnTo>
                  <a:lnTo>
                    <a:pt x="1563258" y="188587"/>
                  </a:lnTo>
                  <a:lnTo>
                    <a:pt x="1564259" y="174371"/>
                  </a:lnTo>
                  <a:lnTo>
                    <a:pt x="1562310" y="154007"/>
                  </a:lnTo>
                  <a:lnTo>
                    <a:pt x="1546792" y="119042"/>
                  </a:lnTo>
                  <a:lnTo>
                    <a:pt x="1515602" y="92392"/>
                  </a:lnTo>
                  <a:lnTo>
                    <a:pt x="1466834" y="78676"/>
                  </a:lnTo>
                  <a:lnTo>
                    <a:pt x="1435735" y="76962"/>
                  </a:lnTo>
                  <a:lnTo>
                    <a:pt x="1245743" y="76962"/>
                  </a:lnTo>
                  <a:close/>
                </a:path>
                <a:path w="5467350" h="621030">
                  <a:moveTo>
                    <a:pt x="2580640" y="73660"/>
                  </a:moveTo>
                  <a:lnTo>
                    <a:pt x="2566844" y="131175"/>
                  </a:lnTo>
                  <a:lnTo>
                    <a:pt x="2548382" y="188214"/>
                  </a:lnTo>
                  <a:lnTo>
                    <a:pt x="2482469" y="364236"/>
                  </a:lnTo>
                  <a:lnTo>
                    <a:pt x="2685796" y="364236"/>
                  </a:lnTo>
                  <a:lnTo>
                    <a:pt x="2623185" y="198120"/>
                  </a:lnTo>
                  <a:lnTo>
                    <a:pt x="2609804" y="161921"/>
                  </a:lnTo>
                  <a:lnTo>
                    <a:pt x="2598245" y="129127"/>
                  </a:lnTo>
                  <a:lnTo>
                    <a:pt x="2588519" y="99714"/>
                  </a:lnTo>
                  <a:lnTo>
                    <a:pt x="2580640" y="73660"/>
                  </a:lnTo>
                  <a:close/>
                </a:path>
                <a:path w="5467350" h="621030">
                  <a:moveTo>
                    <a:pt x="811276" y="73660"/>
                  </a:moveTo>
                  <a:lnTo>
                    <a:pt x="797480" y="131175"/>
                  </a:lnTo>
                  <a:lnTo>
                    <a:pt x="779018" y="188214"/>
                  </a:lnTo>
                  <a:lnTo>
                    <a:pt x="713105" y="364236"/>
                  </a:lnTo>
                  <a:lnTo>
                    <a:pt x="916432" y="364236"/>
                  </a:lnTo>
                  <a:lnTo>
                    <a:pt x="853821" y="198120"/>
                  </a:lnTo>
                  <a:lnTo>
                    <a:pt x="840440" y="161921"/>
                  </a:lnTo>
                  <a:lnTo>
                    <a:pt x="828881" y="129127"/>
                  </a:lnTo>
                  <a:lnTo>
                    <a:pt x="819155" y="99714"/>
                  </a:lnTo>
                  <a:lnTo>
                    <a:pt x="811276" y="73660"/>
                  </a:lnTo>
                  <a:close/>
                </a:path>
                <a:path w="5467350" h="621030">
                  <a:moveTo>
                    <a:pt x="3880866" y="68326"/>
                  </a:moveTo>
                  <a:lnTo>
                    <a:pt x="3840146" y="71945"/>
                  </a:lnTo>
                  <a:lnTo>
                    <a:pt x="3802380" y="82804"/>
                  </a:lnTo>
                  <a:lnTo>
                    <a:pt x="3767566" y="100901"/>
                  </a:lnTo>
                  <a:lnTo>
                    <a:pt x="3735705" y="126238"/>
                  </a:lnTo>
                  <a:lnTo>
                    <a:pt x="3709128" y="160049"/>
                  </a:lnTo>
                  <a:lnTo>
                    <a:pt x="3690159" y="203565"/>
                  </a:lnTo>
                  <a:lnTo>
                    <a:pt x="3678787" y="256772"/>
                  </a:lnTo>
                  <a:lnTo>
                    <a:pt x="3674999" y="319659"/>
                  </a:lnTo>
                  <a:lnTo>
                    <a:pt x="3678642" y="370994"/>
                  </a:lnTo>
                  <a:lnTo>
                    <a:pt x="3689572" y="416591"/>
                  </a:lnTo>
                  <a:lnTo>
                    <a:pt x="3707788" y="456426"/>
                  </a:lnTo>
                  <a:lnTo>
                    <a:pt x="3733291" y="490474"/>
                  </a:lnTo>
                  <a:lnTo>
                    <a:pt x="3764295" y="517810"/>
                  </a:lnTo>
                  <a:lnTo>
                    <a:pt x="3799014" y="537337"/>
                  </a:lnTo>
                  <a:lnTo>
                    <a:pt x="3837447" y="549052"/>
                  </a:lnTo>
                  <a:lnTo>
                    <a:pt x="3879596" y="552958"/>
                  </a:lnTo>
                  <a:lnTo>
                    <a:pt x="3922460" y="549007"/>
                  </a:lnTo>
                  <a:lnTo>
                    <a:pt x="3961336" y="537162"/>
                  </a:lnTo>
                  <a:lnTo>
                    <a:pt x="3996235" y="517435"/>
                  </a:lnTo>
                  <a:lnTo>
                    <a:pt x="4027170" y="489839"/>
                  </a:lnTo>
                  <a:lnTo>
                    <a:pt x="4052506" y="455023"/>
                  </a:lnTo>
                  <a:lnTo>
                    <a:pt x="4070604" y="413623"/>
                  </a:lnTo>
                  <a:lnTo>
                    <a:pt x="4081462" y="365627"/>
                  </a:lnTo>
                  <a:lnTo>
                    <a:pt x="4085082" y="311023"/>
                  </a:lnTo>
                  <a:lnTo>
                    <a:pt x="4083534" y="275538"/>
                  </a:lnTo>
                  <a:lnTo>
                    <a:pt x="4071151" y="211617"/>
                  </a:lnTo>
                  <a:lnTo>
                    <a:pt x="4046505" y="157343"/>
                  </a:lnTo>
                  <a:lnTo>
                    <a:pt x="4010310" y="115000"/>
                  </a:lnTo>
                  <a:lnTo>
                    <a:pt x="3963304" y="85256"/>
                  </a:lnTo>
                  <a:lnTo>
                    <a:pt x="3909774" y="70207"/>
                  </a:lnTo>
                  <a:lnTo>
                    <a:pt x="3880866" y="68326"/>
                  </a:lnTo>
                  <a:close/>
                </a:path>
                <a:path w="5467350" h="621030">
                  <a:moveTo>
                    <a:pt x="4268724" y="10668"/>
                  </a:moveTo>
                  <a:lnTo>
                    <a:pt x="4350131" y="10668"/>
                  </a:lnTo>
                  <a:lnTo>
                    <a:pt x="4665345" y="481711"/>
                  </a:lnTo>
                  <a:lnTo>
                    <a:pt x="4665345" y="10668"/>
                  </a:lnTo>
                  <a:lnTo>
                    <a:pt x="4741418" y="10668"/>
                  </a:lnTo>
                  <a:lnTo>
                    <a:pt x="4741418" y="610616"/>
                  </a:lnTo>
                  <a:lnTo>
                    <a:pt x="4660011" y="610616"/>
                  </a:lnTo>
                  <a:lnTo>
                    <a:pt x="4344797" y="139065"/>
                  </a:lnTo>
                  <a:lnTo>
                    <a:pt x="4344797" y="610616"/>
                  </a:lnTo>
                  <a:lnTo>
                    <a:pt x="4268724" y="610616"/>
                  </a:lnTo>
                  <a:lnTo>
                    <a:pt x="4268724" y="10668"/>
                  </a:lnTo>
                  <a:close/>
                </a:path>
                <a:path w="5467350" h="621030">
                  <a:moveTo>
                    <a:pt x="3397631" y="10668"/>
                  </a:moveTo>
                  <a:lnTo>
                    <a:pt x="3477006" y="10668"/>
                  </a:lnTo>
                  <a:lnTo>
                    <a:pt x="3477006" y="610616"/>
                  </a:lnTo>
                  <a:lnTo>
                    <a:pt x="3397631" y="610616"/>
                  </a:lnTo>
                  <a:lnTo>
                    <a:pt x="3397631" y="10668"/>
                  </a:lnTo>
                  <a:close/>
                </a:path>
                <a:path w="5467350" h="621030">
                  <a:moveTo>
                    <a:pt x="2827020" y="10668"/>
                  </a:moveTo>
                  <a:lnTo>
                    <a:pt x="3302635" y="10668"/>
                  </a:lnTo>
                  <a:lnTo>
                    <a:pt x="3302635" y="81407"/>
                  </a:lnTo>
                  <a:lnTo>
                    <a:pt x="3104134" y="81407"/>
                  </a:lnTo>
                  <a:lnTo>
                    <a:pt x="3104134" y="610616"/>
                  </a:lnTo>
                  <a:lnTo>
                    <a:pt x="3024632" y="610616"/>
                  </a:lnTo>
                  <a:lnTo>
                    <a:pt x="3024632" y="81407"/>
                  </a:lnTo>
                  <a:lnTo>
                    <a:pt x="2827020" y="81407"/>
                  </a:lnTo>
                  <a:lnTo>
                    <a:pt x="2827020" y="10668"/>
                  </a:lnTo>
                  <a:close/>
                </a:path>
                <a:path w="5467350" h="621030">
                  <a:moveTo>
                    <a:pt x="2539746" y="10668"/>
                  </a:moveTo>
                  <a:lnTo>
                    <a:pt x="2625216" y="10668"/>
                  </a:lnTo>
                  <a:lnTo>
                    <a:pt x="2870835" y="610616"/>
                  </a:lnTo>
                  <a:lnTo>
                    <a:pt x="2780411" y="610616"/>
                  </a:lnTo>
                  <a:lnTo>
                    <a:pt x="2710434" y="428879"/>
                  </a:lnTo>
                  <a:lnTo>
                    <a:pt x="2459482" y="428879"/>
                  </a:lnTo>
                  <a:lnTo>
                    <a:pt x="2393569" y="610616"/>
                  </a:lnTo>
                  <a:lnTo>
                    <a:pt x="2309368" y="610616"/>
                  </a:lnTo>
                  <a:lnTo>
                    <a:pt x="2539746" y="10668"/>
                  </a:lnTo>
                  <a:close/>
                </a:path>
                <a:path w="5467350" h="621030">
                  <a:moveTo>
                    <a:pt x="1771396" y="10668"/>
                  </a:moveTo>
                  <a:lnTo>
                    <a:pt x="2037461" y="10668"/>
                  </a:lnTo>
                  <a:lnTo>
                    <a:pt x="2075156" y="11670"/>
                  </a:lnTo>
                  <a:lnTo>
                    <a:pt x="2136116" y="19722"/>
                  </a:lnTo>
                  <a:lnTo>
                    <a:pt x="2179193" y="36439"/>
                  </a:lnTo>
                  <a:lnTo>
                    <a:pt x="2212530" y="64962"/>
                  </a:lnTo>
                  <a:lnTo>
                    <a:pt x="2237037" y="104844"/>
                  </a:lnTo>
                  <a:lnTo>
                    <a:pt x="2249523" y="150131"/>
                  </a:lnTo>
                  <a:lnTo>
                    <a:pt x="2251075" y="174371"/>
                  </a:lnTo>
                  <a:lnTo>
                    <a:pt x="2248501" y="205019"/>
                  </a:lnTo>
                  <a:lnTo>
                    <a:pt x="2227875" y="258792"/>
                  </a:lnTo>
                  <a:lnTo>
                    <a:pt x="2186301" y="301847"/>
                  </a:lnTo>
                  <a:lnTo>
                    <a:pt x="2122396" y="329660"/>
                  </a:lnTo>
                  <a:lnTo>
                    <a:pt x="2082038" y="337566"/>
                  </a:lnTo>
                  <a:lnTo>
                    <a:pt x="2096877" y="345142"/>
                  </a:lnTo>
                  <a:lnTo>
                    <a:pt x="2129916" y="367538"/>
                  </a:lnTo>
                  <a:lnTo>
                    <a:pt x="2163826" y="403415"/>
                  </a:lnTo>
                  <a:lnTo>
                    <a:pt x="2195830" y="447294"/>
                  </a:lnTo>
                  <a:lnTo>
                    <a:pt x="2300224" y="610616"/>
                  </a:lnTo>
                  <a:lnTo>
                    <a:pt x="2200275" y="610616"/>
                  </a:lnTo>
                  <a:lnTo>
                    <a:pt x="2120900" y="485775"/>
                  </a:lnTo>
                  <a:lnTo>
                    <a:pt x="2104306" y="460337"/>
                  </a:lnTo>
                  <a:lnTo>
                    <a:pt x="2075644" y="419034"/>
                  </a:lnTo>
                  <a:lnTo>
                    <a:pt x="2042302" y="378745"/>
                  </a:lnTo>
                  <a:lnTo>
                    <a:pt x="2005345" y="353266"/>
                  </a:lnTo>
                  <a:lnTo>
                    <a:pt x="1957181" y="344358"/>
                  </a:lnTo>
                  <a:lnTo>
                    <a:pt x="1942846" y="344170"/>
                  </a:lnTo>
                  <a:lnTo>
                    <a:pt x="1850771" y="344170"/>
                  </a:lnTo>
                  <a:lnTo>
                    <a:pt x="1850771" y="610616"/>
                  </a:lnTo>
                  <a:lnTo>
                    <a:pt x="1771396" y="610616"/>
                  </a:lnTo>
                  <a:lnTo>
                    <a:pt x="1771396" y="10668"/>
                  </a:lnTo>
                  <a:close/>
                </a:path>
                <a:path w="5467350" h="621030">
                  <a:moveTo>
                    <a:pt x="1166368" y="10668"/>
                  </a:moveTo>
                  <a:lnTo>
                    <a:pt x="1432433" y="10668"/>
                  </a:lnTo>
                  <a:lnTo>
                    <a:pt x="1470128" y="11670"/>
                  </a:lnTo>
                  <a:lnTo>
                    <a:pt x="1531088" y="19722"/>
                  </a:lnTo>
                  <a:lnTo>
                    <a:pt x="1574165" y="36439"/>
                  </a:lnTo>
                  <a:lnTo>
                    <a:pt x="1607502" y="64962"/>
                  </a:lnTo>
                  <a:lnTo>
                    <a:pt x="1632009" y="104844"/>
                  </a:lnTo>
                  <a:lnTo>
                    <a:pt x="1644495" y="150131"/>
                  </a:lnTo>
                  <a:lnTo>
                    <a:pt x="1646047" y="174371"/>
                  </a:lnTo>
                  <a:lnTo>
                    <a:pt x="1643473" y="205019"/>
                  </a:lnTo>
                  <a:lnTo>
                    <a:pt x="1622847" y="258792"/>
                  </a:lnTo>
                  <a:lnTo>
                    <a:pt x="1581273" y="301847"/>
                  </a:lnTo>
                  <a:lnTo>
                    <a:pt x="1517368" y="329660"/>
                  </a:lnTo>
                  <a:lnTo>
                    <a:pt x="1477010" y="337566"/>
                  </a:lnTo>
                  <a:lnTo>
                    <a:pt x="1491849" y="345142"/>
                  </a:lnTo>
                  <a:lnTo>
                    <a:pt x="1524889" y="367538"/>
                  </a:lnTo>
                  <a:lnTo>
                    <a:pt x="1558798" y="403415"/>
                  </a:lnTo>
                  <a:lnTo>
                    <a:pt x="1590802" y="447294"/>
                  </a:lnTo>
                  <a:lnTo>
                    <a:pt x="1695196" y="610616"/>
                  </a:lnTo>
                  <a:lnTo>
                    <a:pt x="1595247" y="610616"/>
                  </a:lnTo>
                  <a:lnTo>
                    <a:pt x="1515872" y="485775"/>
                  </a:lnTo>
                  <a:lnTo>
                    <a:pt x="1499278" y="460337"/>
                  </a:lnTo>
                  <a:lnTo>
                    <a:pt x="1470616" y="419034"/>
                  </a:lnTo>
                  <a:lnTo>
                    <a:pt x="1437274" y="378745"/>
                  </a:lnTo>
                  <a:lnTo>
                    <a:pt x="1400317" y="353266"/>
                  </a:lnTo>
                  <a:lnTo>
                    <a:pt x="1352153" y="344358"/>
                  </a:lnTo>
                  <a:lnTo>
                    <a:pt x="1337818" y="344170"/>
                  </a:lnTo>
                  <a:lnTo>
                    <a:pt x="1245743" y="344170"/>
                  </a:lnTo>
                  <a:lnTo>
                    <a:pt x="1245743" y="610616"/>
                  </a:lnTo>
                  <a:lnTo>
                    <a:pt x="1166368" y="610616"/>
                  </a:lnTo>
                  <a:lnTo>
                    <a:pt x="1166368" y="10668"/>
                  </a:lnTo>
                  <a:close/>
                </a:path>
                <a:path w="5467350" h="621030">
                  <a:moveTo>
                    <a:pt x="770382" y="10668"/>
                  </a:moveTo>
                  <a:lnTo>
                    <a:pt x="855853" y="10668"/>
                  </a:lnTo>
                  <a:lnTo>
                    <a:pt x="1101471" y="610616"/>
                  </a:lnTo>
                  <a:lnTo>
                    <a:pt x="1011047" y="610616"/>
                  </a:lnTo>
                  <a:lnTo>
                    <a:pt x="941069" y="428879"/>
                  </a:lnTo>
                  <a:lnTo>
                    <a:pt x="690118" y="428879"/>
                  </a:lnTo>
                  <a:lnTo>
                    <a:pt x="624205" y="610616"/>
                  </a:lnTo>
                  <a:lnTo>
                    <a:pt x="540004" y="610616"/>
                  </a:lnTo>
                  <a:lnTo>
                    <a:pt x="770382" y="10668"/>
                  </a:lnTo>
                  <a:close/>
                </a:path>
                <a:path w="5467350" h="621030">
                  <a:moveTo>
                    <a:pt x="0" y="10668"/>
                  </a:moveTo>
                  <a:lnTo>
                    <a:pt x="81407" y="10668"/>
                  </a:lnTo>
                  <a:lnTo>
                    <a:pt x="396621" y="481711"/>
                  </a:lnTo>
                  <a:lnTo>
                    <a:pt x="396621" y="10668"/>
                  </a:lnTo>
                  <a:lnTo>
                    <a:pt x="472694" y="10668"/>
                  </a:lnTo>
                  <a:lnTo>
                    <a:pt x="472694" y="610616"/>
                  </a:lnTo>
                  <a:lnTo>
                    <a:pt x="391287" y="610616"/>
                  </a:lnTo>
                  <a:lnTo>
                    <a:pt x="76073" y="139065"/>
                  </a:lnTo>
                  <a:lnTo>
                    <a:pt x="76073" y="610616"/>
                  </a:lnTo>
                  <a:lnTo>
                    <a:pt x="0" y="610616"/>
                  </a:lnTo>
                  <a:lnTo>
                    <a:pt x="0" y="10668"/>
                  </a:lnTo>
                  <a:close/>
                </a:path>
                <a:path w="5467350" h="621030">
                  <a:moveTo>
                    <a:pt x="5274310" y="381"/>
                  </a:moveTo>
                  <a:lnTo>
                    <a:pt x="5316079" y="3379"/>
                  </a:lnTo>
                  <a:lnTo>
                    <a:pt x="5353383" y="12366"/>
                  </a:lnTo>
                  <a:lnTo>
                    <a:pt x="5414645" y="48260"/>
                  </a:lnTo>
                  <a:lnTo>
                    <a:pt x="5453967" y="101123"/>
                  </a:lnTo>
                  <a:lnTo>
                    <a:pt x="5467095" y="164084"/>
                  </a:lnTo>
                  <a:lnTo>
                    <a:pt x="5465951" y="183324"/>
                  </a:lnTo>
                  <a:lnTo>
                    <a:pt x="5448681" y="236474"/>
                  </a:lnTo>
                  <a:lnTo>
                    <a:pt x="5421439" y="273272"/>
                  </a:lnTo>
                  <a:lnTo>
                    <a:pt x="5376671" y="317119"/>
                  </a:lnTo>
                  <a:lnTo>
                    <a:pt x="5360219" y="332053"/>
                  </a:lnTo>
                  <a:lnTo>
                    <a:pt x="5346874" y="344868"/>
                  </a:lnTo>
                  <a:lnTo>
                    <a:pt x="5319934" y="380492"/>
                  </a:lnTo>
                  <a:lnTo>
                    <a:pt x="5308981" y="424830"/>
                  </a:lnTo>
                  <a:lnTo>
                    <a:pt x="5307076" y="462915"/>
                  </a:lnTo>
                  <a:lnTo>
                    <a:pt x="5236210" y="462915"/>
                  </a:lnTo>
                  <a:lnTo>
                    <a:pt x="5235956" y="453009"/>
                  </a:lnTo>
                  <a:lnTo>
                    <a:pt x="5235829" y="445643"/>
                  </a:lnTo>
                  <a:lnTo>
                    <a:pt x="5235829" y="440817"/>
                  </a:lnTo>
                  <a:lnTo>
                    <a:pt x="5238892" y="400351"/>
                  </a:lnTo>
                  <a:lnTo>
                    <a:pt x="5253317" y="353976"/>
                  </a:lnTo>
                  <a:lnTo>
                    <a:pt x="5277231" y="318008"/>
                  </a:lnTo>
                  <a:lnTo>
                    <a:pt x="5312521" y="282485"/>
                  </a:lnTo>
                  <a:lnTo>
                    <a:pt x="5330190" y="266573"/>
                  </a:lnTo>
                  <a:lnTo>
                    <a:pt x="5347648" y="250571"/>
                  </a:lnTo>
                  <a:lnTo>
                    <a:pt x="5379974" y="212852"/>
                  </a:lnTo>
                  <a:lnTo>
                    <a:pt x="5391404" y="169037"/>
                  </a:lnTo>
                  <a:lnTo>
                    <a:pt x="5389306" y="148175"/>
                  </a:lnTo>
                  <a:lnTo>
                    <a:pt x="5372490" y="110404"/>
                  </a:lnTo>
                  <a:lnTo>
                    <a:pt x="5340034" y="79230"/>
                  </a:lnTo>
                  <a:lnTo>
                    <a:pt x="5298938" y="62986"/>
                  </a:lnTo>
                  <a:lnTo>
                    <a:pt x="5275580" y="60960"/>
                  </a:lnTo>
                  <a:lnTo>
                    <a:pt x="5253009" y="62795"/>
                  </a:lnTo>
                  <a:lnTo>
                    <a:pt x="5213679" y="77515"/>
                  </a:lnTo>
                  <a:lnTo>
                    <a:pt x="5182586" y="107239"/>
                  </a:lnTo>
                  <a:lnTo>
                    <a:pt x="5161873" y="153253"/>
                  </a:lnTo>
                  <a:lnTo>
                    <a:pt x="5155565" y="182499"/>
                  </a:lnTo>
                  <a:lnTo>
                    <a:pt x="5079873" y="173482"/>
                  </a:lnTo>
                  <a:lnTo>
                    <a:pt x="5087538" y="134004"/>
                  </a:lnTo>
                  <a:lnTo>
                    <a:pt x="5117967" y="69719"/>
                  </a:lnTo>
                  <a:lnTo>
                    <a:pt x="5167993" y="25455"/>
                  </a:lnTo>
                  <a:lnTo>
                    <a:pt x="5234807" y="3167"/>
                  </a:lnTo>
                  <a:lnTo>
                    <a:pt x="5274310" y="381"/>
                  </a:lnTo>
                  <a:close/>
                </a:path>
                <a:path w="5467350" h="621030">
                  <a:moveTo>
                    <a:pt x="3880485" y="0"/>
                  </a:moveTo>
                  <a:lnTo>
                    <a:pt x="3920990" y="2476"/>
                  </a:lnTo>
                  <a:lnTo>
                    <a:pt x="3959447" y="9906"/>
                  </a:lnTo>
                  <a:lnTo>
                    <a:pt x="3995856" y="22288"/>
                  </a:lnTo>
                  <a:lnTo>
                    <a:pt x="4030218" y="39624"/>
                  </a:lnTo>
                  <a:lnTo>
                    <a:pt x="4061579" y="61464"/>
                  </a:lnTo>
                  <a:lnTo>
                    <a:pt x="4112442" y="116812"/>
                  </a:lnTo>
                  <a:lnTo>
                    <a:pt x="4131945" y="150368"/>
                  </a:lnTo>
                  <a:lnTo>
                    <a:pt x="4147260" y="187084"/>
                  </a:lnTo>
                  <a:lnTo>
                    <a:pt x="4158170" y="226171"/>
                  </a:lnTo>
                  <a:lnTo>
                    <a:pt x="4164699" y="267614"/>
                  </a:lnTo>
                  <a:lnTo>
                    <a:pt x="4166870" y="311404"/>
                  </a:lnTo>
                  <a:lnTo>
                    <a:pt x="4164580" y="355836"/>
                  </a:lnTo>
                  <a:lnTo>
                    <a:pt x="4157694" y="397875"/>
                  </a:lnTo>
                  <a:lnTo>
                    <a:pt x="4146188" y="437509"/>
                  </a:lnTo>
                  <a:lnTo>
                    <a:pt x="4130040" y="474726"/>
                  </a:lnTo>
                  <a:lnTo>
                    <a:pt x="4109729" y="508541"/>
                  </a:lnTo>
                  <a:lnTo>
                    <a:pt x="4057584" y="563076"/>
                  </a:lnTo>
                  <a:lnTo>
                    <a:pt x="3991312" y="600007"/>
                  </a:lnTo>
                  <a:lnTo>
                    <a:pt x="3918438" y="618573"/>
                  </a:lnTo>
                  <a:lnTo>
                    <a:pt x="3879977" y="620903"/>
                  </a:lnTo>
                  <a:lnTo>
                    <a:pt x="3838785" y="618333"/>
                  </a:lnTo>
                  <a:lnTo>
                    <a:pt x="3799808" y="610631"/>
                  </a:lnTo>
                  <a:lnTo>
                    <a:pt x="3763069" y="597810"/>
                  </a:lnTo>
                  <a:lnTo>
                    <a:pt x="3728593" y="579882"/>
                  </a:lnTo>
                  <a:lnTo>
                    <a:pt x="3697259" y="557545"/>
                  </a:lnTo>
                  <a:lnTo>
                    <a:pt x="3646689" y="501729"/>
                  </a:lnTo>
                  <a:lnTo>
                    <a:pt x="3627501" y="468249"/>
                  </a:lnTo>
                  <a:lnTo>
                    <a:pt x="3612479" y="432313"/>
                  </a:lnTo>
                  <a:lnTo>
                    <a:pt x="3601719" y="395366"/>
                  </a:lnTo>
                  <a:lnTo>
                    <a:pt x="3595246" y="357395"/>
                  </a:lnTo>
                  <a:lnTo>
                    <a:pt x="3593084" y="318389"/>
                  </a:lnTo>
                  <a:lnTo>
                    <a:pt x="3596298" y="261239"/>
                  </a:lnTo>
                  <a:lnTo>
                    <a:pt x="3605938" y="209270"/>
                  </a:lnTo>
                  <a:lnTo>
                    <a:pt x="3621997" y="162483"/>
                  </a:lnTo>
                  <a:lnTo>
                    <a:pt x="3644469" y="120878"/>
                  </a:lnTo>
                  <a:lnTo>
                    <a:pt x="3673348" y="84455"/>
                  </a:lnTo>
                  <a:lnTo>
                    <a:pt x="3707301" y="54067"/>
                  </a:lnTo>
                  <a:lnTo>
                    <a:pt x="3744998" y="30422"/>
                  </a:lnTo>
                  <a:lnTo>
                    <a:pt x="3786431" y="13524"/>
                  </a:lnTo>
                  <a:lnTo>
                    <a:pt x="3831596" y="3382"/>
                  </a:lnTo>
                  <a:lnTo>
                    <a:pt x="3880485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35940" y="1629283"/>
            <a:ext cx="6885940" cy="3470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marR="337185" indent="-274320">
              <a:lnSpc>
                <a:spcPct val="100000"/>
              </a:lnSpc>
              <a:spcBef>
                <a:spcPts val="100"/>
              </a:spcBef>
              <a:buClr>
                <a:srgbClr val="B03E9A"/>
              </a:buClr>
              <a:buSzPct val="69444"/>
              <a:buFont typeface="Wingdings 2"/>
              <a:buChar char=""/>
              <a:tabLst>
                <a:tab pos="311150" algn="l"/>
              </a:tabLst>
            </a:pPr>
            <a:r>
              <a:rPr sz="3600" spc="-5" dirty="0">
                <a:latin typeface="Trebuchet MS"/>
                <a:cs typeface="Trebuchet MS"/>
              </a:rPr>
              <a:t>In </a:t>
            </a:r>
            <a:r>
              <a:rPr sz="3600" dirty="0">
                <a:latin typeface="Trebuchet MS"/>
                <a:cs typeface="Trebuchet MS"/>
              </a:rPr>
              <a:t>English language, </a:t>
            </a:r>
            <a:r>
              <a:rPr sz="3600" spc="-5" dirty="0">
                <a:latin typeface="Trebuchet MS"/>
                <a:cs typeface="Trebuchet MS"/>
              </a:rPr>
              <a:t>the </a:t>
            </a:r>
            <a:r>
              <a:rPr sz="3600" dirty="0">
                <a:latin typeface="Trebuchet MS"/>
                <a:cs typeface="Trebuchet MS"/>
              </a:rPr>
              <a:t>act</a:t>
            </a:r>
            <a:r>
              <a:rPr sz="3600" spc="-70" dirty="0">
                <a:latin typeface="Trebuchet MS"/>
                <a:cs typeface="Trebuchet MS"/>
              </a:rPr>
              <a:t> </a:t>
            </a:r>
            <a:r>
              <a:rPr sz="3600" dirty="0">
                <a:latin typeface="Trebuchet MS"/>
                <a:cs typeface="Trebuchet MS"/>
              </a:rPr>
              <a:t>of  reporting </a:t>
            </a:r>
            <a:r>
              <a:rPr sz="3600" spc="-5" dirty="0">
                <a:latin typeface="Trebuchet MS"/>
                <a:cs typeface="Trebuchet MS"/>
              </a:rPr>
              <a:t>the words is called  </a:t>
            </a:r>
            <a:r>
              <a:rPr sz="3600" b="1" spc="-15" dirty="0">
                <a:latin typeface="Trebuchet MS"/>
                <a:cs typeface="Trebuchet MS"/>
              </a:rPr>
              <a:t>narration </a:t>
            </a:r>
            <a:r>
              <a:rPr sz="3600" dirty="0">
                <a:latin typeface="Trebuchet MS"/>
                <a:cs typeface="Trebuchet MS"/>
              </a:rPr>
              <a:t>or reported</a:t>
            </a:r>
            <a:r>
              <a:rPr sz="3600" spc="-80" dirty="0">
                <a:latin typeface="Trebuchet MS"/>
                <a:cs typeface="Trebuchet MS"/>
              </a:rPr>
              <a:t> </a:t>
            </a:r>
            <a:r>
              <a:rPr sz="3600" dirty="0">
                <a:latin typeface="Trebuchet MS"/>
                <a:cs typeface="Trebuchet MS"/>
              </a:rPr>
              <a:t>speech.</a:t>
            </a:r>
            <a:endParaRPr sz="3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03E9A"/>
              </a:buClr>
              <a:buFont typeface="Wingdings 2"/>
              <a:buChar char=""/>
            </a:pPr>
            <a:endParaRPr sz="4750">
              <a:latin typeface="Trebuchet MS"/>
              <a:cs typeface="Trebuchet MS"/>
            </a:endParaRPr>
          </a:p>
          <a:p>
            <a:pPr marL="286385" marR="5080" indent="-274320">
              <a:lnSpc>
                <a:spcPct val="100000"/>
              </a:lnSpc>
              <a:buClr>
                <a:srgbClr val="B03E9A"/>
              </a:buClr>
              <a:buSzPct val="69444"/>
              <a:buFont typeface="Wingdings 2"/>
              <a:buChar char=""/>
              <a:tabLst>
                <a:tab pos="311150" algn="l"/>
              </a:tabLst>
            </a:pPr>
            <a:r>
              <a:rPr sz="3600" spc="-225" dirty="0">
                <a:latin typeface="Trebuchet MS"/>
                <a:cs typeface="Trebuchet MS"/>
              </a:rPr>
              <a:t>To </a:t>
            </a:r>
            <a:r>
              <a:rPr sz="3600" spc="-5" dirty="0">
                <a:latin typeface="Trebuchet MS"/>
                <a:cs typeface="Trebuchet MS"/>
              </a:rPr>
              <a:t>express </a:t>
            </a:r>
            <a:r>
              <a:rPr sz="3600" spc="-35" dirty="0">
                <a:latin typeface="Trebuchet MS"/>
                <a:cs typeface="Trebuchet MS"/>
              </a:rPr>
              <a:t>speaker’s </a:t>
            </a:r>
            <a:r>
              <a:rPr sz="3600" dirty="0">
                <a:latin typeface="Trebuchet MS"/>
                <a:cs typeface="Trebuchet MS"/>
              </a:rPr>
              <a:t>statement  </a:t>
            </a:r>
            <a:r>
              <a:rPr sz="3600" spc="-5" dirty="0">
                <a:latin typeface="Trebuchet MS"/>
                <a:cs typeface="Trebuchet MS"/>
              </a:rPr>
              <a:t>we use the following two ways</a:t>
            </a:r>
            <a:r>
              <a:rPr sz="3600" spc="-20" dirty="0">
                <a:latin typeface="Trebuchet MS"/>
                <a:cs typeface="Trebuchet MS"/>
              </a:rPr>
              <a:t> </a:t>
            </a:r>
            <a:r>
              <a:rPr sz="3600" dirty="0">
                <a:latin typeface="Trebuchet MS"/>
                <a:cs typeface="Trebuchet MS"/>
              </a:rPr>
              <a:t>: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14400"/>
            <a:ext cx="7162800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336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00463" y="0"/>
            <a:ext cx="3996054" cy="628650"/>
            <a:chOff x="2100463" y="0"/>
            <a:chExt cx="3996054" cy="628650"/>
          </a:xfrm>
        </p:grpSpPr>
        <p:sp>
          <p:nvSpPr>
            <p:cNvPr id="3" name="object 3"/>
            <p:cNvSpPr/>
            <p:nvPr/>
          </p:nvSpPr>
          <p:spPr>
            <a:xfrm>
              <a:off x="2100463" y="56845"/>
              <a:ext cx="3995536" cy="56647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282824" y="0"/>
              <a:ext cx="3504819" cy="6413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82824" y="0"/>
              <a:ext cx="3505200" cy="64135"/>
            </a:xfrm>
            <a:custGeom>
              <a:avLst/>
              <a:gdLst/>
              <a:ahLst/>
              <a:cxnLst/>
              <a:rect l="l" t="t" r="r" b="b"/>
              <a:pathLst>
                <a:path w="3505200" h="64135">
                  <a:moveTo>
                    <a:pt x="3010385" y="0"/>
                  </a:moveTo>
                  <a:lnTo>
                    <a:pt x="3036442" y="2413"/>
                  </a:lnTo>
                  <a:lnTo>
                    <a:pt x="3062746" y="0"/>
                  </a:lnTo>
                </a:path>
                <a:path w="3505200" h="64135">
                  <a:moveTo>
                    <a:pt x="3504819" y="0"/>
                  </a:moveTo>
                  <a:lnTo>
                    <a:pt x="3504819" y="54864"/>
                  </a:lnTo>
                  <a:lnTo>
                    <a:pt x="3432683" y="54864"/>
                  </a:lnTo>
                  <a:lnTo>
                    <a:pt x="3432683" y="0"/>
                  </a:lnTo>
                </a:path>
                <a:path w="3505200" h="64135">
                  <a:moveTo>
                    <a:pt x="1863852" y="0"/>
                  </a:moveTo>
                  <a:lnTo>
                    <a:pt x="1863852" y="54864"/>
                  </a:lnTo>
                  <a:lnTo>
                    <a:pt x="1456816" y="54864"/>
                  </a:lnTo>
                  <a:lnTo>
                    <a:pt x="1456816" y="0"/>
                  </a:lnTo>
                </a:path>
                <a:path w="3505200" h="64135">
                  <a:moveTo>
                    <a:pt x="981963" y="0"/>
                  </a:moveTo>
                  <a:lnTo>
                    <a:pt x="981963" y="54864"/>
                  </a:lnTo>
                  <a:lnTo>
                    <a:pt x="909701" y="54864"/>
                  </a:lnTo>
                  <a:lnTo>
                    <a:pt x="909701" y="0"/>
                  </a:lnTo>
                </a:path>
                <a:path w="3505200" h="64135">
                  <a:moveTo>
                    <a:pt x="590042" y="0"/>
                  </a:moveTo>
                  <a:lnTo>
                    <a:pt x="590042" y="54864"/>
                  </a:lnTo>
                  <a:lnTo>
                    <a:pt x="517779" y="54864"/>
                  </a:lnTo>
                  <a:lnTo>
                    <a:pt x="517779" y="0"/>
                  </a:lnTo>
                </a:path>
                <a:path w="3505200" h="64135">
                  <a:moveTo>
                    <a:pt x="72262" y="0"/>
                  </a:moveTo>
                  <a:lnTo>
                    <a:pt x="72262" y="54864"/>
                  </a:lnTo>
                  <a:lnTo>
                    <a:pt x="0" y="54864"/>
                  </a:lnTo>
                  <a:lnTo>
                    <a:pt x="0" y="0"/>
                  </a:lnTo>
                </a:path>
                <a:path w="3505200" h="64135">
                  <a:moveTo>
                    <a:pt x="2372641" y="0"/>
                  </a:moveTo>
                  <a:lnTo>
                    <a:pt x="2336045" y="30986"/>
                  </a:lnTo>
                  <a:lnTo>
                    <a:pt x="2289992" y="52133"/>
                  </a:lnTo>
                  <a:lnTo>
                    <a:pt x="2237414" y="62801"/>
                  </a:lnTo>
                  <a:lnTo>
                    <a:pt x="2208911" y="64134"/>
                  </a:lnTo>
                  <a:lnTo>
                    <a:pt x="2173378" y="62797"/>
                  </a:lnTo>
                  <a:lnTo>
                    <a:pt x="2111363" y="52026"/>
                  </a:lnTo>
                  <a:lnTo>
                    <a:pt x="2061138" y="30422"/>
                  </a:lnTo>
                  <a:lnTo>
                    <a:pt x="2040159" y="15573"/>
                  </a:lnTo>
                  <a:lnTo>
                    <a:pt x="2023987" y="0"/>
                  </a:lnTo>
                </a:path>
                <a:path w="3505200" h="64135">
                  <a:moveTo>
                    <a:pt x="3211297" y="0"/>
                  </a:moveTo>
                  <a:lnTo>
                    <a:pt x="3169285" y="30479"/>
                  </a:lnTo>
                  <a:lnTo>
                    <a:pt x="3105483" y="55737"/>
                  </a:lnTo>
                  <a:lnTo>
                    <a:pt x="3036824" y="64134"/>
                  </a:lnTo>
                  <a:lnTo>
                    <a:pt x="2999364" y="61821"/>
                  </a:lnTo>
                  <a:lnTo>
                    <a:pt x="2963941" y="54864"/>
                  </a:lnTo>
                  <a:lnTo>
                    <a:pt x="2930542" y="43239"/>
                  </a:lnTo>
                  <a:lnTo>
                    <a:pt x="2899155" y="26924"/>
                  </a:lnTo>
                  <a:lnTo>
                    <a:pt x="2870700" y="6637"/>
                  </a:lnTo>
                  <a:lnTo>
                    <a:pt x="2863758" y="0"/>
                  </a:lnTo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655064" y="408812"/>
            <a:ext cx="4884420" cy="1129030"/>
            <a:chOff x="1655064" y="408812"/>
            <a:chExt cx="4884420" cy="1129030"/>
          </a:xfrm>
        </p:grpSpPr>
        <p:sp>
          <p:nvSpPr>
            <p:cNvPr id="7" name="object 7"/>
            <p:cNvSpPr/>
            <p:nvPr/>
          </p:nvSpPr>
          <p:spPr>
            <a:xfrm>
              <a:off x="1655064" y="971245"/>
              <a:ext cx="4884420" cy="56647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667891" y="414146"/>
              <a:ext cx="4858638" cy="56438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667891" y="414146"/>
              <a:ext cx="4859020" cy="564515"/>
            </a:xfrm>
            <a:custGeom>
              <a:avLst/>
              <a:gdLst/>
              <a:ahLst/>
              <a:cxnLst/>
              <a:rect l="l" t="t" r="r" b="b"/>
              <a:pathLst>
                <a:path w="4859020" h="564515">
                  <a:moveTo>
                    <a:pt x="4782438" y="478789"/>
                  </a:moveTo>
                  <a:lnTo>
                    <a:pt x="4858638" y="478789"/>
                  </a:lnTo>
                  <a:lnTo>
                    <a:pt x="4858638" y="555116"/>
                  </a:lnTo>
                  <a:lnTo>
                    <a:pt x="4782438" y="555116"/>
                  </a:lnTo>
                  <a:lnTo>
                    <a:pt x="4782438" y="478789"/>
                  </a:lnTo>
                  <a:close/>
                </a:path>
                <a:path w="4859020" h="564515">
                  <a:moveTo>
                    <a:pt x="4782438" y="160019"/>
                  </a:moveTo>
                  <a:lnTo>
                    <a:pt x="4858638" y="160019"/>
                  </a:lnTo>
                  <a:lnTo>
                    <a:pt x="4858638" y="236219"/>
                  </a:lnTo>
                  <a:lnTo>
                    <a:pt x="4782438" y="236219"/>
                  </a:lnTo>
                  <a:lnTo>
                    <a:pt x="4782438" y="160019"/>
                  </a:lnTo>
                  <a:close/>
                </a:path>
                <a:path w="4859020" h="564515">
                  <a:moveTo>
                    <a:pt x="1796160" y="69976"/>
                  </a:moveTo>
                  <a:lnTo>
                    <a:pt x="1796160" y="250443"/>
                  </a:lnTo>
                  <a:lnTo>
                    <a:pt x="1951228" y="250443"/>
                  </a:lnTo>
                  <a:lnTo>
                    <a:pt x="1995344" y="247872"/>
                  </a:lnTo>
                  <a:lnTo>
                    <a:pt x="2041773" y="234251"/>
                  </a:lnTo>
                  <a:lnTo>
                    <a:pt x="2071116" y="207390"/>
                  </a:lnTo>
                  <a:lnTo>
                    <a:pt x="2084689" y="171475"/>
                  </a:lnTo>
                  <a:lnTo>
                    <a:pt x="2085594" y="158495"/>
                  </a:lnTo>
                  <a:lnTo>
                    <a:pt x="2083833" y="140017"/>
                  </a:lnTo>
                  <a:lnTo>
                    <a:pt x="2057526" y="94868"/>
                  </a:lnTo>
                  <a:lnTo>
                    <a:pt x="2021236" y="76184"/>
                  </a:lnTo>
                  <a:lnTo>
                    <a:pt x="1968754" y="69976"/>
                  </a:lnTo>
                  <a:lnTo>
                    <a:pt x="1796160" y="69976"/>
                  </a:lnTo>
                  <a:close/>
                </a:path>
                <a:path w="4859020" h="564515">
                  <a:moveTo>
                    <a:pt x="1207896" y="69976"/>
                  </a:moveTo>
                  <a:lnTo>
                    <a:pt x="1207896" y="250443"/>
                  </a:lnTo>
                  <a:lnTo>
                    <a:pt x="1362964" y="250443"/>
                  </a:lnTo>
                  <a:lnTo>
                    <a:pt x="1407080" y="247872"/>
                  </a:lnTo>
                  <a:lnTo>
                    <a:pt x="1453509" y="234251"/>
                  </a:lnTo>
                  <a:lnTo>
                    <a:pt x="1482852" y="207390"/>
                  </a:lnTo>
                  <a:lnTo>
                    <a:pt x="1496425" y="171475"/>
                  </a:lnTo>
                  <a:lnTo>
                    <a:pt x="1497329" y="158495"/>
                  </a:lnTo>
                  <a:lnTo>
                    <a:pt x="1495569" y="140017"/>
                  </a:lnTo>
                  <a:lnTo>
                    <a:pt x="1469263" y="94868"/>
                  </a:lnTo>
                  <a:lnTo>
                    <a:pt x="1432972" y="76184"/>
                  </a:lnTo>
                  <a:lnTo>
                    <a:pt x="1380489" y="69976"/>
                  </a:lnTo>
                  <a:lnTo>
                    <a:pt x="1207896" y="69976"/>
                  </a:lnTo>
                  <a:close/>
                </a:path>
                <a:path w="4859020" h="564515">
                  <a:moveTo>
                    <a:pt x="2497835" y="66928"/>
                  </a:moveTo>
                  <a:lnTo>
                    <a:pt x="2485262" y="119252"/>
                  </a:lnTo>
                  <a:lnTo>
                    <a:pt x="2468498" y="171195"/>
                  </a:lnTo>
                  <a:lnTo>
                    <a:pt x="2408555" y="331088"/>
                  </a:lnTo>
                  <a:lnTo>
                    <a:pt x="2593467" y="331088"/>
                  </a:lnTo>
                  <a:lnTo>
                    <a:pt x="2536571" y="180086"/>
                  </a:lnTo>
                  <a:lnTo>
                    <a:pt x="2524375" y="147224"/>
                  </a:lnTo>
                  <a:lnTo>
                    <a:pt x="2513869" y="117411"/>
                  </a:lnTo>
                  <a:lnTo>
                    <a:pt x="2505031" y="90646"/>
                  </a:lnTo>
                  <a:lnTo>
                    <a:pt x="2497835" y="66928"/>
                  </a:lnTo>
                  <a:close/>
                </a:path>
                <a:path w="4859020" h="564515">
                  <a:moveTo>
                    <a:pt x="775715" y="66928"/>
                  </a:moveTo>
                  <a:lnTo>
                    <a:pt x="763143" y="119252"/>
                  </a:lnTo>
                  <a:lnTo>
                    <a:pt x="746378" y="171195"/>
                  </a:lnTo>
                  <a:lnTo>
                    <a:pt x="686434" y="331088"/>
                  </a:lnTo>
                  <a:lnTo>
                    <a:pt x="871346" y="331088"/>
                  </a:lnTo>
                  <a:lnTo>
                    <a:pt x="814451" y="180086"/>
                  </a:lnTo>
                  <a:lnTo>
                    <a:pt x="802255" y="147224"/>
                  </a:lnTo>
                  <a:lnTo>
                    <a:pt x="791749" y="117411"/>
                  </a:lnTo>
                  <a:lnTo>
                    <a:pt x="782911" y="90646"/>
                  </a:lnTo>
                  <a:lnTo>
                    <a:pt x="775715" y="66928"/>
                  </a:lnTo>
                  <a:close/>
                </a:path>
                <a:path w="4859020" h="564515">
                  <a:moveTo>
                    <a:pt x="3792728" y="62102"/>
                  </a:moveTo>
                  <a:lnTo>
                    <a:pt x="3721480" y="75263"/>
                  </a:lnTo>
                  <a:lnTo>
                    <a:pt x="3660902" y="114807"/>
                  </a:lnTo>
                  <a:lnTo>
                    <a:pt x="3636712" y="145522"/>
                  </a:lnTo>
                  <a:lnTo>
                    <a:pt x="3619404" y="185070"/>
                  </a:lnTo>
                  <a:lnTo>
                    <a:pt x="3609002" y="233429"/>
                  </a:lnTo>
                  <a:lnTo>
                    <a:pt x="3605529" y="290575"/>
                  </a:lnTo>
                  <a:lnTo>
                    <a:pt x="3608859" y="337276"/>
                  </a:lnTo>
                  <a:lnTo>
                    <a:pt x="3618833" y="378713"/>
                  </a:lnTo>
                  <a:lnTo>
                    <a:pt x="3635426" y="414912"/>
                  </a:lnTo>
                  <a:lnTo>
                    <a:pt x="3658616" y="445897"/>
                  </a:lnTo>
                  <a:lnTo>
                    <a:pt x="3718337" y="488473"/>
                  </a:lnTo>
                  <a:lnTo>
                    <a:pt x="3791584" y="502665"/>
                  </a:lnTo>
                  <a:lnTo>
                    <a:pt x="3830542" y="499092"/>
                  </a:lnTo>
                  <a:lnTo>
                    <a:pt x="3897598" y="470465"/>
                  </a:lnTo>
                  <a:lnTo>
                    <a:pt x="3948773" y="413718"/>
                  </a:lnTo>
                  <a:lnTo>
                    <a:pt x="3965241" y="376047"/>
                  </a:lnTo>
                  <a:lnTo>
                    <a:pt x="3975113" y="332374"/>
                  </a:lnTo>
                  <a:lnTo>
                    <a:pt x="3978402" y="282701"/>
                  </a:lnTo>
                  <a:lnTo>
                    <a:pt x="3976997" y="250507"/>
                  </a:lnTo>
                  <a:lnTo>
                    <a:pt x="3965757" y="192404"/>
                  </a:lnTo>
                  <a:lnTo>
                    <a:pt x="3943373" y="143039"/>
                  </a:lnTo>
                  <a:lnTo>
                    <a:pt x="3910417" y="104507"/>
                  </a:lnTo>
                  <a:lnTo>
                    <a:pt x="3867701" y="77479"/>
                  </a:lnTo>
                  <a:lnTo>
                    <a:pt x="3819036" y="63815"/>
                  </a:lnTo>
                  <a:lnTo>
                    <a:pt x="3792728" y="62102"/>
                  </a:lnTo>
                  <a:close/>
                </a:path>
                <a:path w="4859020" h="564515">
                  <a:moveTo>
                    <a:pt x="4183379" y="9651"/>
                  </a:moveTo>
                  <a:lnTo>
                    <a:pt x="4257421" y="9651"/>
                  </a:lnTo>
                  <a:lnTo>
                    <a:pt x="4543806" y="437895"/>
                  </a:lnTo>
                  <a:lnTo>
                    <a:pt x="4543806" y="9651"/>
                  </a:lnTo>
                  <a:lnTo>
                    <a:pt x="4613021" y="9651"/>
                  </a:lnTo>
                  <a:lnTo>
                    <a:pt x="4613021" y="555116"/>
                  </a:lnTo>
                  <a:lnTo>
                    <a:pt x="4538980" y="555116"/>
                  </a:lnTo>
                  <a:lnTo>
                    <a:pt x="4252468" y="126491"/>
                  </a:lnTo>
                  <a:lnTo>
                    <a:pt x="4252468" y="555116"/>
                  </a:lnTo>
                  <a:lnTo>
                    <a:pt x="4183379" y="555116"/>
                  </a:lnTo>
                  <a:lnTo>
                    <a:pt x="4183379" y="9651"/>
                  </a:lnTo>
                  <a:close/>
                </a:path>
                <a:path w="4859020" h="564515">
                  <a:moveTo>
                    <a:pt x="3315461" y="9651"/>
                  </a:moveTo>
                  <a:lnTo>
                    <a:pt x="3387598" y="9651"/>
                  </a:lnTo>
                  <a:lnTo>
                    <a:pt x="3387598" y="555116"/>
                  </a:lnTo>
                  <a:lnTo>
                    <a:pt x="3315461" y="555116"/>
                  </a:lnTo>
                  <a:lnTo>
                    <a:pt x="3315461" y="9651"/>
                  </a:lnTo>
                  <a:close/>
                </a:path>
                <a:path w="4859020" h="564515">
                  <a:moveTo>
                    <a:pt x="2759329" y="9651"/>
                  </a:moveTo>
                  <a:lnTo>
                    <a:pt x="3191636" y="9651"/>
                  </a:lnTo>
                  <a:lnTo>
                    <a:pt x="3191636" y="74040"/>
                  </a:lnTo>
                  <a:lnTo>
                    <a:pt x="3011297" y="74040"/>
                  </a:lnTo>
                  <a:lnTo>
                    <a:pt x="3011297" y="555116"/>
                  </a:lnTo>
                  <a:lnTo>
                    <a:pt x="2939034" y="555116"/>
                  </a:lnTo>
                  <a:lnTo>
                    <a:pt x="2939034" y="74040"/>
                  </a:lnTo>
                  <a:lnTo>
                    <a:pt x="2759329" y="74040"/>
                  </a:lnTo>
                  <a:lnTo>
                    <a:pt x="2759329" y="9651"/>
                  </a:lnTo>
                  <a:close/>
                </a:path>
                <a:path w="4859020" h="564515">
                  <a:moveTo>
                    <a:pt x="2460624" y="9651"/>
                  </a:moveTo>
                  <a:lnTo>
                    <a:pt x="2538348" y="9651"/>
                  </a:lnTo>
                  <a:lnTo>
                    <a:pt x="2761614" y="555116"/>
                  </a:lnTo>
                  <a:lnTo>
                    <a:pt x="2679446" y="555116"/>
                  </a:lnTo>
                  <a:lnTo>
                    <a:pt x="2615819" y="389889"/>
                  </a:lnTo>
                  <a:lnTo>
                    <a:pt x="2387726" y="389889"/>
                  </a:lnTo>
                  <a:lnTo>
                    <a:pt x="2327783" y="555116"/>
                  </a:lnTo>
                  <a:lnTo>
                    <a:pt x="2251201" y="555116"/>
                  </a:lnTo>
                  <a:lnTo>
                    <a:pt x="2460624" y="9651"/>
                  </a:lnTo>
                  <a:close/>
                </a:path>
                <a:path w="4859020" h="564515">
                  <a:moveTo>
                    <a:pt x="1723897" y="9651"/>
                  </a:moveTo>
                  <a:lnTo>
                    <a:pt x="1965706" y="9651"/>
                  </a:lnTo>
                  <a:lnTo>
                    <a:pt x="1999997" y="10578"/>
                  </a:lnTo>
                  <a:lnTo>
                    <a:pt x="2055485" y="17956"/>
                  </a:lnTo>
                  <a:lnTo>
                    <a:pt x="2094706" y="33123"/>
                  </a:lnTo>
                  <a:lnTo>
                    <a:pt x="2124995" y="59031"/>
                  </a:lnTo>
                  <a:lnTo>
                    <a:pt x="2147210" y="95345"/>
                  </a:lnTo>
                  <a:lnTo>
                    <a:pt x="2158589" y="136493"/>
                  </a:lnTo>
                  <a:lnTo>
                    <a:pt x="2160016" y="158495"/>
                  </a:lnTo>
                  <a:lnTo>
                    <a:pt x="2157660" y="186384"/>
                  </a:lnTo>
                  <a:lnTo>
                    <a:pt x="2138852" y="235255"/>
                  </a:lnTo>
                  <a:lnTo>
                    <a:pt x="2101089" y="274383"/>
                  </a:lnTo>
                  <a:lnTo>
                    <a:pt x="2043039" y="299720"/>
                  </a:lnTo>
                  <a:lnTo>
                    <a:pt x="2006345" y="306958"/>
                  </a:lnTo>
                  <a:lnTo>
                    <a:pt x="2019778" y="313795"/>
                  </a:lnTo>
                  <a:lnTo>
                    <a:pt x="2065504" y="349539"/>
                  </a:lnTo>
                  <a:lnTo>
                    <a:pt x="2095412" y="385822"/>
                  </a:lnTo>
                  <a:lnTo>
                    <a:pt x="2204593" y="555116"/>
                  </a:lnTo>
                  <a:lnTo>
                    <a:pt x="2113914" y="555116"/>
                  </a:lnTo>
                  <a:lnTo>
                    <a:pt x="2041651" y="441578"/>
                  </a:lnTo>
                  <a:lnTo>
                    <a:pt x="2026533" y="418510"/>
                  </a:lnTo>
                  <a:lnTo>
                    <a:pt x="2000486" y="380946"/>
                  </a:lnTo>
                  <a:lnTo>
                    <a:pt x="1970182" y="344344"/>
                  </a:lnTo>
                  <a:lnTo>
                    <a:pt x="1936575" y="321198"/>
                  </a:lnTo>
                  <a:lnTo>
                    <a:pt x="1892804" y="313092"/>
                  </a:lnTo>
                  <a:lnTo>
                    <a:pt x="1879854" y="312927"/>
                  </a:lnTo>
                  <a:lnTo>
                    <a:pt x="1796160" y="312927"/>
                  </a:lnTo>
                  <a:lnTo>
                    <a:pt x="1796160" y="555116"/>
                  </a:lnTo>
                  <a:lnTo>
                    <a:pt x="1723897" y="555116"/>
                  </a:lnTo>
                  <a:lnTo>
                    <a:pt x="1723897" y="9651"/>
                  </a:lnTo>
                  <a:close/>
                </a:path>
                <a:path w="4859020" h="564515">
                  <a:moveTo>
                    <a:pt x="1135633" y="9651"/>
                  </a:moveTo>
                  <a:lnTo>
                    <a:pt x="1377441" y="9651"/>
                  </a:lnTo>
                  <a:lnTo>
                    <a:pt x="1411733" y="10578"/>
                  </a:lnTo>
                  <a:lnTo>
                    <a:pt x="1467221" y="17956"/>
                  </a:lnTo>
                  <a:lnTo>
                    <a:pt x="1506442" y="33123"/>
                  </a:lnTo>
                  <a:lnTo>
                    <a:pt x="1536731" y="59031"/>
                  </a:lnTo>
                  <a:lnTo>
                    <a:pt x="1558946" y="95345"/>
                  </a:lnTo>
                  <a:lnTo>
                    <a:pt x="1570325" y="136493"/>
                  </a:lnTo>
                  <a:lnTo>
                    <a:pt x="1571752" y="158495"/>
                  </a:lnTo>
                  <a:lnTo>
                    <a:pt x="1569396" y="186384"/>
                  </a:lnTo>
                  <a:lnTo>
                    <a:pt x="1550588" y="235255"/>
                  </a:lnTo>
                  <a:lnTo>
                    <a:pt x="1512825" y="274383"/>
                  </a:lnTo>
                  <a:lnTo>
                    <a:pt x="1454775" y="299720"/>
                  </a:lnTo>
                  <a:lnTo>
                    <a:pt x="1418082" y="306958"/>
                  </a:lnTo>
                  <a:lnTo>
                    <a:pt x="1431514" y="313795"/>
                  </a:lnTo>
                  <a:lnTo>
                    <a:pt x="1477240" y="349539"/>
                  </a:lnTo>
                  <a:lnTo>
                    <a:pt x="1507148" y="385822"/>
                  </a:lnTo>
                  <a:lnTo>
                    <a:pt x="1616329" y="555116"/>
                  </a:lnTo>
                  <a:lnTo>
                    <a:pt x="1525651" y="555116"/>
                  </a:lnTo>
                  <a:lnTo>
                    <a:pt x="1453388" y="441578"/>
                  </a:lnTo>
                  <a:lnTo>
                    <a:pt x="1438269" y="418510"/>
                  </a:lnTo>
                  <a:lnTo>
                    <a:pt x="1412222" y="380946"/>
                  </a:lnTo>
                  <a:lnTo>
                    <a:pt x="1381918" y="344344"/>
                  </a:lnTo>
                  <a:lnTo>
                    <a:pt x="1348311" y="321198"/>
                  </a:lnTo>
                  <a:lnTo>
                    <a:pt x="1304540" y="313092"/>
                  </a:lnTo>
                  <a:lnTo>
                    <a:pt x="1291589" y="312927"/>
                  </a:lnTo>
                  <a:lnTo>
                    <a:pt x="1207896" y="312927"/>
                  </a:lnTo>
                  <a:lnTo>
                    <a:pt x="1207896" y="555116"/>
                  </a:lnTo>
                  <a:lnTo>
                    <a:pt x="1135633" y="555116"/>
                  </a:lnTo>
                  <a:lnTo>
                    <a:pt x="1135633" y="9651"/>
                  </a:lnTo>
                  <a:close/>
                </a:path>
                <a:path w="4859020" h="564515">
                  <a:moveTo>
                    <a:pt x="738504" y="9651"/>
                  </a:moveTo>
                  <a:lnTo>
                    <a:pt x="816228" y="9651"/>
                  </a:lnTo>
                  <a:lnTo>
                    <a:pt x="1039494" y="555116"/>
                  </a:lnTo>
                  <a:lnTo>
                    <a:pt x="957326" y="555116"/>
                  </a:lnTo>
                  <a:lnTo>
                    <a:pt x="893698" y="389889"/>
                  </a:lnTo>
                  <a:lnTo>
                    <a:pt x="665607" y="389889"/>
                  </a:lnTo>
                  <a:lnTo>
                    <a:pt x="605663" y="555116"/>
                  </a:lnTo>
                  <a:lnTo>
                    <a:pt x="529082" y="555116"/>
                  </a:lnTo>
                  <a:lnTo>
                    <a:pt x="738504" y="9651"/>
                  </a:lnTo>
                  <a:close/>
                </a:path>
                <a:path w="4859020" h="564515">
                  <a:moveTo>
                    <a:pt x="0" y="9651"/>
                  </a:moveTo>
                  <a:lnTo>
                    <a:pt x="74040" y="9651"/>
                  </a:lnTo>
                  <a:lnTo>
                    <a:pt x="360425" y="437895"/>
                  </a:lnTo>
                  <a:lnTo>
                    <a:pt x="360425" y="9651"/>
                  </a:lnTo>
                  <a:lnTo>
                    <a:pt x="429640" y="9651"/>
                  </a:lnTo>
                  <a:lnTo>
                    <a:pt x="429640" y="555116"/>
                  </a:lnTo>
                  <a:lnTo>
                    <a:pt x="355600" y="555116"/>
                  </a:lnTo>
                  <a:lnTo>
                    <a:pt x="69087" y="126491"/>
                  </a:lnTo>
                  <a:lnTo>
                    <a:pt x="69087" y="555116"/>
                  </a:lnTo>
                  <a:lnTo>
                    <a:pt x="0" y="555116"/>
                  </a:lnTo>
                  <a:lnTo>
                    <a:pt x="0" y="9651"/>
                  </a:lnTo>
                  <a:close/>
                </a:path>
                <a:path w="4859020" h="564515">
                  <a:moveTo>
                    <a:pt x="3792347" y="0"/>
                  </a:moveTo>
                  <a:lnTo>
                    <a:pt x="3864181" y="9032"/>
                  </a:lnTo>
                  <a:lnTo>
                    <a:pt x="3928491" y="36067"/>
                  </a:lnTo>
                  <a:lnTo>
                    <a:pt x="3981957" y="79327"/>
                  </a:lnTo>
                  <a:lnTo>
                    <a:pt x="4020947" y="136778"/>
                  </a:lnTo>
                  <a:lnTo>
                    <a:pt x="4044838" y="205597"/>
                  </a:lnTo>
                  <a:lnTo>
                    <a:pt x="4050825" y="243274"/>
                  </a:lnTo>
                  <a:lnTo>
                    <a:pt x="4052824" y="283082"/>
                  </a:lnTo>
                  <a:lnTo>
                    <a:pt x="4050728" y="323514"/>
                  </a:lnTo>
                  <a:lnTo>
                    <a:pt x="4044441" y="361743"/>
                  </a:lnTo>
                  <a:lnTo>
                    <a:pt x="4019296" y="431545"/>
                  </a:lnTo>
                  <a:lnTo>
                    <a:pt x="3978909" y="489092"/>
                  </a:lnTo>
                  <a:lnTo>
                    <a:pt x="3924427" y="530732"/>
                  </a:lnTo>
                  <a:lnTo>
                    <a:pt x="3860625" y="555990"/>
                  </a:lnTo>
                  <a:lnTo>
                    <a:pt x="3791966" y="564388"/>
                  </a:lnTo>
                  <a:lnTo>
                    <a:pt x="3754506" y="562074"/>
                  </a:lnTo>
                  <a:lnTo>
                    <a:pt x="3685684" y="543492"/>
                  </a:lnTo>
                  <a:lnTo>
                    <a:pt x="3625842" y="506890"/>
                  </a:lnTo>
                  <a:lnTo>
                    <a:pt x="3579931" y="456078"/>
                  </a:lnTo>
                  <a:lnTo>
                    <a:pt x="3548808" y="392981"/>
                  </a:lnTo>
                  <a:lnTo>
                    <a:pt x="3533187" y="324885"/>
                  </a:lnTo>
                  <a:lnTo>
                    <a:pt x="3531234" y="289432"/>
                  </a:lnTo>
                  <a:lnTo>
                    <a:pt x="3534146" y="237464"/>
                  </a:lnTo>
                  <a:lnTo>
                    <a:pt x="3542886" y="190220"/>
                  </a:lnTo>
                  <a:lnTo>
                    <a:pt x="3557459" y="147700"/>
                  </a:lnTo>
                  <a:lnTo>
                    <a:pt x="3577873" y="109905"/>
                  </a:lnTo>
                  <a:lnTo>
                    <a:pt x="3604132" y="76835"/>
                  </a:lnTo>
                  <a:lnTo>
                    <a:pt x="3643256" y="43237"/>
                  </a:lnTo>
                  <a:lnTo>
                    <a:pt x="3687667" y="19224"/>
                  </a:lnTo>
                  <a:lnTo>
                    <a:pt x="3737363" y="4808"/>
                  </a:lnTo>
                  <a:lnTo>
                    <a:pt x="3792347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476502" y="2126106"/>
            <a:ext cx="14820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95"/>
              </a:spcBef>
              <a:buClr>
                <a:srgbClr val="B03E9A"/>
              </a:buClr>
              <a:buSzPct val="73214"/>
              <a:buFont typeface="Wingdings 2"/>
              <a:buChar char=""/>
              <a:tabLst>
                <a:tab pos="287020" algn="l"/>
              </a:tabLst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DIRE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T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3131947"/>
            <a:ext cx="3299460" cy="3439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95"/>
              </a:spcBef>
              <a:buClr>
                <a:srgbClr val="B03E9A"/>
              </a:buClr>
              <a:buSzPct val="73214"/>
              <a:buFont typeface="Wingdings 2"/>
              <a:buChar char=""/>
              <a:tabLst>
                <a:tab pos="287020" algn="l"/>
              </a:tabLst>
            </a:pPr>
            <a:r>
              <a:rPr sz="2800" spc="-5" dirty="0">
                <a:latin typeface="Trebuchet MS"/>
                <a:cs typeface="Trebuchet MS"/>
              </a:rPr>
              <a:t>The reporting of  </a:t>
            </a:r>
            <a:r>
              <a:rPr sz="2800" spc="-10" dirty="0">
                <a:latin typeface="Trebuchet MS"/>
                <a:cs typeface="Trebuchet MS"/>
              </a:rPr>
              <a:t>words without  making any  changes and the  statement said by  the </a:t>
            </a:r>
            <a:r>
              <a:rPr sz="2800" spc="-5" dirty="0">
                <a:latin typeface="Trebuchet MS"/>
                <a:cs typeface="Trebuchet MS"/>
              </a:rPr>
              <a:t>speaker </a:t>
            </a:r>
            <a:r>
              <a:rPr sz="2800" spc="-10" dirty="0">
                <a:latin typeface="Trebuchet MS"/>
                <a:cs typeface="Trebuchet MS"/>
              </a:rPr>
              <a:t>should  </a:t>
            </a:r>
            <a:r>
              <a:rPr sz="2800" spc="-5" dirty="0">
                <a:latin typeface="Trebuchet MS"/>
                <a:cs typeface="Trebuchet MS"/>
              </a:rPr>
              <a:t>be </a:t>
            </a:r>
            <a:r>
              <a:rPr sz="2800" spc="-10" dirty="0">
                <a:latin typeface="Trebuchet MS"/>
                <a:cs typeface="Trebuchet MS"/>
              </a:rPr>
              <a:t>under the  Inverted</a:t>
            </a:r>
            <a:r>
              <a:rPr sz="2800" spc="-1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Comma.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29327" y="2126106"/>
            <a:ext cx="18186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955">
              <a:lnSpc>
                <a:spcPct val="100000"/>
              </a:lnSpc>
              <a:spcBef>
                <a:spcPts val="95"/>
              </a:spcBef>
              <a:buClr>
                <a:srgbClr val="B03E9A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INDIRECT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8183" y="3131947"/>
            <a:ext cx="3301365" cy="301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95"/>
              </a:spcBef>
              <a:buClr>
                <a:srgbClr val="B03E9A"/>
              </a:buClr>
              <a:buSzPct val="73214"/>
              <a:buFont typeface="Wingdings 2"/>
              <a:buChar char=""/>
              <a:tabLst>
                <a:tab pos="287020" algn="l"/>
              </a:tabLst>
            </a:pPr>
            <a:r>
              <a:rPr sz="2800" spc="-5" dirty="0">
                <a:latin typeface="Trebuchet MS"/>
                <a:cs typeface="Trebuchet MS"/>
              </a:rPr>
              <a:t>The reporting of  </a:t>
            </a:r>
            <a:r>
              <a:rPr sz="2800" spc="-10" dirty="0">
                <a:latin typeface="Trebuchet MS"/>
                <a:cs typeface="Trebuchet MS"/>
              </a:rPr>
              <a:t>words with making  changes and the  statement said by  </a:t>
            </a:r>
            <a:r>
              <a:rPr sz="2800" spc="-5" dirty="0">
                <a:latin typeface="Trebuchet MS"/>
                <a:cs typeface="Trebuchet MS"/>
              </a:rPr>
              <a:t>the speaker</a:t>
            </a:r>
            <a:r>
              <a:rPr sz="2800" spc="-7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should  </a:t>
            </a:r>
            <a:r>
              <a:rPr sz="2800" spc="-10" dirty="0">
                <a:latin typeface="Trebuchet MS"/>
                <a:cs typeface="Trebuchet MS"/>
              </a:rPr>
              <a:t>not </a:t>
            </a:r>
            <a:r>
              <a:rPr sz="2800" spc="-5" dirty="0">
                <a:latin typeface="Trebuchet MS"/>
                <a:cs typeface="Trebuchet MS"/>
              </a:rPr>
              <a:t>be </a:t>
            </a:r>
            <a:r>
              <a:rPr sz="2800" spc="-10" dirty="0">
                <a:latin typeface="Trebuchet MS"/>
                <a:cs typeface="Trebuchet MS"/>
              </a:rPr>
              <a:t>under the  Inverted</a:t>
            </a:r>
            <a:r>
              <a:rPr sz="2800" spc="-1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Comma.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52172" y="263143"/>
            <a:ext cx="5354955" cy="1341755"/>
            <a:chOff x="1352172" y="263143"/>
            <a:chExt cx="5354955" cy="1341755"/>
          </a:xfrm>
        </p:grpSpPr>
        <p:sp>
          <p:nvSpPr>
            <p:cNvPr id="3" name="object 3"/>
            <p:cNvSpPr/>
            <p:nvPr/>
          </p:nvSpPr>
          <p:spPr>
            <a:xfrm>
              <a:off x="1352172" y="934635"/>
              <a:ext cx="5354951" cy="66971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57757" y="268477"/>
              <a:ext cx="5335143" cy="67691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57757" y="268477"/>
              <a:ext cx="5335270" cy="676910"/>
            </a:xfrm>
            <a:custGeom>
              <a:avLst/>
              <a:gdLst/>
              <a:ahLst/>
              <a:cxnLst/>
              <a:rect l="l" t="t" r="r" b="b"/>
              <a:pathLst>
                <a:path w="5335270" h="676910">
                  <a:moveTo>
                    <a:pt x="5243703" y="574167"/>
                  </a:moveTo>
                  <a:lnTo>
                    <a:pt x="5335143" y="574167"/>
                  </a:lnTo>
                  <a:lnTo>
                    <a:pt x="5335143" y="665734"/>
                  </a:lnTo>
                  <a:lnTo>
                    <a:pt x="5243703" y="665734"/>
                  </a:lnTo>
                  <a:lnTo>
                    <a:pt x="5243703" y="574167"/>
                  </a:lnTo>
                  <a:close/>
                </a:path>
                <a:path w="5335270" h="676910">
                  <a:moveTo>
                    <a:pt x="5243703" y="191516"/>
                  </a:moveTo>
                  <a:lnTo>
                    <a:pt x="5335143" y="191516"/>
                  </a:lnTo>
                  <a:lnTo>
                    <a:pt x="5335143" y="283083"/>
                  </a:lnTo>
                  <a:lnTo>
                    <a:pt x="5243703" y="283083"/>
                  </a:lnTo>
                  <a:lnTo>
                    <a:pt x="5243703" y="191516"/>
                  </a:lnTo>
                  <a:close/>
                </a:path>
                <a:path w="5335270" h="676910">
                  <a:moveTo>
                    <a:pt x="2828035" y="88392"/>
                  </a:moveTo>
                  <a:lnTo>
                    <a:pt x="2828035" y="322325"/>
                  </a:lnTo>
                  <a:lnTo>
                    <a:pt x="2997200" y="322325"/>
                  </a:lnTo>
                  <a:lnTo>
                    <a:pt x="3036157" y="320373"/>
                  </a:lnTo>
                  <a:lnTo>
                    <a:pt x="3095783" y="304752"/>
                  </a:lnTo>
                  <a:lnTo>
                    <a:pt x="3131881" y="273869"/>
                  </a:lnTo>
                  <a:lnTo>
                    <a:pt x="3149546" y="229915"/>
                  </a:lnTo>
                  <a:lnTo>
                    <a:pt x="3151759" y="203200"/>
                  </a:lnTo>
                  <a:lnTo>
                    <a:pt x="3150451" y="183384"/>
                  </a:lnTo>
                  <a:lnTo>
                    <a:pt x="3130931" y="132842"/>
                  </a:lnTo>
                  <a:lnTo>
                    <a:pt x="3092390" y="100159"/>
                  </a:lnTo>
                  <a:lnTo>
                    <a:pt x="3045094" y="89884"/>
                  </a:lnTo>
                  <a:lnTo>
                    <a:pt x="2995422" y="88392"/>
                  </a:lnTo>
                  <a:lnTo>
                    <a:pt x="2828035" y="88392"/>
                  </a:lnTo>
                  <a:close/>
                </a:path>
                <a:path w="5335270" h="676910">
                  <a:moveTo>
                    <a:pt x="1517777" y="79882"/>
                  </a:moveTo>
                  <a:lnTo>
                    <a:pt x="1502648" y="142668"/>
                  </a:lnTo>
                  <a:lnTo>
                    <a:pt x="1482470" y="204977"/>
                  </a:lnTo>
                  <a:lnTo>
                    <a:pt x="1410589" y="397001"/>
                  </a:lnTo>
                  <a:lnTo>
                    <a:pt x="1632458" y="397001"/>
                  </a:lnTo>
                  <a:lnTo>
                    <a:pt x="1564132" y="215646"/>
                  </a:lnTo>
                  <a:lnTo>
                    <a:pt x="1549513" y="176216"/>
                  </a:lnTo>
                  <a:lnTo>
                    <a:pt x="1536906" y="140430"/>
                  </a:lnTo>
                  <a:lnTo>
                    <a:pt x="1526323" y="108311"/>
                  </a:lnTo>
                  <a:lnTo>
                    <a:pt x="1517777" y="79882"/>
                  </a:lnTo>
                  <a:close/>
                </a:path>
                <a:path w="5335270" h="676910">
                  <a:moveTo>
                    <a:pt x="3938016" y="11175"/>
                  </a:moveTo>
                  <a:lnTo>
                    <a:pt x="4411218" y="11175"/>
                  </a:lnTo>
                  <a:lnTo>
                    <a:pt x="4411218" y="88392"/>
                  </a:lnTo>
                  <a:lnTo>
                    <a:pt x="4024629" y="88392"/>
                  </a:lnTo>
                  <a:lnTo>
                    <a:pt x="4024629" y="288925"/>
                  </a:lnTo>
                  <a:lnTo>
                    <a:pt x="4386707" y="288925"/>
                  </a:lnTo>
                  <a:lnTo>
                    <a:pt x="4386707" y="365633"/>
                  </a:lnTo>
                  <a:lnTo>
                    <a:pt x="4024629" y="365633"/>
                  </a:lnTo>
                  <a:lnTo>
                    <a:pt x="4024629" y="588518"/>
                  </a:lnTo>
                  <a:lnTo>
                    <a:pt x="4426458" y="588518"/>
                  </a:lnTo>
                  <a:lnTo>
                    <a:pt x="4426458" y="665734"/>
                  </a:lnTo>
                  <a:lnTo>
                    <a:pt x="3938016" y="665734"/>
                  </a:lnTo>
                  <a:lnTo>
                    <a:pt x="3938016" y="11175"/>
                  </a:lnTo>
                  <a:close/>
                </a:path>
                <a:path w="5335270" h="676910">
                  <a:moveTo>
                    <a:pt x="3385566" y="11175"/>
                  </a:moveTo>
                  <a:lnTo>
                    <a:pt x="3472179" y="11175"/>
                  </a:lnTo>
                  <a:lnTo>
                    <a:pt x="3472179" y="588518"/>
                  </a:lnTo>
                  <a:lnTo>
                    <a:pt x="3794505" y="588518"/>
                  </a:lnTo>
                  <a:lnTo>
                    <a:pt x="3794505" y="665734"/>
                  </a:lnTo>
                  <a:lnTo>
                    <a:pt x="3385566" y="665734"/>
                  </a:lnTo>
                  <a:lnTo>
                    <a:pt x="3385566" y="11175"/>
                  </a:lnTo>
                  <a:close/>
                </a:path>
                <a:path w="5335270" h="676910">
                  <a:moveTo>
                    <a:pt x="2741422" y="11175"/>
                  </a:moveTo>
                  <a:lnTo>
                    <a:pt x="2988310" y="11175"/>
                  </a:lnTo>
                  <a:lnTo>
                    <a:pt x="3018958" y="11558"/>
                  </a:lnTo>
                  <a:lnTo>
                    <a:pt x="3068730" y="14658"/>
                  </a:lnTo>
                  <a:lnTo>
                    <a:pt x="3110999" y="22324"/>
                  </a:lnTo>
                  <a:lnTo>
                    <a:pt x="3151385" y="37651"/>
                  </a:lnTo>
                  <a:lnTo>
                    <a:pt x="3184149" y="60388"/>
                  </a:lnTo>
                  <a:lnTo>
                    <a:pt x="3210387" y="92011"/>
                  </a:lnTo>
                  <a:lnTo>
                    <a:pt x="3229842" y="132042"/>
                  </a:lnTo>
                  <a:lnTo>
                    <a:pt x="3239799" y="176670"/>
                  </a:lnTo>
                  <a:lnTo>
                    <a:pt x="3241040" y="200533"/>
                  </a:lnTo>
                  <a:lnTo>
                    <a:pt x="3237708" y="240655"/>
                  </a:lnTo>
                  <a:lnTo>
                    <a:pt x="3227720" y="277574"/>
                  </a:lnTo>
                  <a:lnTo>
                    <a:pt x="3187827" y="341757"/>
                  </a:lnTo>
                  <a:lnTo>
                    <a:pt x="3155914" y="367093"/>
                  </a:lnTo>
                  <a:lnTo>
                    <a:pt x="3113309" y="385191"/>
                  </a:lnTo>
                  <a:lnTo>
                    <a:pt x="3059989" y="396049"/>
                  </a:lnTo>
                  <a:lnTo>
                    <a:pt x="2995930" y="399669"/>
                  </a:lnTo>
                  <a:lnTo>
                    <a:pt x="2828035" y="399669"/>
                  </a:lnTo>
                  <a:lnTo>
                    <a:pt x="2828035" y="665734"/>
                  </a:lnTo>
                  <a:lnTo>
                    <a:pt x="2741422" y="665734"/>
                  </a:lnTo>
                  <a:lnTo>
                    <a:pt x="2741422" y="11175"/>
                  </a:lnTo>
                  <a:close/>
                </a:path>
                <a:path w="5335270" h="676910">
                  <a:moveTo>
                    <a:pt x="1938655" y="11175"/>
                  </a:moveTo>
                  <a:lnTo>
                    <a:pt x="2068957" y="11175"/>
                  </a:lnTo>
                  <a:lnTo>
                    <a:pt x="2223897" y="474599"/>
                  </a:lnTo>
                  <a:lnTo>
                    <a:pt x="2233922" y="504938"/>
                  </a:lnTo>
                  <a:lnTo>
                    <a:pt x="2242470" y="531193"/>
                  </a:lnTo>
                  <a:lnTo>
                    <a:pt x="2249543" y="553376"/>
                  </a:lnTo>
                  <a:lnTo>
                    <a:pt x="2255139" y="571500"/>
                  </a:lnTo>
                  <a:lnTo>
                    <a:pt x="2261522" y="551572"/>
                  </a:lnTo>
                  <a:lnTo>
                    <a:pt x="2269442" y="527431"/>
                  </a:lnTo>
                  <a:lnTo>
                    <a:pt x="2278909" y="499098"/>
                  </a:lnTo>
                  <a:lnTo>
                    <a:pt x="2289937" y="466598"/>
                  </a:lnTo>
                  <a:lnTo>
                    <a:pt x="2446655" y="11175"/>
                  </a:lnTo>
                  <a:lnTo>
                    <a:pt x="2563241" y="11175"/>
                  </a:lnTo>
                  <a:lnTo>
                    <a:pt x="2563241" y="665734"/>
                  </a:lnTo>
                  <a:lnTo>
                    <a:pt x="2479802" y="665734"/>
                  </a:lnTo>
                  <a:lnTo>
                    <a:pt x="2479802" y="117856"/>
                  </a:lnTo>
                  <a:lnTo>
                    <a:pt x="2289556" y="665734"/>
                  </a:lnTo>
                  <a:lnTo>
                    <a:pt x="2211451" y="665734"/>
                  </a:lnTo>
                  <a:lnTo>
                    <a:pt x="2022094" y="108458"/>
                  </a:lnTo>
                  <a:lnTo>
                    <a:pt x="2022094" y="665734"/>
                  </a:lnTo>
                  <a:lnTo>
                    <a:pt x="1938655" y="665734"/>
                  </a:lnTo>
                  <a:lnTo>
                    <a:pt x="1938655" y="11175"/>
                  </a:lnTo>
                  <a:close/>
                </a:path>
                <a:path w="5335270" h="676910">
                  <a:moveTo>
                    <a:pt x="1473073" y="11175"/>
                  </a:moveTo>
                  <a:lnTo>
                    <a:pt x="1566418" y="11175"/>
                  </a:lnTo>
                  <a:lnTo>
                    <a:pt x="1834261" y="665734"/>
                  </a:lnTo>
                  <a:lnTo>
                    <a:pt x="1735582" y="665734"/>
                  </a:lnTo>
                  <a:lnTo>
                    <a:pt x="1659255" y="467487"/>
                  </a:lnTo>
                  <a:lnTo>
                    <a:pt x="1385570" y="467487"/>
                  </a:lnTo>
                  <a:lnTo>
                    <a:pt x="1313688" y="665734"/>
                  </a:lnTo>
                  <a:lnTo>
                    <a:pt x="1221740" y="665734"/>
                  </a:lnTo>
                  <a:lnTo>
                    <a:pt x="1473073" y="11175"/>
                  </a:lnTo>
                  <a:close/>
                </a:path>
                <a:path w="5335270" h="676910">
                  <a:moveTo>
                    <a:pt x="609219" y="11175"/>
                  </a:moveTo>
                  <a:lnTo>
                    <a:pt x="712469" y="11175"/>
                  </a:lnTo>
                  <a:lnTo>
                    <a:pt x="831215" y="179070"/>
                  </a:lnTo>
                  <a:lnTo>
                    <a:pt x="848379" y="203668"/>
                  </a:lnTo>
                  <a:lnTo>
                    <a:pt x="862901" y="225266"/>
                  </a:lnTo>
                  <a:lnTo>
                    <a:pt x="874756" y="243863"/>
                  </a:lnTo>
                  <a:lnTo>
                    <a:pt x="883919" y="259461"/>
                  </a:lnTo>
                  <a:lnTo>
                    <a:pt x="895300" y="241383"/>
                  </a:lnTo>
                  <a:lnTo>
                    <a:pt x="907716" y="222948"/>
                  </a:lnTo>
                  <a:lnTo>
                    <a:pt x="921156" y="204132"/>
                  </a:lnTo>
                  <a:lnTo>
                    <a:pt x="935609" y="184912"/>
                  </a:lnTo>
                  <a:lnTo>
                    <a:pt x="1067308" y="11175"/>
                  </a:lnTo>
                  <a:lnTo>
                    <a:pt x="1161542" y="11175"/>
                  </a:lnTo>
                  <a:lnTo>
                    <a:pt x="931672" y="319659"/>
                  </a:lnTo>
                  <a:lnTo>
                    <a:pt x="1179449" y="665734"/>
                  </a:lnTo>
                  <a:lnTo>
                    <a:pt x="1072261" y="665734"/>
                  </a:lnTo>
                  <a:lnTo>
                    <a:pt x="907542" y="432181"/>
                  </a:lnTo>
                  <a:lnTo>
                    <a:pt x="900541" y="421943"/>
                  </a:lnTo>
                  <a:lnTo>
                    <a:pt x="893444" y="411241"/>
                  </a:lnTo>
                  <a:lnTo>
                    <a:pt x="886253" y="400087"/>
                  </a:lnTo>
                  <a:lnTo>
                    <a:pt x="878967" y="388493"/>
                  </a:lnTo>
                  <a:lnTo>
                    <a:pt x="868799" y="404923"/>
                  </a:lnTo>
                  <a:lnTo>
                    <a:pt x="860202" y="418592"/>
                  </a:lnTo>
                  <a:lnTo>
                    <a:pt x="853178" y="429498"/>
                  </a:lnTo>
                  <a:lnTo>
                    <a:pt x="847725" y="437642"/>
                  </a:lnTo>
                  <a:lnTo>
                    <a:pt x="683387" y="665734"/>
                  </a:lnTo>
                  <a:lnTo>
                    <a:pt x="579374" y="665734"/>
                  </a:lnTo>
                  <a:lnTo>
                    <a:pt x="832485" y="324612"/>
                  </a:lnTo>
                  <a:lnTo>
                    <a:pt x="609219" y="11175"/>
                  </a:lnTo>
                  <a:close/>
                </a:path>
                <a:path w="5335270" h="676910">
                  <a:moveTo>
                    <a:pt x="0" y="11175"/>
                  </a:moveTo>
                  <a:lnTo>
                    <a:pt x="473201" y="11175"/>
                  </a:lnTo>
                  <a:lnTo>
                    <a:pt x="473201" y="88392"/>
                  </a:lnTo>
                  <a:lnTo>
                    <a:pt x="86614" y="88392"/>
                  </a:lnTo>
                  <a:lnTo>
                    <a:pt x="86614" y="288925"/>
                  </a:lnTo>
                  <a:lnTo>
                    <a:pt x="448691" y="288925"/>
                  </a:lnTo>
                  <a:lnTo>
                    <a:pt x="448691" y="365633"/>
                  </a:lnTo>
                  <a:lnTo>
                    <a:pt x="86614" y="365633"/>
                  </a:lnTo>
                  <a:lnTo>
                    <a:pt x="86614" y="588518"/>
                  </a:lnTo>
                  <a:lnTo>
                    <a:pt x="488442" y="588518"/>
                  </a:lnTo>
                  <a:lnTo>
                    <a:pt x="488442" y="665734"/>
                  </a:lnTo>
                  <a:lnTo>
                    <a:pt x="0" y="665734"/>
                  </a:lnTo>
                  <a:lnTo>
                    <a:pt x="0" y="11175"/>
                  </a:lnTo>
                  <a:close/>
                </a:path>
                <a:path w="5335270" h="676910">
                  <a:moveTo>
                    <a:pt x="4809871" y="0"/>
                  </a:moveTo>
                  <a:lnTo>
                    <a:pt x="4878339" y="5889"/>
                  </a:lnTo>
                  <a:lnTo>
                    <a:pt x="4938141" y="23495"/>
                  </a:lnTo>
                  <a:lnTo>
                    <a:pt x="4987369" y="52450"/>
                  </a:lnTo>
                  <a:lnTo>
                    <a:pt x="5023739" y="92456"/>
                  </a:lnTo>
                  <a:lnTo>
                    <a:pt x="5046710" y="141017"/>
                  </a:lnTo>
                  <a:lnTo>
                    <a:pt x="5055870" y="195580"/>
                  </a:lnTo>
                  <a:lnTo>
                    <a:pt x="4972812" y="201802"/>
                  </a:lnTo>
                  <a:lnTo>
                    <a:pt x="4967478" y="172656"/>
                  </a:lnTo>
                  <a:lnTo>
                    <a:pt x="4958143" y="147319"/>
                  </a:lnTo>
                  <a:lnTo>
                    <a:pt x="4927473" y="108076"/>
                  </a:lnTo>
                  <a:lnTo>
                    <a:pt x="4879641" y="84296"/>
                  </a:lnTo>
                  <a:lnTo>
                    <a:pt x="4813427" y="76326"/>
                  </a:lnTo>
                  <a:lnTo>
                    <a:pt x="4776775" y="78134"/>
                  </a:lnTo>
                  <a:lnTo>
                    <a:pt x="4719522" y="92561"/>
                  </a:lnTo>
                  <a:lnTo>
                    <a:pt x="4683130" y="120296"/>
                  </a:lnTo>
                  <a:lnTo>
                    <a:pt x="4665172" y="155055"/>
                  </a:lnTo>
                  <a:lnTo>
                    <a:pt x="4662932" y="174625"/>
                  </a:lnTo>
                  <a:lnTo>
                    <a:pt x="4664525" y="191462"/>
                  </a:lnTo>
                  <a:lnTo>
                    <a:pt x="4688332" y="232663"/>
                  </a:lnTo>
                  <a:lnTo>
                    <a:pt x="4733528" y="255682"/>
                  </a:lnTo>
                  <a:lnTo>
                    <a:pt x="4771217" y="267418"/>
                  </a:lnTo>
                  <a:lnTo>
                    <a:pt x="4819015" y="279273"/>
                  </a:lnTo>
                  <a:lnTo>
                    <a:pt x="4867642" y="290873"/>
                  </a:lnTo>
                  <a:lnTo>
                    <a:pt x="4907994" y="301688"/>
                  </a:lnTo>
                  <a:lnTo>
                    <a:pt x="4963922" y="321056"/>
                  </a:lnTo>
                  <a:lnTo>
                    <a:pt x="5013563" y="350885"/>
                  </a:lnTo>
                  <a:lnTo>
                    <a:pt x="5048250" y="387858"/>
                  </a:lnTo>
                  <a:lnTo>
                    <a:pt x="5068649" y="431307"/>
                  </a:lnTo>
                  <a:lnTo>
                    <a:pt x="5075428" y="480949"/>
                  </a:lnTo>
                  <a:lnTo>
                    <a:pt x="5073568" y="506668"/>
                  </a:lnTo>
                  <a:lnTo>
                    <a:pt x="5058658" y="555869"/>
                  </a:lnTo>
                  <a:lnTo>
                    <a:pt x="5028987" y="601160"/>
                  </a:lnTo>
                  <a:lnTo>
                    <a:pt x="4985986" y="637113"/>
                  </a:lnTo>
                  <a:lnTo>
                    <a:pt x="4930719" y="662497"/>
                  </a:lnTo>
                  <a:lnTo>
                    <a:pt x="4867663" y="675312"/>
                  </a:lnTo>
                  <a:lnTo>
                    <a:pt x="4833493" y="676910"/>
                  </a:lnTo>
                  <a:lnTo>
                    <a:pt x="4790894" y="675290"/>
                  </a:lnTo>
                  <a:lnTo>
                    <a:pt x="4751879" y="670433"/>
                  </a:lnTo>
                  <a:lnTo>
                    <a:pt x="4684649" y="651001"/>
                  </a:lnTo>
                  <a:lnTo>
                    <a:pt x="4631007" y="618601"/>
                  </a:lnTo>
                  <a:lnTo>
                    <a:pt x="4590415" y="573151"/>
                  </a:lnTo>
                  <a:lnTo>
                    <a:pt x="4564300" y="517667"/>
                  </a:lnTo>
                  <a:lnTo>
                    <a:pt x="4554474" y="455422"/>
                  </a:lnTo>
                  <a:lnTo>
                    <a:pt x="4636134" y="448310"/>
                  </a:lnTo>
                  <a:lnTo>
                    <a:pt x="4640022" y="471767"/>
                  </a:lnTo>
                  <a:lnTo>
                    <a:pt x="4645802" y="492998"/>
                  </a:lnTo>
                  <a:lnTo>
                    <a:pt x="4663185" y="528827"/>
                  </a:lnTo>
                  <a:lnTo>
                    <a:pt x="4690221" y="557339"/>
                  </a:lnTo>
                  <a:lnTo>
                    <a:pt x="4728972" y="579755"/>
                  </a:lnTo>
                  <a:lnTo>
                    <a:pt x="4776438" y="594328"/>
                  </a:lnTo>
                  <a:lnTo>
                    <a:pt x="4829429" y="599186"/>
                  </a:lnTo>
                  <a:lnTo>
                    <a:pt x="4853477" y="598259"/>
                  </a:lnTo>
                  <a:lnTo>
                    <a:pt x="4897241" y="590881"/>
                  </a:lnTo>
                  <a:lnTo>
                    <a:pt x="4934745" y="576429"/>
                  </a:lnTo>
                  <a:lnTo>
                    <a:pt x="4973447" y="544068"/>
                  </a:lnTo>
                  <a:lnTo>
                    <a:pt x="4990824" y="502920"/>
                  </a:lnTo>
                  <a:lnTo>
                    <a:pt x="4991989" y="488061"/>
                  </a:lnTo>
                  <a:lnTo>
                    <a:pt x="4990869" y="473128"/>
                  </a:lnTo>
                  <a:lnTo>
                    <a:pt x="4974082" y="434213"/>
                  </a:lnTo>
                  <a:lnTo>
                    <a:pt x="4934273" y="403869"/>
                  </a:lnTo>
                  <a:lnTo>
                    <a:pt x="4898010" y="389749"/>
                  </a:lnTo>
                  <a:lnTo>
                    <a:pt x="4839769" y="373798"/>
                  </a:lnTo>
                  <a:lnTo>
                    <a:pt x="4798695" y="363727"/>
                  </a:lnTo>
                  <a:lnTo>
                    <a:pt x="4756947" y="353034"/>
                  </a:lnTo>
                  <a:lnTo>
                    <a:pt x="4693789" y="332599"/>
                  </a:lnTo>
                  <a:lnTo>
                    <a:pt x="4650378" y="309808"/>
                  </a:lnTo>
                  <a:lnTo>
                    <a:pt x="4615430" y="279328"/>
                  </a:lnTo>
                  <a:lnTo>
                    <a:pt x="4592405" y="243135"/>
                  </a:lnTo>
                  <a:lnTo>
                    <a:pt x="4580923" y="202420"/>
                  </a:lnTo>
                  <a:lnTo>
                    <a:pt x="4579493" y="180467"/>
                  </a:lnTo>
                  <a:lnTo>
                    <a:pt x="4581235" y="156033"/>
                  </a:lnTo>
                  <a:lnTo>
                    <a:pt x="4595244" y="109690"/>
                  </a:lnTo>
                  <a:lnTo>
                    <a:pt x="4623256" y="67518"/>
                  </a:lnTo>
                  <a:lnTo>
                    <a:pt x="4664317" y="34803"/>
                  </a:lnTo>
                  <a:lnTo>
                    <a:pt x="4717520" y="12590"/>
                  </a:lnTo>
                  <a:lnTo>
                    <a:pt x="4777579" y="1402"/>
                  </a:lnTo>
                  <a:lnTo>
                    <a:pt x="4809871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35940" y="1632331"/>
            <a:ext cx="6955790" cy="38976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25" dirty="0">
                <a:latin typeface="Trebuchet MS"/>
                <a:cs typeface="Trebuchet MS"/>
              </a:rPr>
              <a:t>Reema </a:t>
            </a:r>
            <a:r>
              <a:rPr sz="2600" dirty="0">
                <a:latin typeface="Trebuchet MS"/>
                <a:cs typeface="Trebuchet MS"/>
              </a:rPr>
              <a:t>said </a:t>
            </a:r>
            <a:r>
              <a:rPr sz="2600" spc="-5" dirty="0">
                <a:latin typeface="Trebuchet MS"/>
                <a:cs typeface="Trebuchet MS"/>
              </a:rPr>
              <a:t>to me, “I </a:t>
            </a:r>
            <a:r>
              <a:rPr sz="2600" dirty="0">
                <a:latin typeface="Trebuchet MS"/>
                <a:cs typeface="Trebuchet MS"/>
              </a:rPr>
              <a:t>shall go </a:t>
            </a:r>
            <a:r>
              <a:rPr sz="2600" spc="-5" dirty="0">
                <a:latin typeface="Trebuchet MS"/>
                <a:cs typeface="Trebuchet MS"/>
              </a:rPr>
              <a:t>to</a:t>
            </a:r>
            <a:r>
              <a:rPr sz="2600" spc="-8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the  cinema</a:t>
            </a:r>
            <a:r>
              <a:rPr sz="2600" spc="-1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today”.</a:t>
            </a:r>
            <a:endParaRPr sz="2600">
              <a:latin typeface="Trebuchet MS"/>
              <a:cs typeface="Trebuchet MS"/>
            </a:endParaRPr>
          </a:p>
          <a:p>
            <a:pPr marL="286385" marR="66675" indent="-274320">
              <a:lnSpc>
                <a:spcPct val="100000"/>
              </a:lnSpc>
              <a:spcBef>
                <a:spcPts val="59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INDIRECT</a:t>
            </a:r>
            <a:r>
              <a:rPr sz="2600" spc="-5" dirty="0">
                <a:latin typeface="Trebuchet MS"/>
                <a:cs typeface="Trebuchet MS"/>
              </a:rPr>
              <a:t>: </a:t>
            </a:r>
            <a:r>
              <a:rPr sz="2600" spc="-25" dirty="0">
                <a:latin typeface="Trebuchet MS"/>
                <a:cs typeface="Trebuchet MS"/>
              </a:rPr>
              <a:t>Reema </a:t>
            </a:r>
            <a:r>
              <a:rPr sz="2600" spc="-5" dirty="0">
                <a:latin typeface="Trebuchet MS"/>
                <a:cs typeface="Trebuchet MS"/>
              </a:rPr>
              <a:t>told </a:t>
            </a:r>
            <a:r>
              <a:rPr sz="2600" dirty="0">
                <a:latin typeface="Trebuchet MS"/>
                <a:cs typeface="Trebuchet MS"/>
              </a:rPr>
              <a:t>me </a:t>
            </a:r>
            <a:r>
              <a:rPr sz="2600" spc="-5" dirty="0">
                <a:latin typeface="Trebuchet MS"/>
                <a:cs typeface="Trebuchet MS"/>
              </a:rPr>
              <a:t>that </a:t>
            </a:r>
            <a:r>
              <a:rPr sz="2600" dirty="0">
                <a:latin typeface="Trebuchet MS"/>
                <a:cs typeface="Trebuchet MS"/>
              </a:rPr>
              <a:t>she </a:t>
            </a:r>
            <a:r>
              <a:rPr sz="2600" spc="-5" dirty="0">
                <a:latin typeface="Trebuchet MS"/>
                <a:cs typeface="Trebuchet MS"/>
              </a:rPr>
              <a:t>would </a:t>
            </a:r>
            <a:r>
              <a:rPr sz="2600" dirty="0">
                <a:latin typeface="Trebuchet MS"/>
                <a:cs typeface="Trebuchet MS"/>
              </a:rPr>
              <a:t>go  to </a:t>
            </a:r>
            <a:r>
              <a:rPr sz="2600" spc="-5" dirty="0">
                <a:latin typeface="Trebuchet MS"/>
                <a:cs typeface="Trebuchet MS"/>
              </a:rPr>
              <a:t>the cinema</a:t>
            </a:r>
            <a:r>
              <a:rPr sz="2600" spc="-35" dirty="0">
                <a:latin typeface="Trebuchet MS"/>
                <a:cs typeface="Trebuchet MS"/>
              </a:rPr>
              <a:t> </a:t>
            </a:r>
            <a:r>
              <a:rPr sz="2600" spc="-55" dirty="0">
                <a:latin typeface="Trebuchet MS"/>
                <a:cs typeface="Trebuchet MS"/>
              </a:rPr>
              <a:t>today.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B03E9A"/>
              </a:buClr>
              <a:buFont typeface="Wingdings 2"/>
              <a:buChar char=""/>
            </a:pPr>
            <a:endParaRPr sz="3700">
              <a:latin typeface="Trebuchet MS"/>
              <a:cs typeface="Trebuchet MS"/>
            </a:endParaRPr>
          </a:p>
          <a:p>
            <a:pPr marL="286385" marR="165100" indent="-274320">
              <a:lnSpc>
                <a:spcPct val="100000"/>
              </a:lnSpc>
              <a:spcBef>
                <a:spcPts val="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dirty="0">
                <a:latin typeface="Trebuchet MS"/>
                <a:cs typeface="Trebuchet MS"/>
              </a:rPr>
              <a:t>The </a:t>
            </a:r>
            <a:r>
              <a:rPr sz="2600" spc="-50" dirty="0">
                <a:latin typeface="Trebuchet MS"/>
                <a:cs typeface="Trebuchet MS"/>
              </a:rPr>
              <a:t>Verb </a:t>
            </a:r>
            <a:r>
              <a:rPr sz="2600" spc="-5" dirty="0">
                <a:latin typeface="Trebuchet MS"/>
                <a:cs typeface="Trebuchet MS"/>
              </a:rPr>
              <a:t>used to begin </a:t>
            </a:r>
            <a:r>
              <a:rPr sz="2600" spc="-25" dirty="0">
                <a:latin typeface="Trebuchet MS"/>
                <a:cs typeface="Trebuchet MS"/>
              </a:rPr>
              <a:t>speaker’s </a:t>
            </a:r>
            <a:r>
              <a:rPr sz="2600" dirty="0">
                <a:latin typeface="Trebuchet MS"/>
                <a:cs typeface="Trebuchet MS"/>
              </a:rPr>
              <a:t>statement  </a:t>
            </a:r>
            <a:r>
              <a:rPr sz="2600" spc="-5" dirty="0">
                <a:latin typeface="Trebuchet MS"/>
                <a:cs typeface="Trebuchet MS"/>
              </a:rPr>
              <a:t>is called </a:t>
            </a:r>
            <a:r>
              <a:rPr sz="2600" i="1" spc="-5" dirty="0">
                <a:latin typeface="Trebuchet MS"/>
                <a:cs typeface="Trebuchet MS"/>
              </a:rPr>
              <a:t>Reported</a:t>
            </a:r>
            <a:r>
              <a:rPr sz="2600" i="1" spc="-15" dirty="0">
                <a:latin typeface="Trebuchet MS"/>
                <a:cs typeface="Trebuchet MS"/>
              </a:rPr>
              <a:t> </a:t>
            </a:r>
            <a:r>
              <a:rPr sz="2600" i="1" dirty="0">
                <a:latin typeface="Trebuchet MS"/>
                <a:cs typeface="Trebuchet MS"/>
              </a:rPr>
              <a:t>Speech</a:t>
            </a:r>
            <a:r>
              <a:rPr sz="2600" dirty="0">
                <a:latin typeface="Trebuchet MS"/>
                <a:cs typeface="Trebuchet MS"/>
              </a:rPr>
              <a:t>.</a:t>
            </a:r>
            <a:endParaRPr sz="2600">
              <a:latin typeface="Trebuchet MS"/>
              <a:cs typeface="Trebuchet MS"/>
            </a:endParaRPr>
          </a:p>
          <a:p>
            <a:pPr marL="286385" marR="886460" indent="-274320">
              <a:lnSpc>
                <a:spcPct val="100000"/>
              </a:lnSpc>
              <a:spcBef>
                <a:spcPts val="600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dirty="0">
                <a:latin typeface="Trebuchet MS"/>
                <a:cs typeface="Trebuchet MS"/>
              </a:rPr>
              <a:t>The </a:t>
            </a:r>
            <a:r>
              <a:rPr sz="2600" spc="-5" dirty="0">
                <a:latin typeface="Trebuchet MS"/>
                <a:cs typeface="Trebuchet MS"/>
              </a:rPr>
              <a:t>repetition </a:t>
            </a:r>
            <a:r>
              <a:rPr sz="2600" dirty="0">
                <a:latin typeface="Trebuchet MS"/>
                <a:cs typeface="Trebuchet MS"/>
              </a:rPr>
              <a:t>of </a:t>
            </a:r>
            <a:r>
              <a:rPr sz="2600" spc="-5" dirty="0">
                <a:latin typeface="Trebuchet MS"/>
                <a:cs typeface="Trebuchet MS"/>
              </a:rPr>
              <a:t>the </a:t>
            </a:r>
            <a:r>
              <a:rPr sz="2600" dirty="0">
                <a:latin typeface="Trebuchet MS"/>
                <a:cs typeface="Trebuchet MS"/>
              </a:rPr>
              <a:t>statement </a:t>
            </a:r>
            <a:r>
              <a:rPr sz="2600" spc="-5" dirty="0">
                <a:latin typeface="Trebuchet MS"/>
                <a:cs typeface="Trebuchet MS"/>
              </a:rPr>
              <a:t>by the  </a:t>
            </a:r>
            <a:r>
              <a:rPr sz="2600" dirty="0">
                <a:latin typeface="Trebuchet MS"/>
                <a:cs typeface="Trebuchet MS"/>
              </a:rPr>
              <a:t>speaker </a:t>
            </a:r>
            <a:r>
              <a:rPr sz="2600" spc="-5" dirty="0">
                <a:latin typeface="Trebuchet MS"/>
                <a:cs typeface="Trebuchet MS"/>
              </a:rPr>
              <a:t>is called </a:t>
            </a:r>
            <a:r>
              <a:rPr sz="2600" i="1" spc="-5" dirty="0">
                <a:latin typeface="Trebuchet MS"/>
                <a:cs typeface="Trebuchet MS"/>
              </a:rPr>
              <a:t>Reported</a:t>
            </a:r>
            <a:r>
              <a:rPr sz="2600" i="1" spc="-45" dirty="0">
                <a:latin typeface="Trebuchet MS"/>
                <a:cs typeface="Trebuchet MS"/>
              </a:rPr>
              <a:t> </a:t>
            </a:r>
            <a:r>
              <a:rPr sz="2600" i="1" dirty="0">
                <a:latin typeface="Trebuchet MS"/>
                <a:cs typeface="Trebuchet MS"/>
              </a:rPr>
              <a:t>Speech</a:t>
            </a:r>
            <a:r>
              <a:rPr sz="2600" dirty="0">
                <a:latin typeface="Trebuchet MS"/>
                <a:cs typeface="Trebuchet MS"/>
              </a:rPr>
              <a:t>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738073"/>
            <a:ext cx="7524115" cy="1565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100"/>
              </a:spcBef>
              <a:buClr>
                <a:srgbClr val="B03E9A"/>
              </a:buClr>
              <a:buSzPct val="72916"/>
              <a:buFont typeface="Wingdings 2"/>
              <a:buChar char=""/>
              <a:tabLst>
                <a:tab pos="287020" algn="l"/>
              </a:tabLst>
            </a:pPr>
            <a:r>
              <a:rPr sz="24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DIRECT</a:t>
            </a:r>
            <a:r>
              <a:rPr sz="2400" spc="-5" dirty="0">
                <a:latin typeface="Trebuchet MS"/>
                <a:cs typeface="Trebuchet MS"/>
              </a:rPr>
              <a:t>: </a:t>
            </a:r>
            <a:r>
              <a:rPr sz="2400" spc="-25" dirty="0">
                <a:latin typeface="Trebuchet MS"/>
                <a:cs typeface="Trebuchet MS"/>
              </a:rPr>
              <a:t>Reema </a:t>
            </a:r>
            <a:r>
              <a:rPr sz="2400" dirty="0">
                <a:latin typeface="Trebuchet MS"/>
                <a:cs typeface="Trebuchet MS"/>
              </a:rPr>
              <a:t>said </a:t>
            </a:r>
            <a:r>
              <a:rPr sz="2400" spc="-5" dirty="0">
                <a:latin typeface="Trebuchet MS"/>
                <a:cs typeface="Trebuchet MS"/>
              </a:rPr>
              <a:t>to me, “I </a:t>
            </a:r>
            <a:r>
              <a:rPr sz="2400" dirty="0">
                <a:latin typeface="Trebuchet MS"/>
                <a:cs typeface="Trebuchet MS"/>
              </a:rPr>
              <a:t>shall go </a:t>
            </a:r>
            <a:r>
              <a:rPr sz="2400" spc="-5" dirty="0">
                <a:latin typeface="Trebuchet MS"/>
                <a:cs typeface="Trebuchet MS"/>
              </a:rPr>
              <a:t>to the</a:t>
            </a:r>
            <a:r>
              <a:rPr sz="2400" spc="1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cinema</a:t>
            </a:r>
            <a:endParaRPr sz="2400">
              <a:latin typeface="Trebuchet MS"/>
              <a:cs typeface="Trebuchet MS"/>
            </a:endParaRPr>
          </a:p>
          <a:p>
            <a:pPr marL="28702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Trebuchet MS"/>
                <a:cs typeface="Trebuchet MS"/>
              </a:rPr>
              <a:t>today”.</a:t>
            </a:r>
            <a:endParaRPr sz="2400">
              <a:latin typeface="Trebuchet MS"/>
              <a:cs typeface="Trebuchet MS"/>
            </a:endParaRPr>
          </a:p>
          <a:p>
            <a:pPr marL="287020" marR="222250" indent="-274320">
              <a:lnSpc>
                <a:spcPct val="100000"/>
              </a:lnSpc>
              <a:spcBef>
                <a:spcPts val="600"/>
              </a:spcBef>
              <a:buClr>
                <a:srgbClr val="B03E9A"/>
              </a:buClr>
              <a:buSzPct val="72916"/>
              <a:buFont typeface="Wingdings 2"/>
              <a:buChar char=""/>
              <a:tabLst>
                <a:tab pos="287020" algn="l"/>
              </a:tabLst>
            </a:pPr>
            <a:r>
              <a:rPr sz="24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INDIRECT</a:t>
            </a:r>
            <a:r>
              <a:rPr sz="2400" spc="-5" dirty="0">
                <a:latin typeface="Trebuchet MS"/>
                <a:cs typeface="Trebuchet MS"/>
              </a:rPr>
              <a:t>: </a:t>
            </a:r>
            <a:r>
              <a:rPr sz="2400" spc="-25" dirty="0">
                <a:latin typeface="Trebuchet MS"/>
                <a:cs typeface="Trebuchet MS"/>
              </a:rPr>
              <a:t>Reema </a:t>
            </a:r>
            <a:r>
              <a:rPr sz="2400" spc="-5" dirty="0">
                <a:latin typeface="Trebuchet MS"/>
                <a:cs typeface="Trebuchet MS"/>
              </a:rPr>
              <a:t>told me that </a:t>
            </a:r>
            <a:r>
              <a:rPr sz="2400" dirty="0">
                <a:latin typeface="Trebuchet MS"/>
                <a:cs typeface="Trebuchet MS"/>
              </a:rPr>
              <a:t>she </a:t>
            </a:r>
            <a:r>
              <a:rPr sz="2400" spc="-5" dirty="0">
                <a:latin typeface="Trebuchet MS"/>
                <a:cs typeface="Trebuchet MS"/>
              </a:rPr>
              <a:t>would </a:t>
            </a:r>
            <a:r>
              <a:rPr sz="2400" dirty="0">
                <a:latin typeface="Trebuchet MS"/>
                <a:cs typeface="Trebuchet MS"/>
              </a:rPr>
              <a:t>go </a:t>
            </a:r>
            <a:r>
              <a:rPr sz="2400" spc="-5" dirty="0">
                <a:latin typeface="Trebuchet MS"/>
                <a:cs typeface="Trebuchet MS"/>
              </a:rPr>
              <a:t>to the  cinema </a:t>
            </a:r>
            <a:r>
              <a:rPr sz="2400" spc="-55" dirty="0">
                <a:latin typeface="Trebuchet MS"/>
                <a:cs typeface="Trebuchet MS"/>
              </a:rPr>
              <a:t>today.</a:t>
            </a:r>
            <a:endParaRPr sz="2400">
              <a:latin typeface="Trebuchet MS"/>
              <a:cs typeface="Trebuchet MS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9689" y="2765083"/>
          <a:ext cx="7513955" cy="6765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5600"/>
                <a:gridCol w="2301240"/>
                <a:gridCol w="3587115"/>
              </a:tblGrid>
              <a:tr h="338258">
                <a:tc>
                  <a:txBody>
                    <a:bodyPr/>
                    <a:lstStyle/>
                    <a:p>
                      <a:pPr marL="306070" indent="-274320">
                        <a:lnSpc>
                          <a:spcPts val="2280"/>
                        </a:lnSpc>
                        <a:buClr>
                          <a:srgbClr val="B03E9A"/>
                        </a:buClr>
                        <a:buSzPct val="72500"/>
                        <a:buFont typeface="Wingdings 2"/>
                        <a:buChar char=""/>
                        <a:tabLst>
                          <a:tab pos="306070" algn="l"/>
                        </a:tabLst>
                      </a:pPr>
                      <a:r>
                        <a:rPr sz="2000" spc="-20" dirty="0">
                          <a:latin typeface="Trebuchet MS"/>
                          <a:cs typeface="Trebuchet MS"/>
                        </a:rPr>
                        <a:t>Reema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4190">
                        <a:lnSpc>
                          <a:spcPts val="2280"/>
                        </a:lnSpc>
                      </a:pPr>
                      <a:r>
                        <a:rPr sz="2000" spc="-5" dirty="0">
                          <a:latin typeface="Trebuchet MS"/>
                          <a:cs typeface="Trebuchet MS"/>
                        </a:rPr>
                        <a:t>Said to</a:t>
                      </a:r>
                      <a:r>
                        <a:rPr sz="200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spc="-5" dirty="0">
                          <a:latin typeface="Trebuchet MS"/>
                          <a:cs typeface="Trebuchet MS"/>
                        </a:rPr>
                        <a:t>me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ts val="2280"/>
                        </a:lnSpc>
                      </a:pPr>
                      <a:r>
                        <a:rPr sz="2000" dirty="0">
                          <a:latin typeface="Trebuchet MS"/>
                          <a:cs typeface="Trebuchet MS"/>
                        </a:rPr>
                        <a:t>I shall go </a:t>
                      </a:r>
                      <a:r>
                        <a:rPr sz="2000" spc="-5" dirty="0">
                          <a:latin typeface="Trebuchet MS"/>
                          <a:cs typeface="Trebuchet MS"/>
                        </a:rPr>
                        <a:t>to the cinema</a:t>
                      </a:r>
                      <a:r>
                        <a:rPr sz="2000" spc="-1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spc="-5" dirty="0">
                          <a:latin typeface="Trebuchet MS"/>
                          <a:cs typeface="Trebuchet MS"/>
                        </a:rPr>
                        <a:t>today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</a:tr>
              <a:tr h="338258">
                <a:tc>
                  <a:txBody>
                    <a:bodyPr/>
                    <a:lstStyle/>
                    <a:p>
                      <a:pPr marL="184150">
                        <a:lnSpc>
                          <a:spcPts val="2345"/>
                        </a:lnSpc>
                        <a:spcBef>
                          <a:spcPts val="215"/>
                        </a:spcBef>
                      </a:pPr>
                      <a:r>
                        <a:rPr sz="2000" spc="-15" dirty="0">
                          <a:latin typeface="Trebuchet MS"/>
                          <a:cs typeface="Trebuchet MS"/>
                        </a:rPr>
                        <a:t>(Reporter)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27305" marB="0"/>
                </a:tc>
                <a:tc>
                  <a:txBody>
                    <a:bodyPr/>
                    <a:lstStyle/>
                    <a:p>
                      <a:pPr marL="264795">
                        <a:lnSpc>
                          <a:spcPts val="2345"/>
                        </a:lnSpc>
                        <a:spcBef>
                          <a:spcPts val="215"/>
                        </a:spcBef>
                      </a:pPr>
                      <a:r>
                        <a:rPr sz="2000" spc="-15" dirty="0">
                          <a:latin typeface="Trebuchet MS"/>
                          <a:cs typeface="Trebuchet MS"/>
                        </a:rPr>
                        <a:t>(Reporting</a:t>
                      </a:r>
                      <a:r>
                        <a:rPr sz="20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spc="-30" dirty="0">
                          <a:latin typeface="Trebuchet MS"/>
                          <a:cs typeface="Trebuchet MS"/>
                        </a:rPr>
                        <a:t>Verb)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27305" marB="0"/>
                </a:tc>
                <a:tc>
                  <a:txBody>
                    <a:bodyPr/>
                    <a:lstStyle/>
                    <a:p>
                      <a:pPr marL="664845">
                        <a:lnSpc>
                          <a:spcPts val="2345"/>
                        </a:lnSpc>
                        <a:spcBef>
                          <a:spcPts val="215"/>
                        </a:spcBef>
                      </a:pPr>
                      <a:r>
                        <a:rPr sz="2000" spc="-15" dirty="0">
                          <a:latin typeface="Trebuchet MS"/>
                          <a:cs typeface="Trebuchet MS"/>
                        </a:rPr>
                        <a:t>(Reported</a:t>
                      </a:r>
                      <a:r>
                        <a:rPr sz="200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dirty="0">
                          <a:latin typeface="Trebuchet MS"/>
                          <a:cs typeface="Trebuchet MS"/>
                        </a:rPr>
                        <a:t>Speech)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27305" marB="0"/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4661915" y="4919090"/>
            <a:ext cx="698500" cy="30480"/>
          </a:xfrm>
          <a:custGeom>
            <a:avLst/>
            <a:gdLst/>
            <a:ahLst/>
            <a:cxnLst/>
            <a:rect l="l" t="t" r="r" b="b"/>
            <a:pathLst>
              <a:path w="698500" h="30479">
                <a:moveTo>
                  <a:pt x="697991" y="0"/>
                </a:moveTo>
                <a:lnTo>
                  <a:pt x="0" y="0"/>
                </a:lnTo>
                <a:lnTo>
                  <a:pt x="0" y="30480"/>
                </a:lnTo>
                <a:lnTo>
                  <a:pt x="697991" y="30480"/>
                </a:lnTo>
                <a:lnTo>
                  <a:pt x="6979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9891" y="5802985"/>
            <a:ext cx="196850" cy="30480"/>
          </a:xfrm>
          <a:custGeom>
            <a:avLst/>
            <a:gdLst/>
            <a:ahLst/>
            <a:cxnLst/>
            <a:rect l="l" t="t" r="r" b="b"/>
            <a:pathLst>
              <a:path w="196850" h="30479">
                <a:moveTo>
                  <a:pt x="196595" y="0"/>
                </a:moveTo>
                <a:lnTo>
                  <a:pt x="0" y="0"/>
                </a:lnTo>
                <a:lnTo>
                  <a:pt x="0" y="30480"/>
                </a:lnTo>
                <a:lnTo>
                  <a:pt x="196595" y="30480"/>
                </a:lnTo>
                <a:lnTo>
                  <a:pt x="1965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35251" y="5802985"/>
            <a:ext cx="579120" cy="30480"/>
          </a:xfrm>
          <a:custGeom>
            <a:avLst/>
            <a:gdLst/>
            <a:ahLst/>
            <a:cxnLst/>
            <a:rect l="l" t="t" r="r" b="b"/>
            <a:pathLst>
              <a:path w="579119" h="30479">
                <a:moveTo>
                  <a:pt x="579119" y="0"/>
                </a:moveTo>
                <a:lnTo>
                  <a:pt x="0" y="0"/>
                </a:lnTo>
                <a:lnTo>
                  <a:pt x="0" y="30480"/>
                </a:lnTo>
                <a:lnTo>
                  <a:pt x="579119" y="30480"/>
                </a:lnTo>
                <a:lnTo>
                  <a:pt x="5791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8739" y="3879544"/>
            <a:ext cx="7309484" cy="24028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0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HOW </a:t>
            </a: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DIRECT </a:t>
            </a:r>
            <a:r>
              <a:rPr sz="2000" b="1" u="heavy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NARRATION </a:t>
            </a: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CHANGED </a:t>
            </a:r>
            <a:r>
              <a:rPr sz="2000" b="1" u="heavy" spc="-6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TO </a:t>
            </a: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INDIRECT</a:t>
            </a:r>
            <a:r>
              <a:rPr sz="2000" b="1" u="heavy" spc="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000" b="1" u="heavy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NARRATION:</a:t>
            </a:r>
            <a:endParaRPr sz="2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550">
              <a:latin typeface="Trebuchet MS"/>
              <a:cs typeface="Trebuchet MS"/>
            </a:endParaRPr>
          </a:p>
          <a:p>
            <a:pPr marL="469265" indent="-365760">
              <a:lnSpc>
                <a:spcPct val="100000"/>
              </a:lnSpc>
              <a:buAutoNum type="arabicPeriod"/>
              <a:tabLst>
                <a:tab pos="469900" algn="l"/>
              </a:tabLst>
            </a:pPr>
            <a:r>
              <a:rPr sz="2400" spc="-15" dirty="0">
                <a:latin typeface="Trebuchet MS"/>
                <a:cs typeface="Trebuchet MS"/>
              </a:rPr>
              <a:t>Reporting</a:t>
            </a:r>
            <a:r>
              <a:rPr sz="2400" spc="15" dirty="0">
                <a:latin typeface="Trebuchet MS"/>
                <a:cs typeface="Trebuchet MS"/>
              </a:rPr>
              <a:t> </a:t>
            </a:r>
            <a:r>
              <a:rPr sz="2400" spc="-45" dirty="0">
                <a:latin typeface="Trebuchet MS"/>
                <a:cs typeface="Trebuchet MS"/>
              </a:rPr>
              <a:t>Verb</a:t>
            </a:r>
            <a:r>
              <a:rPr sz="2400" spc="5" dirty="0">
                <a:latin typeface="Trebuchet MS"/>
                <a:cs typeface="Trebuchet MS"/>
              </a:rPr>
              <a:t> ‘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said</a:t>
            </a:r>
            <a:r>
              <a:rPr sz="2400" b="1" i="1" u="heavy" spc="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to’</a:t>
            </a:r>
            <a:r>
              <a:rPr sz="2400" b="1" i="1" spc="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&gt;&gt;&gt;</a:t>
            </a:r>
            <a:r>
              <a:rPr sz="2400" spc="10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‘</a:t>
            </a:r>
            <a:r>
              <a:rPr sz="2400" b="1" i="1" dirty="0">
                <a:latin typeface="Trebuchet MS"/>
                <a:cs typeface="Trebuchet MS"/>
              </a:rPr>
              <a:t>told’</a:t>
            </a:r>
            <a:endParaRPr sz="2400">
              <a:latin typeface="Trebuchet MS"/>
              <a:cs typeface="Trebuchet MS"/>
            </a:endParaRPr>
          </a:p>
          <a:p>
            <a:pPr marL="469900" indent="-365760">
              <a:lnSpc>
                <a:spcPct val="100000"/>
              </a:lnSpc>
              <a:spcBef>
                <a:spcPts val="600"/>
              </a:spcBef>
              <a:buFont typeface="Trebuchet MS"/>
              <a:buAutoNum type="arabicPeriod"/>
              <a:tabLst>
                <a:tab pos="469900" algn="l"/>
              </a:tabLst>
            </a:pPr>
            <a:r>
              <a:rPr sz="2400" b="1" i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Inverted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commas</a:t>
            </a:r>
            <a:r>
              <a:rPr sz="2400" b="1" i="1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&gt;&gt;&gt;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Conjunction</a:t>
            </a:r>
            <a:r>
              <a:rPr sz="2400" b="1" i="1" u="heavy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‘that’</a:t>
            </a:r>
            <a:endParaRPr sz="2400">
              <a:latin typeface="Trebuchet MS"/>
              <a:cs typeface="Trebuchet MS"/>
            </a:endParaRPr>
          </a:p>
          <a:p>
            <a:pPr marL="104139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Trebuchet MS"/>
                <a:cs typeface="Trebuchet MS"/>
              </a:rPr>
              <a:t>3. ‘</a:t>
            </a:r>
            <a:r>
              <a:rPr sz="2400" b="1" i="1" spc="-5" dirty="0">
                <a:latin typeface="Trebuchet MS"/>
                <a:cs typeface="Trebuchet MS"/>
              </a:rPr>
              <a:t>I’ </a:t>
            </a:r>
            <a:r>
              <a:rPr sz="2400" spc="-5" dirty="0">
                <a:latin typeface="Trebuchet MS"/>
                <a:cs typeface="Trebuchet MS"/>
              </a:rPr>
              <a:t>&gt;&gt;&gt;</a:t>
            </a:r>
            <a:r>
              <a:rPr sz="2400" spc="3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‘</a:t>
            </a:r>
            <a:r>
              <a:rPr sz="2400" b="1" i="1" spc="-5" dirty="0">
                <a:latin typeface="Trebuchet MS"/>
                <a:cs typeface="Trebuchet MS"/>
              </a:rPr>
              <a:t>she’</a:t>
            </a:r>
            <a:endParaRPr sz="2400">
              <a:latin typeface="Trebuchet MS"/>
              <a:cs typeface="Trebuchet MS"/>
            </a:endParaRPr>
          </a:p>
          <a:p>
            <a:pPr marL="104139">
              <a:lnSpc>
                <a:spcPct val="100000"/>
              </a:lnSpc>
              <a:spcBef>
                <a:spcPts val="605"/>
              </a:spcBef>
            </a:pPr>
            <a:r>
              <a:rPr sz="2400" spc="-5" dirty="0">
                <a:latin typeface="Trebuchet MS"/>
                <a:cs typeface="Trebuchet MS"/>
              </a:rPr>
              <a:t>4.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shall </a:t>
            </a:r>
            <a:r>
              <a:rPr sz="2400" b="1" i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go</a:t>
            </a:r>
            <a:r>
              <a:rPr sz="2400" b="1" i="1" spc="-5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&gt;&gt;&gt; </a:t>
            </a:r>
            <a:r>
              <a:rPr sz="2400" b="1" i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would</a:t>
            </a:r>
            <a:r>
              <a:rPr sz="2400" b="1" i="1" u="heavy" spc="1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go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93534" y="0"/>
            <a:ext cx="3435350" cy="628650"/>
            <a:chOff x="1693534" y="0"/>
            <a:chExt cx="3435350" cy="628650"/>
          </a:xfrm>
        </p:grpSpPr>
        <p:sp>
          <p:nvSpPr>
            <p:cNvPr id="3" name="object 3"/>
            <p:cNvSpPr/>
            <p:nvPr/>
          </p:nvSpPr>
          <p:spPr>
            <a:xfrm>
              <a:off x="1693534" y="56845"/>
              <a:ext cx="3434725" cy="56647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779278" y="0"/>
              <a:ext cx="3336662" cy="6413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779278" y="0"/>
              <a:ext cx="3336925" cy="64135"/>
            </a:xfrm>
            <a:custGeom>
              <a:avLst/>
              <a:gdLst/>
              <a:ahLst/>
              <a:cxnLst/>
              <a:rect l="l" t="t" r="r" b="b"/>
              <a:pathLst>
                <a:path w="3336925" h="64135">
                  <a:moveTo>
                    <a:pt x="3336662" y="0"/>
                  </a:moveTo>
                  <a:lnTo>
                    <a:pt x="3336662" y="54864"/>
                  </a:lnTo>
                  <a:lnTo>
                    <a:pt x="2921753" y="54864"/>
                  </a:lnTo>
                  <a:lnTo>
                    <a:pt x="2921753" y="0"/>
                  </a:lnTo>
                </a:path>
                <a:path w="3336925" h="64135">
                  <a:moveTo>
                    <a:pt x="2136385" y="0"/>
                  </a:moveTo>
                  <a:lnTo>
                    <a:pt x="2136385" y="54864"/>
                  </a:lnTo>
                  <a:lnTo>
                    <a:pt x="2025895" y="54864"/>
                  </a:lnTo>
                  <a:lnTo>
                    <a:pt x="1991990" y="0"/>
                  </a:lnTo>
                </a:path>
                <a:path w="3336925" h="64135">
                  <a:moveTo>
                    <a:pt x="1806058" y="0"/>
                  </a:moveTo>
                  <a:lnTo>
                    <a:pt x="1806058" y="54864"/>
                  </a:lnTo>
                  <a:lnTo>
                    <a:pt x="1703696" y="54864"/>
                  </a:lnTo>
                  <a:lnTo>
                    <a:pt x="1703696" y="0"/>
                  </a:lnTo>
                </a:path>
                <a:path w="3336925" h="64135">
                  <a:moveTo>
                    <a:pt x="1584202" y="0"/>
                  </a:moveTo>
                  <a:lnTo>
                    <a:pt x="1606160" y="54864"/>
                  </a:lnTo>
                  <a:lnTo>
                    <a:pt x="1486399" y="54864"/>
                  </a:lnTo>
                  <a:lnTo>
                    <a:pt x="1465319" y="0"/>
                  </a:lnTo>
                </a:path>
                <a:path w="3336925" h="64135">
                  <a:moveTo>
                    <a:pt x="1195657" y="0"/>
                  </a:moveTo>
                  <a:lnTo>
                    <a:pt x="1175757" y="54864"/>
                  </a:lnTo>
                  <a:lnTo>
                    <a:pt x="1058917" y="54864"/>
                  </a:lnTo>
                  <a:lnTo>
                    <a:pt x="1080288" y="0"/>
                  </a:lnTo>
                </a:path>
                <a:path w="3336925" h="64135">
                  <a:moveTo>
                    <a:pt x="962524" y="0"/>
                  </a:moveTo>
                  <a:lnTo>
                    <a:pt x="962524" y="54864"/>
                  </a:lnTo>
                  <a:lnTo>
                    <a:pt x="852415" y="54864"/>
                  </a:lnTo>
                  <a:lnTo>
                    <a:pt x="852415" y="0"/>
                  </a:lnTo>
                </a:path>
                <a:path w="3336925" h="64135">
                  <a:moveTo>
                    <a:pt x="636515" y="0"/>
                  </a:moveTo>
                  <a:lnTo>
                    <a:pt x="636515" y="54864"/>
                  </a:lnTo>
                  <a:lnTo>
                    <a:pt x="526406" y="54864"/>
                  </a:lnTo>
                  <a:lnTo>
                    <a:pt x="526406" y="0"/>
                  </a:lnTo>
                </a:path>
                <a:path w="3336925" h="64135">
                  <a:moveTo>
                    <a:pt x="2756595" y="0"/>
                  </a:moveTo>
                  <a:lnTo>
                    <a:pt x="2712632" y="25471"/>
                  </a:lnTo>
                  <a:lnTo>
                    <a:pt x="2648767" y="49829"/>
                  </a:lnTo>
                  <a:lnTo>
                    <a:pt x="2582282" y="62541"/>
                  </a:lnTo>
                  <a:lnTo>
                    <a:pt x="2548754" y="64134"/>
                  </a:lnTo>
                  <a:lnTo>
                    <a:pt x="2507293" y="61896"/>
                  </a:lnTo>
                  <a:lnTo>
                    <a:pt x="2468617" y="55181"/>
                  </a:lnTo>
                  <a:lnTo>
                    <a:pt x="2432704" y="43989"/>
                  </a:lnTo>
                  <a:lnTo>
                    <a:pt x="2399529" y="28321"/>
                  </a:lnTo>
                  <a:lnTo>
                    <a:pt x="2369692" y="8409"/>
                  </a:lnTo>
                  <a:lnTo>
                    <a:pt x="2360525" y="0"/>
                  </a:lnTo>
                </a:path>
                <a:path w="3336925" h="64135">
                  <a:moveTo>
                    <a:pt x="334388" y="0"/>
                  </a:moveTo>
                  <a:lnTo>
                    <a:pt x="281421" y="39756"/>
                  </a:lnTo>
                  <a:lnTo>
                    <a:pt x="208980" y="61422"/>
                  </a:lnTo>
                  <a:lnTo>
                    <a:pt x="166996" y="64134"/>
                  </a:lnTo>
                  <a:lnTo>
                    <a:pt x="115111" y="59493"/>
                  </a:lnTo>
                  <a:lnTo>
                    <a:pt x="68047" y="45577"/>
                  </a:lnTo>
                  <a:lnTo>
                    <a:pt x="25818" y="22397"/>
                  </a:lnTo>
                  <a:lnTo>
                    <a:pt x="0" y="0"/>
                  </a:lnTo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463540" y="0"/>
            <a:ext cx="1053465" cy="628650"/>
            <a:chOff x="5463540" y="0"/>
            <a:chExt cx="1053465" cy="628650"/>
          </a:xfrm>
        </p:grpSpPr>
        <p:sp>
          <p:nvSpPr>
            <p:cNvPr id="7" name="object 7"/>
            <p:cNvSpPr/>
            <p:nvPr/>
          </p:nvSpPr>
          <p:spPr>
            <a:xfrm>
              <a:off x="5463540" y="56845"/>
              <a:ext cx="1053084" cy="56647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559687" y="0"/>
              <a:ext cx="680203" cy="6413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559687" y="0"/>
              <a:ext cx="680720" cy="64135"/>
            </a:xfrm>
            <a:custGeom>
              <a:avLst/>
              <a:gdLst/>
              <a:ahLst/>
              <a:cxnLst/>
              <a:rect l="l" t="t" r="r" b="b"/>
              <a:pathLst>
                <a:path w="680720" h="64135">
                  <a:moveTo>
                    <a:pt x="680203" y="0"/>
                  </a:moveTo>
                  <a:lnTo>
                    <a:pt x="680203" y="54864"/>
                  </a:lnTo>
                  <a:lnTo>
                    <a:pt x="570094" y="54864"/>
                  </a:lnTo>
                  <a:lnTo>
                    <a:pt x="570094" y="0"/>
                  </a:lnTo>
                </a:path>
                <a:path w="680720" h="64135">
                  <a:moveTo>
                    <a:pt x="360933" y="0"/>
                  </a:moveTo>
                  <a:lnTo>
                    <a:pt x="334437" y="22183"/>
                  </a:lnTo>
                  <a:lnTo>
                    <a:pt x="289456" y="45481"/>
                  </a:lnTo>
                  <a:lnTo>
                    <a:pt x="238425" y="59469"/>
                  </a:lnTo>
                  <a:lnTo>
                    <a:pt x="181347" y="64134"/>
                  </a:lnTo>
                  <a:lnTo>
                    <a:pt x="123675" y="59493"/>
                  </a:lnTo>
                  <a:lnTo>
                    <a:pt x="72206" y="45577"/>
                  </a:lnTo>
                  <a:lnTo>
                    <a:pt x="26953" y="22397"/>
                  </a:lnTo>
                  <a:lnTo>
                    <a:pt x="0" y="0"/>
                  </a:lnTo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2834004" y="418465"/>
            <a:ext cx="2210435" cy="1108710"/>
            <a:chOff x="2834004" y="418465"/>
            <a:chExt cx="2210435" cy="1108710"/>
          </a:xfrm>
        </p:grpSpPr>
        <p:sp>
          <p:nvSpPr>
            <p:cNvPr id="11" name="object 11"/>
            <p:cNvSpPr/>
            <p:nvPr/>
          </p:nvSpPr>
          <p:spPr>
            <a:xfrm>
              <a:off x="2836536" y="971227"/>
              <a:ext cx="2207903" cy="55582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839338" y="423799"/>
              <a:ext cx="2192528" cy="54546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679695" y="726186"/>
              <a:ext cx="243586" cy="15646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091431" y="510794"/>
              <a:ext cx="233172" cy="14897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679695" y="509270"/>
              <a:ext cx="223520" cy="13677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839338" y="423799"/>
              <a:ext cx="2192655" cy="545465"/>
            </a:xfrm>
            <a:custGeom>
              <a:avLst/>
              <a:gdLst/>
              <a:ahLst/>
              <a:cxnLst/>
              <a:rect l="l" t="t" r="r" b="b"/>
              <a:pathLst>
                <a:path w="2192654" h="545465">
                  <a:moveTo>
                    <a:pt x="1735582" y="0"/>
                  </a:moveTo>
                  <a:lnTo>
                    <a:pt x="1953640" y="0"/>
                  </a:lnTo>
                  <a:lnTo>
                    <a:pt x="1983956" y="335"/>
                  </a:lnTo>
                  <a:lnTo>
                    <a:pt x="2032204" y="3053"/>
                  </a:lnTo>
                  <a:lnTo>
                    <a:pt x="2080339" y="13747"/>
                  </a:lnTo>
                  <a:lnTo>
                    <a:pt x="2119159" y="37207"/>
                  </a:lnTo>
                  <a:lnTo>
                    <a:pt x="2148966" y="73533"/>
                  </a:lnTo>
                  <a:lnTo>
                    <a:pt x="2164683" y="120074"/>
                  </a:lnTo>
                  <a:lnTo>
                    <a:pt x="2165731" y="137287"/>
                  </a:lnTo>
                  <a:lnTo>
                    <a:pt x="2164443" y="156049"/>
                  </a:lnTo>
                  <a:lnTo>
                    <a:pt x="2145030" y="207645"/>
                  </a:lnTo>
                  <a:lnTo>
                    <a:pt x="2105810" y="246649"/>
                  </a:lnTo>
                  <a:lnTo>
                    <a:pt x="2089023" y="255650"/>
                  </a:lnTo>
                  <a:lnTo>
                    <a:pt x="2112527" y="264173"/>
                  </a:lnTo>
                  <a:lnTo>
                    <a:pt x="2150870" y="288887"/>
                  </a:lnTo>
                  <a:lnTo>
                    <a:pt x="2177472" y="323341"/>
                  </a:lnTo>
                  <a:lnTo>
                    <a:pt x="2190859" y="364489"/>
                  </a:lnTo>
                  <a:lnTo>
                    <a:pt x="2192528" y="387350"/>
                  </a:lnTo>
                  <a:lnTo>
                    <a:pt x="2191436" y="405804"/>
                  </a:lnTo>
                  <a:lnTo>
                    <a:pt x="2175256" y="459739"/>
                  </a:lnTo>
                  <a:lnTo>
                    <a:pt x="2142180" y="504495"/>
                  </a:lnTo>
                  <a:lnTo>
                    <a:pt x="2094484" y="532828"/>
                  </a:lnTo>
                  <a:lnTo>
                    <a:pt x="2054098" y="541781"/>
                  </a:lnTo>
                  <a:lnTo>
                    <a:pt x="2007108" y="544147"/>
                  </a:lnTo>
                  <a:lnTo>
                    <a:pt x="1921256" y="545464"/>
                  </a:lnTo>
                  <a:lnTo>
                    <a:pt x="1735582" y="545464"/>
                  </a:lnTo>
                  <a:lnTo>
                    <a:pt x="1735582" y="0"/>
                  </a:lnTo>
                  <a:close/>
                </a:path>
                <a:path w="2192654" h="545465">
                  <a:moveTo>
                    <a:pt x="1147318" y="0"/>
                  </a:moveTo>
                  <a:lnTo>
                    <a:pt x="1379093" y="0"/>
                  </a:lnTo>
                  <a:lnTo>
                    <a:pt x="1419834" y="926"/>
                  </a:lnTo>
                  <a:lnTo>
                    <a:pt x="1483409" y="8304"/>
                  </a:lnTo>
                  <a:lnTo>
                    <a:pt x="1525033" y="23494"/>
                  </a:lnTo>
                  <a:lnTo>
                    <a:pt x="1556708" y="49593"/>
                  </a:lnTo>
                  <a:lnTo>
                    <a:pt x="1580020" y="86435"/>
                  </a:lnTo>
                  <a:lnTo>
                    <a:pt x="1591970" y="129401"/>
                  </a:lnTo>
                  <a:lnTo>
                    <a:pt x="1593469" y="152908"/>
                  </a:lnTo>
                  <a:lnTo>
                    <a:pt x="1591208" y="182264"/>
                  </a:lnTo>
                  <a:lnTo>
                    <a:pt x="1573162" y="233025"/>
                  </a:lnTo>
                  <a:lnTo>
                    <a:pt x="1537086" y="272472"/>
                  </a:lnTo>
                  <a:lnTo>
                    <a:pt x="1483123" y="297654"/>
                  </a:lnTo>
                  <a:lnTo>
                    <a:pt x="1449451" y="304673"/>
                  </a:lnTo>
                  <a:lnTo>
                    <a:pt x="1466552" y="315390"/>
                  </a:lnTo>
                  <a:lnTo>
                    <a:pt x="1508378" y="350520"/>
                  </a:lnTo>
                  <a:lnTo>
                    <a:pt x="1535747" y="385111"/>
                  </a:lnTo>
                  <a:lnTo>
                    <a:pt x="1571116" y="439038"/>
                  </a:lnTo>
                  <a:lnTo>
                    <a:pt x="1637791" y="545464"/>
                  </a:lnTo>
                  <a:lnTo>
                    <a:pt x="1505965" y="545464"/>
                  </a:lnTo>
                  <a:lnTo>
                    <a:pt x="1426337" y="426720"/>
                  </a:lnTo>
                  <a:lnTo>
                    <a:pt x="1406838" y="397857"/>
                  </a:lnTo>
                  <a:lnTo>
                    <a:pt x="1377795" y="357800"/>
                  </a:lnTo>
                  <a:lnTo>
                    <a:pt x="1343902" y="327616"/>
                  </a:lnTo>
                  <a:lnTo>
                    <a:pt x="1297469" y="318134"/>
                  </a:lnTo>
                  <a:lnTo>
                    <a:pt x="1279778" y="317753"/>
                  </a:lnTo>
                  <a:lnTo>
                    <a:pt x="1257427" y="317753"/>
                  </a:lnTo>
                  <a:lnTo>
                    <a:pt x="1257427" y="545464"/>
                  </a:lnTo>
                  <a:lnTo>
                    <a:pt x="1147318" y="545464"/>
                  </a:lnTo>
                  <a:lnTo>
                    <a:pt x="1147318" y="0"/>
                  </a:lnTo>
                  <a:close/>
                </a:path>
                <a:path w="2192654" h="545465">
                  <a:moveTo>
                    <a:pt x="601345" y="0"/>
                  </a:moveTo>
                  <a:lnTo>
                    <a:pt x="1005839" y="0"/>
                  </a:lnTo>
                  <a:lnTo>
                    <a:pt x="1005839" y="92328"/>
                  </a:lnTo>
                  <a:lnTo>
                    <a:pt x="711453" y="92328"/>
                  </a:lnTo>
                  <a:lnTo>
                    <a:pt x="711453" y="213233"/>
                  </a:lnTo>
                  <a:lnTo>
                    <a:pt x="985393" y="213233"/>
                  </a:lnTo>
                  <a:lnTo>
                    <a:pt x="985393" y="305053"/>
                  </a:lnTo>
                  <a:lnTo>
                    <a:pt x="711453" y="305053"/>
                  </a:lnTo>
                  <a:lnTo>
                    <a:pt x="711453" y="453516"/>
                  </a:lnTo>
                  <a:lnTo>
                    <a:pt x="1016253" y="453516"/>
                  </a:lnTo>
                  <a:lnTo>
                    <a:pt x="1016253" y="545464"/>
                  </a:lnTo>
                  <a:lnTo>
                    <a:pt x="601345" y="545464"/>
                  </a:lnTo>
                  <a:lnTo>
                    <a:pt x="601345" y="0"/>
                  </a:lnTo>
                  <a:close/>
                </a:path>
                <a:path w="2192654" h="545465">
                  <a:moveTo>
                    <a:pt x="0" y="0"/>
                  </a:moveTo>
                  <a:lnTo>
                    <a:pt x="119380" y="0"/>
                  </a:lnTo>
                  <a:lnTo>
                    <a:pt x="257429" y="403733"/>
                  </a:lnTo>
                  <a:lnTo>
                    <a:pt x="391033" y="0"/>
                  </a:lnTo>
                  <a:lnTo>
                    <a:pt x="507873" y="0"/>
                  </a:lnTo>
                  <a:lnTo>
                    <a:pt x="312547" y="545464"/>
                  </a:lnTo>
                  <a:lnTo>
                    <a:pt x="194944" y="54546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/>
          <p:nvPr/>
        </p:nvSpPr>
        <p:spPr>
          <a:xfrm>
            <a:off x="5182234" y="864742"/>
            <a:ext cx="104520" cy="10452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82234" y="574166"/>
            <a:ext cx="104520" cy="10452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82234" y="864742"/>
            <a:ext cx="104775" cy="104775"/>
          </a:xfrm>
          <a:custGeom>
            <a:avLst/>
            <a:gdLst/>
            <a:ahLst/>
            <a:cxnLst/>
            <a:rect l="l" t="t" r="r" b="b"/>
            <a:pathLst>
              <a:path w="104775" h="104775">
                <a:moveTo>
                  <a:pt x="0" y="0"/>
                </a:moveTo>
                <a:lnTo>
                  <a:pt x="104520" y="0"/>
                </a:lnTo>
                <a:lnTo>
                  <a:pt x="104520" y="104521"/>
                </a:lnTo>
                <a:lnTo>
                  <a:pt x="0" y="104521"/>
                </a:lnTo>
                <a:lnTo>
                  <a:pt x="0" y="0"/>
                </a:lnTo>
                <a:close/>
              </a:path>
            </a:pathLst>
          </a:custGeom>
          <a:ln w="10668">
            <a:solidFill>
              <a:srgbClr val="B43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182234" y="574166"/>
            <a:ext cx="104775" cy="104775"/>
          </a:xfrm>
          <a:custGeom>
            <a:avLst/>
            <a:gdLst/>
            <a:ahLst/>
            <a:cxnLst/>
            <a:rect l="l" t="t" r="r" b="b"/>
            <a:pathLst>
              <a:path w="104775" h="104775">
                <a:moveTo>
                  <a:pt x="0" y="0"/>
                </a:moveTo>
                <a:lnTo>
                  <a:pt x="104520" y="0"/>
                </a:lnTo>
                <a:lnTo>
                  <a:pt x="104520" y="104521"/>
                </a:lnTo>
                <a:lnTo>
                  <a:pt x="0" y="104521"/>
                </a:lnTo>
                <a:lnTo>
                  <a:pt x="0" y="0"/>
                </a:lnTo>
                <a:close/>
              </a:path>
            </a:pathLst>
          </a:custGeom>
          <a:ln w="10668">
            <a:solidFill>
              <a:srgbClr val="B433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35940" y="1632331"/>
            <a:ext cx="6973570" cy="3577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105"/>
              </a:spcBef>
              <a:buClr>
                <a:srgbClr val="B03E9A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spc="-5" dirty="0">
                <a:latin typeface="Trebuchet MS"/>
                <a:cs typeface="Trebuchet MS"/>
              </a:rPr>
              <a:t>If </a:t>
            </a:r>
            <a:r>
              <a:rPr sz="2600" spc="-15" dirty="0">
                <a:latin typeface="Trebuchet MS"/>
                <a:cs typeface="Trebuchet MS"/>
              </a:rPr>
              <a:t>Reporting </a:t>
            </a:r>
            <a:r>
              <a:rPr sz="2600" spc="-5" dirty="0">
                <a:latin typeface="Trebuchet MS"/>
                <a:cs typeface="Trebuchet MS"/>
              </a:rPr>
              <a:t>verb is in </a:t>
            </a:r>
            <a:r>
              <a:rPr sz="2600" spc="-20" dirty="0">
                <a:latin typeface="Trebuchet MS"/>
                <a:cs typeface="Trebuchet MS"/>
              </a:rPr>
              <a:t>Present </a:t>
            </a:r>
            <a:r>
              <a:rPr sz="2600" dirty="0">
                <a:latin typeface="Trebuchet MS"/>
                <a:cs typeface="Trebuchet MS"/>
              </a:rPr>
              <a:t>or </a:t>
            </a:r>
            <a:r>
              <a:rPr sz="2600" spc="-5" dirty="0">
                <a:latin typeface="Trebuchet MS"/>
                <a:cs typeface="Trebuchet MS"/>
              </a:rPr>
              <a:t>in</a:t>
            </a:r>
            <a:r>
              <a:rPr sz="2600" spc="25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Future,</a:t>
            </a:r>
            <a:endParaRPr sz="2600">
              <a:latin typeface="Trebuchet MS"/>
              <a:cs typeface="Trebuchet MS"/>
            </a:endParaRPr>
          </a:p>
          <a:p>
            <a:pPr marL="286385" marR="579755">
              <a:lnSpc>
                <a:spcPct val="100000"/>
              </a:lnSpc>
            </a:pPr>
            <a:r>
              <a:rPr sz="2600" dirty="0">
                <a:latin typeface="Trebuchet MS"/>
                <a:cs typeface="Trebuchet MS"/>
              </a:rPr>
              <a:t>Then </a:t>
            </a:r>
            <a:r>
              <a:rPr sz="2600" spc="-5" dirty="0">
                <a:latin typeface="Trebuchet MS"/>
                <a:cs typeface="Trebuchet MS"/>
              </a:rPr>
              <a:t>there will be no </a:t>
            </a:r>
            <a:r>
              <a:rPr sz="2600" dirty="0">
                <a:latin typeface="Trebuchet MS"/>
                <a:cs typeface="Trebuchet MS"/>
              </a:rPr>
              <a:t>change </a:t>
            </a:r>
            <a:r>
              <a:rPr sz="2600" spc="-5" dirty="0">
                <a:latin typeface="Trebuchet MS"/>
                <a:cs typeface="Trebuchet MS"/>
              </a:rPr>
              <a:t>in reported  </a:t>
            </a:r>
            <a:r>
              <a:rPr sz="2600" spc="-25" dirty="0">
                <a:latin typeface="Trebuchet MS"/>
                <a:cs typeface="Trebuchet MS"/>
              </a:rPr>
              <a:t>speech’s </a:t>
            </a:r>
            <a:r>
              <a:rPr sz="2600" spc="-5" dirty="0">
                <a:latin typeface="Trebuchet MS"/>
                <a:cs typeface="Trebuchet MS"/>
              </a:rPr>
              <a:t>tense. </a:t>
            </a:r>
            <a:r>
              <a:rPr sz="2600" dirty="0">
                <a:latin typeface="Trebuchet MS"/>
                <a:cs typeface="Trebuchet MS"/>
              </a:rPr>
              <a:t>For</a:t>
            </a:r>
            <a:r>
              <a:rPr sz="2600" spc="-3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example: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200">
              <a:latin typeface="Trebuchet MS"/>
              <a:cs typeface="Trebuchet MS"/>
            </a:endParaRPr>
          </a:p>
          <a:p>
            <a:pPr marL="411480" marR="5080" indent="-399415">
              <a:lnSpc>
                <a:spcPct val="119200"/>
              </a:lnSpc>
              <a:buAutoNum type="arabicPeriod"/>
              <a:tabLst>
                <a:tab pos="405765" algn="l"/>
              </a:tabLst>
            </a:pPr>
            <a:r>
              <a:rPr sz="2600" spc="-5" dirty="0">
                <a:latin typeface="Trebuchet MS"/>
                <a:cs typeface="Trebuchet MS"/>
              </a:rPr>
              <a:t>Direct: </a:t>
            </a:r>
            <a:r>
              <a:rPr sz="2600" dirty="0">
                <a:latin typeface="Trebuchet MS"/>
                <a:cs typeface="Trebuchet MS"/>
              </a:rPr>
              <a:t>She says, </a:t>
            </a:r>
            <a:r>
              <a:rPr sz="2600" spc="-5" dirty="0">
                <a:latin typeface="Trebuchet MS"/>
                <a:cs typeface="Trebuchet MS"/>
              </a:rPr>
              <a:t>“Ankush is </a:t>
            </a:r>
            <a:r>
              <a:rPr sz="2600" dirty="0">
                <a:latin typeface="Trebuchet MS"/>
                <a:cs typeface="Trebuchet MS"/>
              </a:rPr>
              <a:t>a </a:t>
            </a:r>
            <a:r>
              <a:rPr sz="2600" spc="-5" dirty="0">
                <a:latin typeface="Trebuchet MS"/>
                <a:cs typeface="Trebuchet MS"/>
              </a:rPr>
              <a:t>good </a:t>
            </a:r>
            <a:r>
              <a:rPr sz="2600" spc="-65" dirty="0">
                <a:latin typeface="Trebuchet MS"/>
                <a:cs typeface="Trebuchet MS"/>
              </a:rPr>
              <a:t>boy.”  </a:t>
            </a:r>
            <a:r>
              <a:rPr sz="2600" spc="-5" dirty="0">
                <a:latin typeface="Trebuchet MS"/>
                <a:cs typeface="Trebuchet MS"/>
              </a:rPr>
              <a:t>Indirect: </a:t>
            </a:r>
            <a:r>
              <a:rPr sz="2600" dirty="0">
                <a:latin typeface="Trebuchet MS"/>
                <a:cs typeface="Trebuchet MS"/>
              </a:rPr>
              <a:t>She says that Ankush </a:t>
            </a:r>
            <a:r>
              <a:rPr sz="2600" spc="-5" dirty="0">
                <a:latin typeface="Trebuchet MS"/>
                <a:cs typeface="Trebuchet MS"/>
              </a:rPr>
              <a:t>is </a:t>
            </a:r>
            <a:r>
              <a:rPr sz="2600" dirty="0">
                <a:latin typeface="Trebuchet MS"/>
                <a:cs typeface="Trebuchet MS"/>
              </a:rPr>
              <a:t>a good</a:t>
            </a:r>
            <a:r>
              <a:rPr sz="2600" spc="-190" dirty="0">
                <a:latin typeface="Trebuchet MS"/>
                <a:cs typeface="Trebuchet MS"/>
              </a:rPr>
              <a:t> </a:t>
            </a:r>
            <a:r>
              <a:rPr sz="2600" spc="-80" dirty="0">
                <a:latin typeface="Trebuchet MS"/>
                <a:cs typeface="Trebuchet MS"/>
              </a:rPr>
              <a:t>boy.</a:t>
            </a:r>
            <a:endParaRPr sz="2600">
              <a:latin typeface="Trebuchet MS"/>
              <a:cs typeface="Trebuchet MS"/>
            </a:endParaRPr>
          </a:p>
          <a:p>
            <a:pPr marL="411480" marR="84455" indent="-399415">
              <a:lnSpc>
                <a:spcPts val="3720"/>
              </a:lnSpc>
              <a:spcBef>
                <a:spcPts val="225"/>
              </a:spcBef>
              <a:buAutoNum type="arabicPeriod"/>
              <a:tabLst>
                <a:tab pos="405765" algn="l"/>
              </a:tabLst>
            </a:pPr>
            <a:r>
              <a:rPr sz="2600" spc="-5" dirty="0">
                <a:latin typeface="Trebuchet MS"/>
                <a:cs typeface="Trebuchet MS"/>
              </a:rPr>
              <a:t>Direct: He will </a:t>
            </a:r>
            <a:r>
              <a:rPr sz="2600" spc="-80" dirty="0">
                <a:latin typeface="Trebuchet MS"/>
                <a:cs typeface="Trebuchet MS"/>
              </a:rPr>
              <a:t>say. </a:t>
            </a:r>
            <a:r>
              <a:rPr sz="2600" spc="-5" dirty="0">
                <a:latin typeface="Trebuchet MS"/>
                <a:cs typeface="Trebuchet MS"/>
              </a:rPr>
              <a:t>“Ankush is reading.”  Indirect: He will </a:t>
            </a:r>
            <a:r>
              <a:rPr sz="2600" dirty="0">
                <a:latin typeface="Trebuchet MS"/>
                <a:cs typeface="Trebuchet MS"/>
              </a:rPr>
              <a:t>say </a:t>
            </a:r>
            <a:r>
              <a:rPr sz="2600" spc="-5" dirty="0">
                <a:latin typeface="Trebuchet MS"/>
                <a:cs typeface="Trebuchet MS"/>
              </a:rPr>
              <a:t>that </a:t>
            </a:r>
            <a:r>
              <a:rPr sz="2600" dirty="0">
                <a:latin typeface="Trebuchet MS"/>
                <a:cs typeface="Trebuchet MS"/>
              </a:rPr>
              <a:t>Ankush </a:t>
            </a:r>
            <a:r>
              <a:rPr sz="2600" spc="-5" dirty="0">
                <a:latin typeface="Trebuchet MS"/>
                <a:cs typeface="Trebuchet MS"/>
              </a:rPr>
              <a:t>is</a:t>
            </a:r>
            <a:r>
              <a:rPr sz="2600" spc="-175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reading.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70356" y="482980"/>
            <a:ext cx="3114675" cy="1007744"/>
            <a:chOff x="570356" y="482980"/>
            <a:chExt cx="3114675" cy="1007744"/>
          </a:xfrm>
        </p:grpSpPr>
        <p:sp>
          <p:nvSpPr>
            <p:cNvPr id="3" name="object 3"/>
            <p:cNvSpPr/>
            <p:nvPr/>
          </p:nvSpPr>
          <p:spPr>
            <a:xfrm>
              <a:off x="571876" y="989380"/>
              <a:ext cx="3113155" cy="50078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75690" y="488314"/>
              <a:ext cx="3095879" cy="5076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5690" y="488314"/>
              <a:ext cx="3096260" cy="508000"/>
            </a:xfrm>
            <a:custGeom>
              <a:avLst/>
              <a:gdLst/>
              <a:ahLst/>
              <a:cxnLst/>
              <a:rect l="l" t="t" r="r" b="b"/>
              <a:pathLst>
                <a:path w="3096260" h="508000">
                  <a:moveTo>
                    <a:pt x="1276731" y="122809"/>
                  </a:moveTo>
                  <a:lnTo>
                    <a:pt x="1210436" y="305054"/>
                  </a:lnTo>
                  <a:lnTo>
                    <a:pt x="1344422" y="305054"/>
                  </a:lnTo>
                  <a:lnTo>
                    <a:pt x="1276731" y="122809"/>
                  </a:lnTo>
                  <a:close/>
                </a:path>
                <a:path w="3096260" h="508000">
                  <a:moveTo>
                    <a:pt x="2722499" y="8382"/>
                  </a:moveTo>
                  <a:lnTo>
                    <a:pt x="3086481" y="8382"/>
                  </a:lnTo>
                  <a:lnTo>
                    <a:pt x="3086481" y="91312"/>
                  </a:lnTo>
                  <a:lnTo>
                    <a:pt x="2821686" y="91312"/>
                  </a:lnTo>
                  <a:lnTo>
                    <a:pt x="2821686" y="200151"/>
                  </a:lnTo>
                  <a:lnTo>
                    <a:pt x="3068066" y="200151"/>
                  </a:lnTo>
                  <a:lnTo>
                    <a:pt x="3068066" y="282956"/>
                  </a:lnTo>
                  <a:lnTo>
                    <a:pt x="2821686" y="282956"/>
                  </a:lnTo>
                  <a:lnTo>
                    <a:pt x="2821686" y="416560"/>
                  </a:lnTo>
                  <a:lnTo>
                    <a:pt x="3095879" y="416560"/>
                  </a:lnTo>
                  <a:lnTo>
                    <a:pt x="3095879" y="499237"/>
                  </a:lnTo>
                  <a:lnTo>
                    <a:pt x="2722499" y="499237"/>
                  </a:lnTo>
                  <a:lnTo>
                    <a:pt x="2722499" y="8382"/>
                  </a:lnTo>
                  <a:close/>
                </a:path>
                <a:path w="3096260" h="508000">
                  <a:moveTo>
                    <a:pt x="1618615" y="8382"/>
                  </a:moveTo>
                  <a:lnTo>
                    <a:pt x="1715008" y="8382"/>
                  </a:lnTo>
                  <a:lnTo>
                    <a:pt x="1915922" y="336169"/>
                  </a:lnTo>
                  <a:lnTo>
                    <a:pt x="1915922" y="8382"/>
                  </a:lnTo>
                  <a:lnTo>
                    <a:pt x="2008124" y="8382"/>
                  </a:lnTo>
                  <a:lnTo>
                    <a:pt x="2008124" y="499237"/>
                  </a:lnTo>
                  <a:lnTo>
                    <a:pt x="1908556" y="499237"/>
                  </a:lnTo>
                  <a:lnTo>
                    <a:pt x="1710689" y="179070"/>
                  </a:lnTo>
                  <a:lnTo>
                    <a:pt x="1710689" y="499237"/>
                  </a:lnTo>
                  <a:lnTo>
                    <a:pt x="1618615" y="499237"/>
                  </a:lnTo>
                  <a:lnTo>
                    <a:pt x="1618615" y="8382"/>
                  </a:lnTo>
                  <a:close/>
                </a:path>
                <a:path w="3096260" h="508000">
                  <a:moveTo>
                    <a:pt x="1225550" y="8382"/>
                  </a:moveTo>
                  <a:lnTo>
                    <a:pt x="1330325" y="8382"/>
                  </a:lnTo>
                  <a:lnTo>
                    <a:pt x="1526921" y="499237"/>
                  </a:lnTo>
                  <a:lnTo>
                    <a:pt x="1419098" y="499237"/>
                  </a:lnTo>
                  <a:lnTo>
                    <a:pt x="1376172" y="387731"/>
                  </a:lnTo>
                  <a:lnTo>
                    <a:pt x="1179957" y="387731"/>
                  </a:lnTo>
                  <a:lnTo>
                    <a:pt x="1139444" y="499237"/>
                  </a:lnTo>
                  <a:lnTo>
                    <a:pt x="1034288" y="499237"/>
                  </a:lnTo>
                  <a:lnTo>
                    <a:pt x="1225550" y="8382"/>
                  </a:lnTo>
                  <a:close/>
                </a:path>
                <a:path w="3096260" h="508000">
                  <a:moveTo>
                    <a:pt x="551154" y="8382"/>
                  </a:moveTo>
                  <a:lnTo>
                    <a:pt x="650265" y="8382"/>
                  </a:lnTo>
                  <a:lnTo>
                    <a:pt x="650265" y="201549"/>
                  </a:lnTo>
                  <a:lnTo>
                    <a:pt x="844550" y="201549"/>
                  </a:lnTo>
                  <a:lnTo>
                    <a:pt x="844550" y="8382"/>
                  </a:lnTo>
                  <a:lnTo>
                    <a:pt x="943610" y="8382"/>
                  </a:lnTo>
                  <a:lnTo>
                    <a:pt x="943610" y="499237"/>
                  </a:lnTo>
                  <a:lnTo>
                    <a:pt x="844550" y="499237"/>
                  </a:lnTo>
                  <a:lnTo>
                    <a:pt x="844550" y="284607"/>
                  </a:lnTo>
                  <a:lnTo>
                    <a:pt x="650265" y="284607"/>
                  </a:lnTo>
                  <a:lnTo>
                    <a:pt x="650265" y="499237"/>
                  </a:lnTo>
                  <a:lnTo>
                    <a:pt x="551154" y="499237"/>
                  </a:lnTo>
                  <a:lnTo>
                    <a:pt x="551154" y="8382"/>
                  </a:lnTo>
                  <a:close/>
                </a:path>
                <a:path w="3096260" h="508000">
                  <a:moveTo>
                    <a:pt x="2377694" y="0"/>
                  </a:moveTo>
                  <a:lnTo>
                    <a:pt x="2420913" y="2385"/>
                  </a:lnTo>
                  <a:lnTo>
                    <a:pt x="2459132" y="9556"/>
                  </a:lnTo>
                  <a:lnTo>
                    <a:pt x="2520569" y="38354"/>
                  </a:lnTo>
                  <a:lnTo>
                    <a:pt x="2562796" y="83978"/>
                  </a:lnTo>
                  <a:lnTo>
                    <a:pt x="2586736" y="144272"/>
                  </a:lnTo>
                  <a:lnTo>
                    <a:pt x="2488184" y="162687"/>
                  </a:lnTo>
                  <a:lnTo>
                    <a:pt x="2481877" y="145543"/>
                  </a:lnTo>
                  <a:lnTo>
                    <a:pt x="2473261" y="130317"/>
                  </a:lnTo>
                  <a:lnTo>
                    <a:pt x="2434004" y="96496"/>
                  </a:lnTo>
                  <a:lnTo>
                    <a:pt x="2377694" y="84709"/>
                  </a:lnTo>
                  <a:lnTo>
                    <a:pt x="2346880" y="87280"/>
                  </a:lnTo>
                  <a:lnTo>
                    <a:pt x="2295255" y="107854"/>
                  </a:lnTo>
                  <a:lnTo>
                    <a:pt x="2257627" y="148929"/>
                  </a:lnTo>
                  <a:lnTo>
                    <a:pt x="2238474" y="210028"/>
                  </a:lnTo>
                  <a:lnTo>
                    <a:pt x="2236089" y="248031"/>
                  </a:lnTo>
                  <a:lnTo>
                    <a:pt x="2238517" y="289014"/>
                  </a:lnTo>
                  <a:lnTo>
                    <a:pt x="2257948" y="354597"/>
                  </a:lnTo>
                  <a:lnTo>
                    <a:pt x="2295882" y="398317"/>
                  </a:lnTo>
                  <a:lnTo>
                    <a:pt x="2346745" y="420173"/>
                  </a:lnTo>
                  <a:lnTo>
                    <a:pt x="2376678" y="422910"/>
                  </a:lnTo>
                  <a:lnTo>
                    <a:pt x="2392299" y="422148"/>
                  </a:lnTo>
                  <a:lnTo>
                    <a:pt x="2439162" y="410718"/>
                  </a:lnTo>
                  <a:lnTo>
                    <a:pt x="2481095" y="389411"/>
                  </a:lnTo>
                  <a:lnTo>
                    <a:pt x="2492883" y="381000"/>
                  </a:lnTo>
                  <a:lnTo>
                    <a:pt x="2492883" y="318770"/>
                  </a:lnTo>
                  <a:lnTo>
                    <a:pt x="2379345" y="318770"/>
                  </a:lnTo>
                  <a:lnTo>
                    <a:pt x="2379345" y="236093"/>
                  </a:lnTo>
                  <a:lnTo>
                    <a:pt x="2593086" y="236093"/>
                  </a:lnTo>
                  <a:lnTo>
                    <a:pt x="2593086" y="431546"/>
                  </a:lnTo>
                  <a:lnTo>
                    <a:pt x="2554890" y="459946"/>
                  </a:lnTo>
                  <a:lnTo>
                    <a:pt x="2502789" y="484632"/>
                  </a:lnTo>
                  <a:lnTo>
                    <a:pt x="2443337" y="501888"/>
                  </a:lnTo>
                  <a:lnTo>
                    <a:pt x="2383028" y="507619"/>
                  </a:lnTo>
                  <a:lnTo>
                    <a:pt x="2345783" y="505594"/>
                  </a:lnTo>
                  <a:lnTo>
                    <a:pt x="2278675" y="489402"/>
                  </a:lnTo>
                  <a:lnTo>
                    <a:pt x="2221922" y="457378"/>
                  </a:lnTo>
                  <a:lnTo>
                    <a:pt x="2178905" y="411190"/>
                  </a:lnTo>
                  <a:lnTo>
                    <a:pt x="2150108" y="352161"/>
                  </a:lnTo>
                  <a:lnTo>
                    <a:pt x="2135768" y="286767"/>
                  </a:lnTo>
                  <a:lnTo>
                    <a:pt x="2133981" y="252095"/>
                  </a:lnTo>
                  <a:lnTo>
                    <a:pt x="2135983" y="214854"/>
                  </a:lnTo>
                  <a:lnTo>
                    <a:pt x="2152036" y="146706"/>
                  </a:lnTo>
                  <a:lnTo>
                    <a:pt x="2184066" y="87749"/>
                  </a:lnTo>
                  <a:lnTo>
                    <a:pt x="2231120" y="42029"/>
                  </a:lnTo>
                  <a:lnTo>
                    <a:pt x="2285271" y="13715"/>
                  </a:lnTo>
                  <a:lnTo>
                    <a:pt x="2343997" y="1523"/>
                  </a:lnTo>
                  <a:lnTo>
                    <a:pt x="2377694" y="0"/>
                  </a:lnTo>
                  <a:close/>
                </a:path>
                <a:path w="3096260" h="508000">
                  <a:moveTo>
                    <a:pt x="229717" y="0"/>
                  </a:moveTo>
                  <a:lnTo>
                    <a:pt x="272646" y="3313"/>
                  </a:lnTo>
                  <a:lnTo>
                    <a:pt x="311346" y="13271"/>
                  </a:lnTo>
                  <a:lnTo>
                    <a:pt x="345817" y="29896"/>
                  </a:lnTo>
                  <a:lnTo>
                    <a:pt x="376059" y="53212"/>
                  </a:lnTo>
                  <a:lnTo>
                    <a:pt x="405355" y="91519"/>
                  </a:lnTo>
                  <a:lnTo>
                    <a:pt x="426288" y="143637"/>
                  </a:lnTo>
                  <a:lnTo>
                    <a:pt x="328168" y="167005"/>
                  </a:lnTo>
                  <a:lnTo>
                    <a:pt x="322631" y="148955"/>
                  </a:lnTo>
                  <a:lnTo>
                    <a:pt x="314729" y="132905"/>
                  </a:lnTo>
                  <a:lnTo>
                    <a:pt x="277279" y="97139"/>
                  </a:lnTo>
                  <a:lnTo>
                    <a:pt x="224701" y="84709"/>
                  </a:lnTo>
                  <a:lnTo>
                    <a:pt x="198692" y="87159"/>
                  </a:lnTo>
                  <a:lnTo>
                    <a:pt x="154410" y="106729"/>
                  </a:lnTo>
                  <a:lnTo>
                    <a:pt x="121255" y="146472"/>
                  </a:lnTo>
                  <a:lnTo>
                    <a:pt x="104257" y="209960"/>
                  </a:lnTo>
                  <a:lnTo>
                    <a:pt x="102133" y="250825"/>
                  </a:lnTo>
                  <a:lnTo>
                    <a:pt x="104226" y="293973"/>
                  </a:lnTo>
                  <a:lnTo>
                    <a:pt x="120971" y="360267"/>
                  </a:lnTo>
                  <a:lnTo>
                    <a:pt x="153623" y="400675"/>
                  </a:lnTo>
                  <a:lnTo>
                    <a:pt x="197152" y="420435"/>
                  </a:lnTo>
                  <a:lnTo>
                    <a:pt x="222681" y="422910"/>
                  </a:lnTo>
                  <a:lnTo>
                    <a:pt x="241753" y="421338"/>
                  </a:lnTo>
                  <a:lnTo>
                    <a:pt x="290664" y="397763"/>
                  </a:lnTo>
                  <a:lnTo>
                    <a:pt x="315107" y="365458"/>
                  </a:lnTo>
                  <a:lnTo>
                    <a:pt x="331520" y="318770"/>
                  </a:lnTo>
                  <a:lnTo>
                    <a:pt x="427621" y="349250"/>
                  </a:lnTo>
                  <a:lnTo>
                    <a:pt x="414741" y="386851"/>
                  </a:lnTo>
                  <a:lnTo>
                    <a:pt x="377994" y="446530"/>
                  </a:lnTo>
                  <a:lnTo>
                    <a:pt x="326694" y="485705"/>
                  </a:lnTo>
                  <a:lnTo>
                    <a:pt x="261481" y="505188"/>
                  </a:lnTo>
                  <a:lnTo>
                    <a:pt x="223697" y="507619"/>
                  </a:lnTo>
                  <a:lnTo>
                    <a:pt x="176982" y="503449"/>
                  </a:lnTo>
                  <a:lnTo>
                    <a:pt x="134620" y="490934"/>
                  </a:lnTo>
                  <a:lnTo>
                    <a:pt x="96610" y="470060"/>
                  </a:lnTo>
                  <a:lnTo>
                    <a:pt x="62953" y="440817"/>
                  </a:lnTo>
                  <a:lnTo>
                    <a:pt x="35415" y="404334"/>
                  </a:lnTo>
                  <a:lnTo>
                    <a:pt x="15741" y="361743"/>
                  </a:lnTo>
                  <a:lnTo>
                    <a:pt x="3935" y="313033"/>
                  </a:lnTo>
                  <a:lnTo>
                    <a:pt x="0" y="258190"/>
                  </a:lnTo>
                  <a:lnTo>
                    <a:pt x="3955" y="200298"/>
                  </a:lnTo>
                  <a:lnTo>
                    <a:pt x="15822" y="149288"/>
                  </a:lnTo>
                  <a:lnTo>
                    <a:pt x="35602" y="105136"/>
                  </a:lnTo>
                  <a:lnTo>
                    <a:pt x="63296" y="67818"/>
                  </a:lnTo>
                  <a:lnTo>
                    <a:pt x="97429" y="38147"/>
                  </a:lnTo>
                  <a:lnTo>
                    <a:pt x="136544" y="16954"/>
                  </a:lnTo>
                  <a:lnTo>
                    <a:pt x="180640" y="4238"/>
                  </a:lnTo>
                  <a:lnTo>
                    <a:pt x="229717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96690" y="482980"/>
            <a:ext cx="3465195" cy="1007744"/>
            <a:chOff x="3996690" y="482980"/>
            <a:chExt cx="3465195" cy="1007744"/>
          </a:xfrm>
        </p:grpSpPr>
        <p:sp>
          <p:nvSpPr>
            <p:cNvPr id="7" name="object 7"/>
            <p:cNvSpPr/>
            <p:nvPr/>
          </p:nvSpPr>
          <p:spPr>
            <a:xfrm>
              <a:off x="3997823" y="989380"/>
              <a:ext cx="3463680" cy="50078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02024" y="488314"/>
              <a:ext cx="3446272" cy="50761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354189" y="893444"/>
              <a:ext cx="94615" cy="94615"/>
            </a:xfrm>
            <a:custGeom>
              <a:avLst/>
              <a:gdLst/>
              <a:ahLst/>
              <a:cxnLst/>
              <a:rect l="l" t="t" r="r" b="b"/>
              <a:pathLst>
                <a:path w="94615" h="94615">
                  <a:moveTo>
                    <a:pt x="0" y="0"/>
                  </a:moveTo>
                  <a:lnTo>
                    <a:pt x="94106" y="0"/>
                  </a:lnTo>
                  <a:lnTo>
                    <a:pt x="94106" y="94106"/>
                  </a:lnTo>
                  <a:lnTo>
                    <a:pt x="0" y="94106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897497" y="768222"/>
              <a:ext cx="220344" cy="14198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354189" y="631951"/>
              <a:ext cx="94615" cy="94615"/>
            </a:xfrm>
            <a:custGeom>
              <a:avLst/>
              <a:gdLst/>
              <a:ahLst/>
              <a:cxnLst/>
              <a:rect l="l" t="t" r="r" b="b"/>
              <a:pathLst>
                <a:path w="94615" h="94615">
                  <a:moveTo>
                    <a:pt x="0" y="0"/>
                  </a:moveTo>
                  <a:lnTo>
                    <a:pt x="94106" y="0"/>
                  </a:lnTo>
                  <a:lnTo>
                    <a:pt x="94106" y="94107"/>
                  </a:lnTo>
                  <a:lnTo>
                    <a:pt x="0" y="94107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64097" y="574293"/>
              <a:ext cx="210946" cy="13525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897497" y="573023"/>
              <a:ext cx="202183" cy="12420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002024" y="488314"/>
              <a:ext cx="3213100" cy="508000"/>
            </a:xfrm>
            <a:custGeom>
              <a:avLst/>
              <a:gdLst/>
              <a:ahLst/>
              <a:cxnLst/>
              <a:rect l="l" t="t" r="r" b="b"/>
              <a:pathLst>
                <a:path w="3213100" h="508000">
                  <a:moveTo>
                    <a:pt x="238378" y="84709"/>
                  </a:moveTo>
                  <a:lnTo>
                    <a:pt x="183070" y="95202"/>
                  </a:lnTo>
                  <a:lnTo>
                    <a:pt x="139573" y="126746"/>
                  </a:lnTo>
                  <a:lnTo>
                    <a:pt x="111505" y="179403"/>
                  </a:lnTo>
                  <a:lnTo>
                    <a:pt x="102108" y="253492"/>
                  </a:lnTo>
                  <a:lnTo>
                    <a:pt x="104513" y="292613"/>
                  </a:lnTo>
                  <a:lnTo>
                    <a:pt x="123753" y="355808"/>
                  </a:lnTo>
                  <a:lnTo>
                    <a:pt x="161190" y="398692"/>
                  </a:lnTo>
                  <a:lnTo>
                    <a:pt x="210061" y="420219"/>
                  </a:lnTo>
                  <a:lnTo>
                    <a:pt x="238378" y="422910"/>
                  </a:lnTo>
                  <a:lnTo>
                    <a:pt x="266688" y="420243"/>
                  </a:lnTo>
                  <a:lnTo>
                    <a:pt x="315352" y="398907"/>
                  </a:lnTo>
                  <a:lnTo>
                    <a:pt x="352329" y="356215"/>
                  </a:lnTo>
                  <a:lnTo>
                    <a:pt x="371379" y="292119"/>
                  </a:lnTo>
                  <a:lnTo>
                    <a:pt x="373761" y="252095"/>
                  </a:lnTo>
                  <a:lnTo>
                    <a:pt x="371431" y="212588"/>
                  </a:lnTo>
                  <a:lnTo>
                    <a:pt x="352865" y="149671"/>
                  </a:lnTo>
                  <a:lnTo>
                    <a:pt x="316674" y="108069"/>
                  </a:lnTo>
                  <a:lnTo>
                    <a:pt x="267525" y="87304"/>
                  </a:lnTo>
                  <a:lnTo>
                    <a:pt x="238378" y="84709"/>
                  </a:lnTo>
                  <a:close/>
                </a:path>
                <a:path w="3213100" h="508000">
                  <a:moveTo>
                    <a:pt x="2801747" y="8382"/>
                  </a:moveTo>
                  <a:lnTo>
                    <a:pt x="2997961" y="8382"/>
                  </a:lnTo>
                  <a:lnTo>
                    <a:pt x="3025251" y="8671"/>
                  </a:lnTo>
                  <a:lnTo>
                    <a:pt x="3068685" y="11060"/>
                  </a:lnTo>
                  <a:lnTo>
                    <a:pt x="3111960" y="20637"/>
                  </a:lnTo>
                  <a:lnTo>
                    <a:pt x="3146923" y="41757"/>
                  </a:lnTo>
                  <a:lnTo>
                    <a:pt x="3173729" y="74422"/>
                  </a:lnTo>
                  <a:lnTo>
                    <a:pt x="3187892" y="116427"/>
                  </a:lnTo>
                  <a:lnTo>
                    <a:pt x="3188843" y="131952"/>
                  </a:lnTo>
                  <a:lnTo>
                    <a:pt x="3187676" y="148836"/>
                  </a:lnTo>
                  <a:lnTo>
                    <a:pt x="3170174" y="195199"/>
                  </a:lnTo>
                  <a:lnTo>
                    <a:pt x="3134955" y="230256"/>
                  </a:lnTo>
                  <a:lnTo>
                    <a:pt x="3119881" y="238379"/>
                  </a:lnTo>
                  <a:lnTo>
                    <a:pt x="3140979" y="246076"/>
                  </a:lnTo>
                  <a:lnTo>
                    <a:pt x="3175460" y="268329"/>
                  </a:lnTo>
                  <a:lnTo>
                    <a:pt x="3199364" y="299362"/>
                  </a:lnTo>
                  <a:lnTo>
                    <a:pt x="3211452" y="336319"/>
                  </a:lnTo>
                  <a:lnTo>
                    <a:pt x="3212973" y="356870"/>
                  </a:lnTo>
                  <a:lnTo>
                    <a:pt x="3211996" y="373514"/>
                  </a:lnTo>
                  <a:lnTo>
                    <a:pt x="3197352" y="422021"/>
                  </a:lnTo>
                  <a:lnTo>
                    <a:pt x="3167598" y="462329"/>
                  </a:lnTo>
                  <a:lnTo>
                    <a:pt x="3124739" y="487918"/>
                  </a:lnTo>
                  <a:lnTo>
                    <a:pt x="3071622" y="497129"/>
                  </a:lnTo>
                  <a:lnTo>
                    <a:pt x="3011804" y="498756"/>
                  </a:lnTo>
                  <a:lnTo>
                    <a:pt x="2968752" y="499237"/>
                  </a:lnTo>
                  <a:lnTo>
                    <a:pt x="2801747" y="499237"/>
                  </a:lnTo>
                  <a:lnTo>
                    <a:pt x="2801747" y="8382"/>
                  </a:lnTo>
                  <a:close/>
                </a:path>
                <a:path w="3213100" h="508000">
                  <a:moveTo>
                    <a:pt x="2268347" y="8382"/>
                  </a:moveTo>
                  <a:lnTo>
                    <a:pt x="2476880" y="8382"/>
                  </a:lnTo>
                  <a:lnTo>
                    <a:pt x="2513601" y="9195"/>
                  </a:lnTo>
                  <a:lnTo>
                    <a:pt x="2570803" y="15775"/>
                  </a:lnTo>
                  <a:lnTo>
                    <a:pt x="2608236" y="29467"/>
                  </a:lnTo>
                  <a:lnTo>
                    <a:pt x="2648330" y="68580"/>
                  </a:lnTo>
                  <a:lnTo>
                    <a:pt x="2664444" y="104870"/>
                  </a:lnTo>
                  <a:lnTo>
                    <a:pt x="2669794" y="145923"/>
                  </a:lnTo>
                  <a:lnTo>
                    <a:pt x="2667767" y="172352"/>
                  </a:lnTo>
                  <a:lnTo>
                    <a:pt x="2651523" y="218021"/>
                  </a:lnTo>
                  <a:lnTo>
                    <a:pt x="2619067" y="253571"/>
                  </a:lnTo>
                  <a:lnTo>
                    <a:pt x="2570541" y="276240"/>
                  </a:lnTo>
                  <a:lnTo>
                    <a:pt x="2540254" y="282575"/>
                  </a:lnTo>
                  <a:lnTo>
                    <a:pt x="2555638" y="292165"/>
                  </a:lnTo>
                  <a:lnTo>
                    <a:pt x="2593340" y="323723"/>
                  </a:lnTo>
                  <a:lnTo>
                    <a:pt x="2617914" y="354885"/>
                  </a:lnTo>
                  <a:lnTo>
                    <a:pt x="2649728" y="403479"/>
                  </a:lnTo>
                  <a:lnTo>
                    <a:pt x="2709672" y="499237"/>
                  </a:lnTo>
                  <a:lnTo>
                    <a:pt x="2591180" y="499237"/>
                  </a:lnTo>
                  <a:lnTo>
                    <a:pt x="2519426" y="392430"/>
                  </a:lnTo>
                  <a:lnTo>
                    <a:pt x="2501876" y="366424"/>
                  </a:lnTo>
                  <a:lnTo>
                    <a:pt x="2475777" y="330368"/>
                  </a:lnTo>
                  <a:lnTo>
                    <a:pt x="2445172" y="303184"/>
                  </a:lnTo>
                  <a:lnTo>
                    <a:pt x="2403451" y="294614"/>
                  </a:lnTo>
                  <a:lnTo>
                    <a:pt x="2387473" y="294259"/>
                  </a:lnTo>
                  <a:lnTo>
                    <a:pt x="2367406" y="294259"/>
                  </a:lnTo>
                  <a:lnTo>
                    <a:pt x="2367406" y="499237"/>
                  </a:lnTo>
                  <a:lnTo>
                    <a:pt x="2268347" y="499237"/>
                  </a:lnTo>
                  <a:lnTo>
                    <a:pt x="2268347" y="8382"/>
                  </a:lnTo>
                  <a:close/>
                </a:path>
                <a:path w="3213100" h="508000">
                  <a:moveTo>
                    <a:pt x="1772665" y="8382"/>
                  </a:moveTo>
                  <a:lnTo>
                    <a:pt x="2136648" y="8382"/>
                  </a:lnTo>
                  <a:lnTo>
                    <a:pt x="2136648" y="91312"/>
                  </a:lnTo>
                  <a:lnTo>
                    <a:pt x="1871852" y="91312"/>
                  </a:lnTo>
                  <a:lnTo>
                    <a:pt x="1871852" y="200151"/>
                  </a:lnTo>
                  <a:lnTo>
                    <a:pt x="2118233" y="200151"/>
                  </a:lnTo>
                  <a:lnTo>
                    <a:pt x="2118233" y="282956"/>
                  </a:lnTo>
                  <a:lnTo>
                    <a:pt x="1871852" y="282956"/>
                  </a:lnTo>
                  <a:lnTo>
                    <a:pt x="1871852" y="416560"/>
                  </a:lnTo>
                  <a:lnTo>
                    <a:pt x="2146046" y="416560"/>
                  </a:lnTo>
                  <a:lnTo>
                    <a:pt x="2146046" y="499237"/>
                  </a:lnTo>
                  <a:lnTo>
                    <a:pt x="1772665" y="499237"/>
                  </a:lnTo>
                  <a:lnTo>
                    <a:pt x="1772665" y="8382"/>
                  </a:lnTo>
                  <a:close/>
                </a:path>
                <a:path w="3213100" h="508000">
                  <a:moveTo>
                    <a:pt x="1227201" y="8382"/>
                  </a:moveTo>
                  <a:lnTo>
                    <a:pt x="1334642" y="8382"/>
                  </a:lnTo>
                  <a:lnTo>
                    <a:pt x="1458849" y="371601"/>
                  </a:lnTo>
                  <a:lnTo>
                    <a:pt x="1579117" y="8382"/>
                  </a:lnTo>
                  <a:lnTo>
                    <a:pt x="1684274" y="8382"/>
                  </a:lnTo>
                  <a:lnTo>
                    <a:pt x="1508378" y="499237"/>
                  </a:lnTo>
                  <a:lnTo>
                    <a:pt x="1402588" y="499237"/>
                  </a:lnTo>
                  <a:lnTo>
                    <a:pt x="1227201" y="8382"/>
                  </a:lnTo>
                  <a:close/>
                </a:path>
                <a:path w="3213100" h="508000">
                  <a:moveTo>
                    <a:pt x="592201" y="8382"/>
                  </a:moveTo>
                  <a:lnTo>
                    <a:pt x="928751" y="8382"/>
                  </a:lnTo>
                  <a:lnTo>
                    <a:pt x="928751" y="91312"/>
                  </a:lnTo>
                  <a:lnTo>
                    <a:pt x="691388" y="91312"/>
                  </a:lnTo>
                  <a:lnTo>
                    <a:pt x="691388" y="207518"/>
                  </a:lnTo>
                  <a:lnTo>
                    <a:pt x="896365" y="207518"/>
                  </a:lnTo>
                  <a:lnTo>
                    <a:pt x="896365" y="290575"/>
                  </a:lnTo>
                  <a:lnTo>
                    <a:pt x="691388" y="290575"/>
                  </a:lnTo>
                  <a:lnTo>
                    <a:pt x="691388" y="499237"/>
                  </a:lnTo>
                  <a:lnTo>
                    <a:pt x="592201" y="499237"/>
                  </a:lnTo>
                  <a:lnTo>
                    <a:pt x="592201" y="8382"/>
                  </a:lnTo>
                  <a:close/>
                </a:path>
                <a:path w="3213100" h="508000">
                  <a:moveTo>
                    <a:pt x="237362" y="0"/>
                  </a:moveTo>
                  <a:lnTo>
                    <a:pt x="288940" y="4194"/>
                  </a:lnTo>
                  <a:lnTo>
                    <a:pt x="335089" y="16795"/>
                  </a:lnTo>
                  <a:lnTo>
                    <a:pt x="375808" y="37826"/>
                  </a:lnTo>
                  <a:lnTo>
                    <a:pt x="411099" y="67310"/>
                  </a:lnTo>
                  <a:lnTo>
                    <a:pt x="439529" y="104221"/>
                  </a:lnTo>
                  <a:lnTo>
                    <a:pt x="459851" y="147716"/>
                  </a:lnTo>
                  <a:lnTo>
                    <a:pt x="472053" y="197808"/>
                  </a:lnTo>
                  <a:lnTo>
                    <a:pt x="476123" y="254508"/>
                  </a:lnTo>
                  <a:lnTo>
                    <a:pt x="472094" y="310705"/>
                  </a:lnTo>
                  <a:lnTo>
                    <a:pt x="459994" y="360426"/>
                  </a:lnTo>
                  <a:lnTo>
                    <a:pt x="439797" y="403669"/>
                  </a:lnTo>
                  <a:lnTo>
                    <a:pt x="411479" y="440436"/>
                  </a:lnTo>
                  <a:lnTo>
                    <a:pt x="376473" y="469846"/>
                  </a:lnTo>
                  <a:lnTo>
                    <a:pt x="336026" y="490839"/>
                  </a:lnTo>
                  <a:lnTo>
                    <a:pt x="290125" y="503426"/>
                  </a:lnTo>
                  <a:lnTo>
                    <a:pt x="238760" y="507619"/>
                  </a:lnTo>
                  <a:lnTo>
                    <a:pt x="186801" y="503449"/>
                  </a:lnTo>
                  <a:lnTo>
                    <a:pt x="140462" y="490934"/>
                  </a:lnTo>
                  <a:lnTo>
                    <a:pt x="99742" y="470060"/>
                  </a:lnTo>
                  <a:lnTo>
                    <a:pt x="64642" y="440817"/>
                  </a:lnTo>
                  <a:lnTo>
                    <a:pt x="36379" y="404240"/>
                  </a:lnTo>
                  <a:lnTo>
                    <a:pt x="16176" y="361378"/>
                  </a:lnTo>
                  <a:lnTo>
                    <a:pt x="4046" y="312229"/>
                  </a:lnTo>
                  <a:lnTo>
                    <a:pt x="0" y="256794"/>
                  </a:lnTo>
                  <a:lnTo>
                    <a:pt x="1404" y="220787"/>
                  </a:lnTo>
                  <a:lnTo>
                    <a:pt x="12644" y="157870"/>
                  </a:lnTo>
                  <a:lnTo>
                    <a:pt x="31551" y="112650"/>
                  </a:lnTo>
                  <a:lnTo>
                    <a:pt x="54411" y="78984"/>
                  </a:lnTo>
                  <a:lnTo>
                    <a:pt x="83012" y="49649"/>
                  </a:lnTo>
                  <a:lnTo>
                    <a:pt x="114686" y="27551"/>
                  </a:lnTo>
                  <a:lnTo>
                    <a:pt x="155406" y="10929"/>
                  </a:lnTo>
                  <a:lnTo>
                    <a:pt x="208313" y="1214"/>
                  </a:lnTo>
                  <a:lnTo>
                    <a:pt x="237362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5940" y="1632330"/>
            <a:ext cx="6906895" cy="4461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95"/>
              </a:spcBef>
              <a:buClr>
                <a:srgbClr val="B03E9A"/>
              </a:buClr>
              <a:buSzPct val="73214"/>
              <a:buFont typeface="Wingdings 2"/>
              <a:buChar char=""/>
              <a:tabLst>
                <a:tab pos="287020" algn="l"/>
              </a:tabLst>
            </a:pPr>
            <a:r>
              <a:rPr sz="2800" spc="-5" dirty="0">
                <a:latin typeface="Trebuchet MS"/>
                <a:cs typeface="Trebuchet MS"/>
              </a:rPr>
              <a:t>If </a:t>
            </a:r>
            <a:r>
              <a:rPr sz="2800" spc="-20" dirty="0">
                <a:latin typeface="Trebuchet MS"/>
                <a:cs typeface="Trebuchet MS"/>
              </a:rPr>
              <a:t>Reporting </a:t>
            </a:r>
            <a:r>
              <a:rPr sz="2800" spc="-55" dirty="0">
                <a:latin typeface="Trebuchet MS"/>
                <a:cs typeface="Trebuchet MS"/>
              </a:rPr>
              <a:t>Verb </a:t>
            </a:r>
            <a:r>
              <a:rPr sz="2800" spc="-5" dirty="0">
                <a:latin typeface="Trebuchet MS"/>
                <a:cs typeface="Trebuchet MS"/>
              </a:rPr>
              <a:t>is in </a:t>
            </a:r>
            <a:r>
              <a:rPr sz="2800" spc="-10" dirty="0">
                <a:latin typeface="Trebuchet MS"/>
                <a:cs typeface="Trebuchet MS"/>
              </a:rPr>
              <a:t>past tense</a:t>
            </a:r>
            <a:r>
              <a:rPr sz="2800" spc="8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then</a:t>
            </a:r>
            <a:endParaRPr sz="2800">
              <a:latin typeface="Trebuchet MS"/>
              <a:cs typeface="Trebuchet MS"/>
            </a:endParaRPr>
          </a:p>
          <a:p>
            <a:pPr marL="286385" marR="148590">
              <a:lnSpc>
                <a:spcPct val="100000"/>
              </a:lnSpc>
            </a:pPr>
            <a:r>
              <a:rPr sz="2800" spc="-5" dirty="0">
                <a:latin typeface="Trebuchet MS"/>
                <a:cs typeface="Trebuchet MS"/>
              </a:rPr>
              <a:t>reported </a:t>
            </a:r>
            <a:r>
              <a:rPr sz="2800" spc="-30" dirty="0">
                <a:latin typeface="Trebuchet MS"/>
                <a:cs typeface="Trebuchet MS"/>
              </a:rPr>
              <a:t>speech’s </a:t>
            </a:r>
            <a:r>
              <a:rPr sz="2800" spc="-10" dirty="0">
                <a:latin typeface="Trebuchet MS"/>
                <a:cs typeface="Trebuchet MS"/>
              </a:rPr>
              <a:t>tense will change into  the </a:t>
            </a:r>
            <a:r>
              <a:rPr sz="2800" spc="-5" dirty="0">
                <a:latin typeface="Trebuchet MS"/>
                <a:cs typeface="Trebuchet MS"/>
              </a:rPr>
              <a:t>following: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7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527685" algn="l"/>
              </a:tabLst>
            </a:pPr>
            <a:r>
              <a:rPr sz="1900" b="1" spc="-5" dirty="0">
                <a:solidFill>
                  <a:srgbClr val="B03E9A"/>
                </a:solidFill>
                <a:latin typeface="Trebuchet MS"/>
                <a:cs typeface="Trebuchet MS"/>
              </a:rPr>
              <a:t>(a)	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Simple present</a:t>
            </a:r>
            <a:r>
              <a:rPr sz="2600" b="1" spc="-5" dirty="0">
                <a:latin typeface="Trebuchet MS"/>
                <a:cs typeface="Trebuchet MS"/>
              </a:rPr>
              <a:t> &gt;&gt;&gt;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Simple</a:t>
            </a:r>
            <a:r>
              <a:rPr sz="2600" b="1" u="heavy" spc="1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600" b="1" u="heavy" spc="-3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700">
              <a:latin typeface="Trebuchet MS"/>
              <a:cs typeface="Trebuchet MS"/>
            </a:endParaRPr>
          </a:p>
          <a:p>
            <a:pPr marL="527685" marR="5080" indent="-515620">
              <a:lnSpc>
                <a:spcPct val="100000"/>
              </a:lnSpc>
            </a:pPr>
            <a:r>
              <a:rPr sz="2600" dirty="0">
                <a:latin typeface="Trebuchet MS"/>
                <a:cs typeface="Trebuchet MS"/>
              </a:rPr>
              <a:t>1. </a:t>
            </a: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Meena </a:t>
            </a:r>
            <a:r>
              <a:rPr sz="2600" dirty="0">
                <a:latin typeface="Trebuchet MS"/>
                <a:cs typeface="Trebuchet MS"/>
              </a:rPr>
              <a:t>said to </a:t>
            </a:r>
            <a:r>
              <a:rPr sz="2600" spc="-5" dirty="0">
                <a:latin typeface="Trebuchet MS"/>
                <a:cs typeface="Trebuchet MS"/>
              </a:rPr>
              <a:t>me, </a:t>
            </a:r>
            <a:r>
              <a:rPr sz="2600" spc="-20" dirty="0">
                <a:latin typeface="Trebuchet MS"/>
                <a:cs typeface="Trebuchet MS"/>
              </a:rPr>
              <a:t>“Ayushi </a:t>
            </a:r>
            <a:r>
              <a:rPr sz="2600" spc="-5" dirty="0">
                <a:latin typeface="Trebuchet MS"/>
                <a:cs typeface="Trebuchet MS"/>
              </a:rPr>
              <a:t>is </a:t>
            </a:r>
            <a:r>
              <a:rPr sz="2600" dirty="0">
                <a:latin typeface="Trebuchet MS"/>
                <a:cs typeface="Trebuchet MS"/>
              </a:rPr>
              <a:t>a good  girl.”</a:t>
            </a:r>
            <a:endParaRPr sz="2600">
              <a:latin typeface="Trebuchet MS"/>
              <a:cs typeface="Trebuchet MS"/>
            </a:endParaRPr>
          </a:p>
          <a:p>
            <a:pPr marL="527685" marR="213360" indent="-116205">
              <a:lnSpc>
                <a:spcPct val="100000"/>
              </a:lnSpc>
              <a:spcBef>
                <a:spcPts val="605"/>
              </a:spcBef>
            </a:pPr>
            <a:r>
              <a:rPr sz="2600" b="1" dirty="0">
                <a:latin typeface="Trebuchet MS"/>
                <a:cs typeface="Trebuchet MS"/>
              </a:rPr>
              <a:t>Indirect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Meena told </a:t>
            </a:r>
            <a:r>
              <a:rPr sz="2600" dirty="0">
                <a:latin typeface="Trebuchet MS"/>
                <a:cs typeface="Trebuchet MS"/>
              </a:rPr>
              <a:t>me </a:t>
            </a:r>
            <a:r>
              <a:rPr sz="2600" spc="-5" dirty="0">
                <a:latin typeface="Trebuchet MS"/>
                <a:cs typeface="Trebuchet MS"/>
              </a:rPr>
              <a:t>that </a:t>
            </a:r>
            <a:r>
              <a:rPr sz="2600" spc="-20" dirty="0">
                <a:latin typeface="Trebuchet MS"/>
                <a:cs typeface="Trebuchet MS"/>
              </a:rPr>
              <a:t>Ayushi </a:t>
            </a:r>
            <a:r>
              <a:rPr sz="2600" spc="-5" dirty="0">
                <a:latin typeface="Trebuchet MS"/>
                <a:cs typeface="Trebuchet MS"/>
              </a:rPr>
              <a:t>was</a:t>
            </a:r>
            <a:r>
              <a:rPr sz="2600" spc="-225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a  </a:t>
            </a:r>
            <a:r>
              <a:rPr sz="2600" spc="-5" dirty="0">
                <a:latin typeface="Trebuchet MS"/>
                <a:cs typeface="Trebuchet MS"/>
              </a:rPr>
              <a:t>good</a:t>
            </a:r>
            <a:r>
              <a:rPr sz="2600" dirty="0">
                <a:latin typeface="Trebuchet MS"/>
                <a:cs typeface="Trebuchet MS"/>
              </a:rPr>
              <a:t> girl.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9536" y="153670"/>
            <a:ext cx="6308090" cy="922655"/>
            <a:chOff x="859536" y="153670"/>
            <a:chExt cx="6308090" cy="922655"/>
          </a:xfrm>
        </p:grpSpPr>
        <p:sp>
          <p:nvSpPr>
            <p:cNvPr id="3" name="object 3"/>
            <p:cNvSpPr/>
            <p:nvPr/>
          </p:nvSpPr>
          <p:spPr>
            <a:xfrm>
              <a:off x="859536" y="605028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71397" y="159004"/>
              <a:ext cx="6284544" cy="46024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70597" y="526415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344" y="0"/>
                  </a:lnTo>
                  <a:lnTo>
                    <a:pt x="85344" y="85217"/>
                  </a:lnTo>
                  <a:lnTo>
                    <a:pt x="0" y="85217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52006" y="412369"/>
              <a:ext cx="200659" cy="12966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77008" y="270382"/>
              <a:ext cx="5179060" cy="165735"/>
            </a:xfrm>
            <a:custGeom>
              <a:avLst/>
              <a:gdLst/>
              <a:ahLst/>
              <a:cxnLst/>
              <a:rect l="l" t="t" r="r" b="b"/>
              <a:pathLst>
                <a:path w="5179059" h="165734">
                  <a:moveTo>
                    <a:pt x="5093589" y="18923"/>
                  </a:moveTo>
                  <a:lnTo>
                    <a:pt x="5178933" y="18923"/>
                  </a:lnTo>
                  <a:lnTo>
                    <a:pt x="5178933" y="104140"/>
                  </a:lnTo>
                  <a:lnTo>
                    <a:pt x="5093589" y="104140"/>
                  </a:lnTo>
                  <a:lnTo>
                    <a:pt x="5093589" y="18923"/>
                  </a:lnTo>
                  <a:close/>
                </a:path>
                <a:path w="5179059" h="165734">
                  <a:moveTo>
                    <a:pt x="60071" y="0"/>
                  </a:moveTo>
                  <a:lnTo>
                    <a:pt x="0" y="165227"/>
                  </a:lnTo>
                  <a:lnTo>
                    <a:pt x="121412" y="165227"/>
                  </a:lnTo>
                  <a:lnTo>
                    <a:pt x="60071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64326" y="236601"/>
              <a:ext cx="192150" cy="12357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52006" y="235331"/>
              <a:ext cx="184276" cy="1135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71397" y="159004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558" y="76835"/>
                  </a:moveTo>
                  <a:lnTo>
                    <a:pt x="3298456" y="86360"/>
                  </a:lnTo>
                  <a:lnTo>
                    <a:pt x="3259023" y="114935"/>
                  </a:lnTo>
                  <a:lnTo>
                    <a:pt x="3233527" y="162687"/>
                  </a:lnTo>
                  <a:lnTo>
                    <a:pt x="3224987" y="229870"/>
                  </a:lnTo>
                  <a:lnTo>
                    <a:pt x="3227175" y="265378"/>
                  </a:lnTo>
                  <a:lnTo>
                    <a:pt x="3244650" y="322631"/>
                  </a:lnTo>
                  <a:lnTo>
                    <a:pt x="3278585" y="361499"/>
                  </a:lnTo>
                  <a:lnTo>
                    <a:pt x="3322884" y="380982"/>
                  </a:lnTo>
                  <a:lnTo>
                    <a:pt x="3348558" y="383413"/>
                  </a:lnTo>
                  <a:lnTo>
                    <a:pt x="3374279" y="381005"/>
                  </a:lnTo>
                  <a:lnTo>
                    <a:pt x="3418388" y="361713"/>
                  </a:lnTo>
                  <a:lnTo>
                    <a:pt x="3451898" y="322986"/>
                  </a:lnTo>
                  <a:lnTo>
                    <a:pt x="3469095" y="264920"/>
                  </a:lnTo>
                  <a:lnTo>
                    <a:pt x="3471240" y="228600"/>
                  </a:lnTo>
                  <a:lnTo>
                    <a:pt x="3469144" y="192758"/>
                  </a:lnTo>
                  <a:lnTo>
                    <a:pt x="3452380" y="135695"/>
                  </a:lnTo>
                  <a:lnTo>
                    <a:pt x="3419567" y="97998"/>
                  </a:lnTo>
                  <a:lnTo>
                    <a:pt x="3374990" y="79190"/>
                  </a:lnTo>
                  <a:lnTo>
                    <a:pt x="3348558" y="76835"/>
                  </a:lnTo>
                  <a:close/>
                </a:path>
                <a:path w="6069330" h="460375">
                  <a:moveTo>
                    <a:pt x="5696026" y="7620"/>
                  </a:moveTo>
                  <a:lnTo>
                    <a:pt x="5873953" y="7620"/>
                  </a:lnTo>
                  <a:lnTo>
                    <a:pt x="5898668" y="7883"/>
                  </a:lnTo>
                  <a:lnTo>
                    <a:pt x="5938050" y="10031"/>
                  </a:lnTo>
                  <a:lnTo>
                    <a:pt x="5977362" y="18811"/>
                  </a:lnTo>
                  <a:lnTo>
                    <a:pt x="6017971" y="46624"/>
                  </a:lnTo>
                  <a:lnTo>
                    <a:pt x="6039338" y="79521"/>
                  </a:lnTo>
                  <a:lnTo>
                    <a:pt x="6047054" y="119634"/>
                  </a:lnTo>
                  <a:lnTo>
                    <a:pt x="6045986" y="134943"/>
                  </a:lnTo>
                  <a:lnTo>
                    <a:pt x="6030163" y="177038"/>
                  </a:lnTo>
                  <a:lnTo>
                    <a:pt x="5998159" y="208845"/>
                  </a:lnTo>
                  <a:lnTo>
                    <a:pt x="5984443" y="216154"/>
                  </a:lnTo>
                  <a:lnTo>
                    <a:pt x="6003638" y="223107"/>
                  </a:lnTo>
                  <a:lnTo>
                    <a:pt x="6047054" y="256540"/>
                  </a:lnTo>
                  <a:lnTo>
                    <a:pt x="6067521" y="304974"/>
                  </a:lnTo>
                  <a:lnTo>
                    <a:pt x="6068898" y="323596"/>
                  </a:lnTo>
                  <a:lnTo>
                    <a:pt x="6068017" y="338716"/>
                  </a:lnTo>
                  <a:lnTo>
                    <a:pt x="6054801" y="382650"/>
                  </a:lnTo>
                  <a:lnTo>
                    <a:pt x="6027762" y="419209"/>
                  </a:lnTo>
                  <a:lnTo>
                    <a:pt x="5988935" y="442372"/>
                  </a:lnTo>
                  <a:lnTo>
                    <a:pt x="5940727" y="450699"/>
                  </a:lnTo>
                  <a:lnTo>
                    <a:pt x="5886538" y="452223"/>
                  </a:lnTo>
                  <a:lnTo>
                    <a:pt x="5847537" y="452628"/>
                  </a:lnTo>
                  <a:lnTo>
                    <a:pt x="5696026" y="452628"/>
                  </a:lnTo>
                  <a:lnTo>
                    <a:pt x="5696026" y="7620"/>
                  </a:lnTo>
                  <a:close/>
                </a:path>
                <a:path w="6069330" h="460375">
                  <a:moveTo>
                    <a:pt x="5208346" y="7620"/>
                  </a:moveTo>
                  <a:lnTo>
                    <a:pt x="5397449" y="7620"/>
                  </a:lnTo>
                  <a:lnTo>
                    <a:pt x="5430717" y="8360"/>
                  </a:lnTo>
                  <a:lnTo>
                    <a:pt x="5482584" y="14317"/>
                  </a:lnTo>
                  <a:lnTo>
                    <a:pt x="5530291" y="36226"/>
                  </a:lnTo>
                  <a:lnTo>
                    <a:pt x="5561398" y="78112"/>
                  </a:lnTo>
                  <a:lnTo>
                    <a:pt x="5572328" y="132334"/>
                  </a:lnTo>
                  <a:lnTo>
                    <a:pt x="5570494" y="156291"/>
                  </a:lnTo>
                  <a:lnTo>
                    <a:pt x="5555826" y="197681"/>
                  </a:lnTo>
                  <a:lnTo>
                    <a:pt x="5526415" y="229925"/>
                  </a:lnTo>
                  <a:lnTo>
                    <a:pt x="5482358" y="250499"/>
                  </a:lnTo>
                  <a:lnTo>
                    <a:pt x="5454853" y="256286"/>
                  </a:lnTo>
                  <a:lnTo>
                    <a:pt x="5468803" y="264977"/>
                  </a:lnTo>
                  <a:lnTo>
                    <a:pt x="5502986" y="293624"/>
                  </a:lnTo>
                  <a:lnTo>
                    <a:pt x="5538901" y="341862"/>
                  </a:lnTo>
                  <a:lnTo>
                    <a:pt x="5608523" y="452628"/>
                  </a:lnTo>
                  <a:lnTo>
                    <a:pt x="5501081" y="452628"/>
                  </a:lnTo>
                  <a:lnTo>
                    <a:pt x="5436057" y="355854"/>
                  </a:lnTo>
                  <a:lnTo>
                    <a:pt x="5420100" y="332275"/>
                  </a:lnTo>
                  <a:lnTo>
                    <a:pt x="5396427" y="299596"/>
                  </a:lnTo>
                  <a:lnTo>
                    <a:pt x="5361635" y="271907"/>
                  </a:lnTo>
                  <a:lnTo>
                    <a:pt x="5316423" y="266826"/>
                  </a:lnTo>
                  <a:lnTo>
                    <a:pt x="5298262" y="266826"/>
                  </a:lnTo>
                  <a:lnTo>
                    <a:pt x="5298262" y="452628"/>
                  </a:lnTo>
                  <a:lnTo>
                    <a:pt x="5208346" y="452628"/>
                  </a:lnTo>
                  <a:lnTo>
                    <a:pt x="5208346" y="7620"/>
                  </a:lnTo>
                  <a:close/>
                </a:path>
                <a:path w="6069330" h="460375">
                  <a:moveTo>
                    <a:pt x="4755464" y="7620"/>
                  </a:moveTo>
                  <a:lnTo>
                    <a:pt x="5085410" y="7620"/>
                  </a:lnTo>
                  <a:lnTo>
                    <a:pt x="5085410" y="82930"/>
                  </a:lnTo>
                  <a:lnTo>
                    <a:pt x="4845253" y="82930"/>
                  </a:lnTo>
                  <a:lnTo>
                    <a:pt x="4845253" y="181610"/>
                  </a:lnTo>
                  <a:lnTo>
                    <a:pt x="5068773" y="181610"/>
                  </a:lnTo>
                  <a:lnTo>
                    <a:pt x="5068773" y="256540"/>
                  </a:lnTo>
                  <a:lnTo>
                    <a:pt x="4845253" y="256540"/>
                  </a:lnTo>
                  <a:lnTo>
                    <a:pt x="4845253" y="377698"/>
                  </a:lnTo>
                  <a:lnTo>
                    <a:pt x="5093919" y="377698"/>
                  </a:lnTo>
                  <a:lnTo>
                    <a:pt x="5093919" y="452628"/>
                  </a:lnTo>
                  <a:lnTo>
                    <a:pt x="4755464" y="452628"/>
                  </a:lnTo>
                  <a:lnTo>
                    <a:pt x="4755464" y="7620"/>
                  </a:lnTo>
                  <a:close/>
                </a:path>
                <a:path w="6069330" h="460375">
                  <a:moveTo>
                    <a:pt x="4257243" y="7620"/>
                  </a:moveTo>
                  <a:lnTo>
                    <a:pt x="4354779" y="7620"/>
                  </a:lnTo>
                  <a:lnTo>
                    <a:pt x="4467301" y="337058"/>
                  </a:lnTo>
                  <a:lnTo>
                    <a:pt x="4576394" y="7620"/>
                  </a:lnTo>
                  <a:lnTo>
                    <a:pt x="4671644" y="7620"/>
                  </a:lnTo>
                  <a:lnTo>
                    <a:pt x="4512259" y="452628"/>
                  </a:lnTo>
                  <a:lnTo>
                    <a:pt x="4416374" y="452628"/>
                  </a:lnTo>
                  <a:lnTo>
                    <a:pt x="4257243" y="7620"/>
                  </a:lnTo>
                  <a:close/>
                </a:path>
                <a:path w="6069330" h="460375">
                  <a:moveTo>
                    <a:pt x="3672535" y="7620"/>
                  </a:moveTo>
                  <a:lnTo>
                    <a:pt x="3977589" y="7620"/>
                  </a:lnTo>
                  <a:lnTo>
                    <a:pt x="3977589" y="82930"/>
                  </a:lnTo>
                  <a:lnTo>
                    <a:pt x="3762324" y="82930"/>
                  </a:lnTo>
                  <a:lnTo>
                    <a:pt x="3762324" y="188214"/>
                  </a:lnTo>
                  <a:lnTo>
                    <a:pt x="3948125" y="188214"/>
                  </a:lnTo>
                  <a:lnTo>
                    <a:pt x="3948125" y="263525"/>
                  </a:lnTo>
                  <a:lnTo>
                    <a:pt x="3762324" y="263525"/>
                  </a:lnTo>
                  <a:lnTo>
                    <a:pt x="3762324" y="452628"/>
                  </a:lnTo>
                  <a:lnTo>
                    <a:pt x="3672535" y="452628"/>
                  </a:lnTo>
                  <a:lnTo>
                    <a:pt x="3672535" y="7620"/>
                  </a:lnTo>
                  <a:close/>
                </a:path>
                <a:path w="6069330" h="460375">
                  <a:moveTo>
                    <a:pt x="2487752" y="7620"/>
                  </a:moveTo>
                  <a:lnTo>
                    <a:pt x="2817698" y="7620"/>
                  </a:lnTo>
                  <a:lnTo>
                    <a:pt x="2817698" y="82930"/>
                  </a:lnTo>
                  <a:lnTo>
                    <a:pt x="2577541" y="82930"/>
                  </a:lnTo>
                  <a:lnTo>
                    <a:pt x="2577541" y="181610"/>
                  </a:lnTo>
                  <a:lnTo>
                    <a:pt x="2801061" y="181610"/>
                  </a:lnTo>
                  <a:lnTo>
                    <a:pt x="2801061" y="256540"/>
                  </a:lnTo>
                  <a:lnTo>
                    <a:pt x="2577541" y="256540"/>
                  </a:lnTo>
                  <a:lnTo>
                    <a:pt x="2577541" y="377698"/>
                  </a:lnTo>
                  <a:lnTo>
                    <a:pt x="2826207" y="377698"/>
                  </a:lnTo>
                  <a:lnTo>
                    <a:pt x="2826207" y="452628"/>
                  </a:lnTo>
                  <a:lnTo>
                    <a:pt x="2487752" y="452628"/>
                  </a:lnTo>
                  <a:lnTo>
                    <a:pt x="2487752" y="7620"/>
                  </a:lnTo>
                  <a:close/>
                </a:path>
                <a:path w="6069330" h="460375">
                  <a:moveTo>
                    <a:pt x="1479753" y="7620"/>
                  </a:moveTo>
                  <a:lnTo>
                    <a:pt x="1567129" y="7620"/>
                  </a:lnTo>
                  <a:lnTo>
                    <a:pt x="1749374" y="304800"/>
                  </a:lnTo>
                  <a:lnTo>
                    <a:pt x="1749374" y="7620"/>
                  </a:lnTo>
                  <a:lnTo>
                    <a:pt x="1832813" y="7620"/>
                  </a:lnTo>
                  <a:lnTo>
                    <a:pt x="1832813" y="452628"/>
                  </a:lnTo>
                  <a:lnTo>
                    <a:pt x="1742643" y="452628"/>
                  </a:lnTo>
                  <a:lnTo>
                    <a:pt x="1563192" y="162432"/>
                  </a:lnTo>
                  <a:lnTo>
                    <a:pt x="1563192" y="452628"/>
                  </a:lnTo>
                  <a:lnTo>
                    <a:pt x="1479753" y="452628"/>
                  </a:lnTo>
                  <a:lnTo>
                    <a:pt x="1479753" y="7620"/>
                  </a:lnTo>
                  <a:close/>
                </a:path>
                <a:path w="6069330" h="460375">
                  <a:moveTo>
                    <a:pt x="1119327" y="7620"/>
                  </a:moveTo>
                  <a:lnTo>
                    <a:pt x="1214323" y="7620"/>
                  </a:lnTo>
                  <a:lnTo>
                    <a:pt x="1392504" y="452628"/>
                  </a:lnTo>
                  <a:lnTo>
                    <a:pt x="1294714" y="452628"/>
                  </a:lnTo>
                  <a:lnTo>
                    <a:pt x="1255852" y="351536"/>
                  </a:lnTo>
                  <a:lnTo>
                    <a:pt x="1077925" y="351536"/>
                  </a:lnTo>
                  <a:lnTo>
                    <a:pt x="1041222" y="452628"/>
                  </a:lnTo>
                  <a:lnTo>
                    <a:pt x="945972" y="452628"/>
                  </a:lnTo>
                  <a:lnTo>
                    <a:pt x="1119327" y="7620"/>
                  </a:lnTo>
                  <a:close/>
                </a:path>
                <a:path w="6069330" h="460375">
                  <a:moveTo>
                    <a:pt x="503758" y="7620"/>
                  </a:moveTo>
                  <a:lnTo>
                    <a:pt x="593674" y="7620"/>
                  </a:lnTo>
                  <a:lnTo>
                    <a:pt x="593674" y="182752"/>
                  </a:lnTo>
                  <a:lnTo>
                    <a:pt x="769696" y="182752"/>
                  </a:lnTo>
                  <a:lnTo>
                    <a:pt x="769696" y="7620"/>
                  </a:lnTo>
                  <a:lnTo>
                    <a:pt x="859612" y="7620"/>
                  </a:lnTo>
                  <a:lnTo>
                    <a:pt x="859612" y="452628"/>
                  </a:lnTo>
                  <a:lnTo>
                    <a:pt x="769696" y="452628"/>
                  </a:lnTo>
                  <a:lnTo>
                    <a:pt x="769696" y="258063"/>
                  </a:lnTo>
                  <a:lnTo>
                    <a:pt x="593674" y="258063"/>
                  </a:lnTo>
                  <a:lnTo>
                    <a:pt x="593674" y="452628"/>
                  </a:lnTo>
                  <a:lnTo>
                    <a:pt x="503758" y="452628"/>
                  </a:lnTo>
                  <a:lnTo>
                    <a:pt x="503758" y="7620"/>
                  </a:lnTo>
                  <a:close/>
                </a:path>
                <a:path w="6069330" h="460375">
                  <a:moveTo>
                    <a:pt x="3347669" y="0"/>
                  </a:moveTo>
                  <a:lnTo>
                    <a:pt x="3394438" y="3809"/>
                  </a:lnTo>
                  <a:lnTo>
                    <a:pt x="3436267" y="15239"/>
                  </a:lnTo>
                  <a:lnTo>
                    <a:pt x="3473167" y="34289"/>
                  </a:lnTo>
                  <a:lnTo>
                    <a:pt x="3505149" y="60960"/>
                  </a:lnTo>
                  <a:lnTo>
                    <a:pt x="3530985" y="94491"/>
                  </a:lnTo>
                  <a:lnTo>
                    <a:pt x="3549440" y="133953"/>
                  </a:lnTo>
                  <a:lnTo>
                    <a:pt x="3560513" y="179367"/>
                  </a:lnTo>
                  <a:lnTo>
                    <a:pt x="3564204" y="230759"/>
                  </a:lnTo>
                  <a:lnTo>
                    <a:pt x="3560537" y="281721"/>
                  </a:lnTo>
                  <a:lnTo>
                    <a:pt x="3549535" y="326802"/>
                  </a:lnTo>
                  <a:lnTo>
                    <a:pt x="3531200" y="366025"/>
                  </a:lnTo>
                  <a:lnTo>
                    <a:pt x="3505530" y="399415"/>
                  </a:lnTo>
                  <a:lnTo>
                    <a:pt x="3473811" y="426011"/>
                  </a:lnTo>
                  <a:lnTo>
                    <a:pt x="3437140" y="445023"/>
                  </a:lnTo>
                  <a:lnTo>
                    <a:pt x="3395516" y="456439"/>
                  </a:lnTo>
                  <a:lnTo>
                    <a:pt x="3348939" y="460248"/>
                  </a:lnTo>
                  <a:lnTo>
                    <a:pt x="3301842" y="456461"/>
                  </a:lnTo>
                  <a:lnTo>
                    <a:pt x="3259816" y="445103"/>
                  </a:lnTo>
                  <a:lnTo>
                    <a:pt x="3222887" y="426172"/>
                  </a:lnTo>
                  <a:lnTo>
                    <a:pt x="3191078" y="399669"/>
                  </a:lnTo>
                  <a:lnTo>
                    <a:pt x="3165408" y="366523"/>
                  </a:lnTo>
                  <a:lnTo>
                    <a:pt x="3147072" y="327675"/>
                  </a:lnTo>
                  <a:lnTo>
                    <a:pt x="3136071" y="283136"/>
                  </a:lnTo>
                  <a:lnTo>
                    <a:pt x="3132404" y="232918"/>
                  </a:lnTo>
                  <a:lnTo>
                    <a:pt x="3133686" y="200273"/>
                  </a:lnTo>
                  <a:lnTo>
                    <a:pt x="3143869" y="143174"/>
                  </a:lnTo>
                  <a:lnTo>
                    <a:pt x="3161034" y="102145"/>
                  </a:lnTo>
                  <a:lnTo>
                    <a:pt x="3194253" y="57657"/>
                  </a:lnTo>
                  <a:lnTo>
                    <a:pt x="3236472" y="25011"/>
                  </a:lnTo>
                  <a:lnTo>
                    <a:pt x="3273356" y="9911"/>
                  </a:lnTo>
                  <a:lnTo>
                    <a:pt x="3321310" y="1097"/>
                  </a:lnTo>
                  <a:lnTo>
                    <a:pt x="3347669" y="0"/>
                  </a:lnTo>
                  <a:close/>
                </a:path>
                <a:path w="6069330" h="460375">
                  <a:moveTo>
                    <a:pt x="2172030" y="0"/>
                  </a:moveTo>
                  <a:lnTo>
                    <a:pt x="2211201" y="2168"/>
                  </a:lnTo>
                  <a:lnTo>
                    <a:pt x="2275971" y="19556"/>
                  </a:lnTo>
                  <a:lnTo>
                    <a:pt x="2322759" y="53800"/>
                  </a:lnTo>
                  <a:lnTo>
                    <a:pt x="2352755" y="101806"/>
                  </a:lnTo>
                  <a:lnTo>
                    <a:pt x="2361514" y="130810"/>
                  </a:lnTo>
                  <a:lnTo>
                    <a:pt x="2272233" y="147574"/>
                  </a:lnTo>
                  <a:lnTo>
                    <a:pt x="2266520" y="132048"/>
                  </a:lnTo>
                  <a:lnTo>
                    <a:pt x="2258723" y="118237"/>
                  </a:lnTo>
                  <a:lnTo>
                    <a:pt x="2223090" y="87497"/>
                  </a:lnTo>
                  <a:lnTo>
                    <a:pt x="2172030" y="76835"/>
                  </a:lnTo>
                  <a:lnTo>
                    <a:pt x="2144100" y="79168"/>
                  </a:lnTo>
                  <a:lnTo>
                    <a:pt x="2097288" y="97837"/>
                  </a:lnTo>
                  <a:lnTo>
                    <a:pt x="2063189" y="135102"/>
                  </a:lnTo>
                  <a:lnTo>
                    <a:pt x="2045802" y="190486"/>
                  </a:lnTo>
                  <a:lnTo>
                    <a:pt x="2043633" y="224917"/>
                  </a:lnTo>
                  <a:lnTo>
                    <a:pt x="2045825" y="262064"/>
                  </a:lnTo>
                  <a:lnTo>
                    <a:pt x="2063403" y="321500"/>
                  </a:lnTo>
                  <a:lnTo>
                    <a:pt x="2097792" y="361124"/>
                  </a:lnTo>
                  <a:lnTo>
                    <a:pt x="2143945" y="380936"/>
                  </a:lnTo>
                  <a:lnTo>
                    <a:pt x="2171141" y="383413"/>
                  </a:lnTo>
                  <a:lnTo>
                    <a:pt x="2185260" y="382722"/>
                  </a:lnTo>
                  <a:lnTo>
                    <a:pt x="2227783" y="372363"/>
                  </a:lnTo>
                  <a:lnTo>
                    <a:pt x="2265859" y="353111"/>
                  </a:lnTo>
                  <a:lnTo>
                    <a:pt x="2276551" y="345567"/>
                  </a:lnTo>
                  <a:lnTo>
                    <a:pt x="2276551" y="289051"/>
                  </a:lnTo>
                  <a:lnTo>
                    <a:pt x="2173554" y="289051"/>
                  </a:lnTo>
                  <a:lnTo>
                    <a:pt x="2173554" y="213995"/>
                  </a:lnTo>
                  <a:lnTo>
                    <a:pt x="2367229" y="213995"/>
                  </a:lnTo>
                  <a:lnTo>
                    <a:pt x="2367229" y="391287"/>
                  </a:lnTo>
                  <a:lnTo>
                    <a:pt x="2332669" y="417020"/>
                  </a:lnTo>
                  <a:lnTo>
                    <a:pt x="2285441" y="439420"/>
                  </a:lnTo>
                  <a:lnTo>
                    <a:pt x="2231529" y="455072"/>
                  </a:lnTo>
                  <a:lnTo>
                    <a:pt x="2176856" y="460248"/>
                  </a:lnTo>
                  <a:lnTo>
                    <a:pt x="2143094" y="458414"/>
                  </a:lnTo>
                  <a:lnTo>
                    <a:pt x="2082237" y="443745"/>
                  </a:lnTo>
                  <a:lnTo>
                    <a:pt x="2030806" y="414744"/>
                  </a:lnTo>
                  <a:lnTo>
                    <a:pt x="1991753" y="372885"/>
                  </a:lnTo>
                  <a:lnTo>
                    <a:pt x="1965677" y="319361"/>
                  </a:lnTo>
                  <a:lnTo>
                    <a:pt x="1952671" y="260028"/>
                  </a:lnTo>
                  <a:lnTo>
                    <a:pt x="1951050" y="228600"/>
                  </a:lnTo>
                  <a:lnTo>
                    <a:pt x="1952861" y="194808"/>
                  </a:lnTo>
                  <a:lnTo>
                    <a:pt x="1967391" y="133034"/>
                  </a:lnTo>
                  <a:lnTo>
                    <a:pt x="1996397" y="79569"/>
                  </a:lnTo>
                  <a:lnTo>
                    <a:pt x="2039069" y="38127"/>
                  </a:lnTo>
                  <a:lnTo>
                    <a:pt x="2088198" y="12430"/>
                  </a:lnTo>
                  <a:lnTo>
                    <a:pt x="2141450" y="1381"/>
                  </a:lnTo>
                  <a:lnTo>
                    <a:pt x="2172030" y="0"/>
                  </a:lnTo>
                  <a:close/>
                </a:path>
                <a:path w="6069330" h="460375">
                  <a:moveTo>
                    <a:pt x="208279" y="0"/>
                  </a:moveTo>
                  <a:lnTo>
                    <a:pt x="247196" y="3022"/>
                  </a:lnTo>
                  <a:lnTo>
                    <a:pt x="313534" y="27164"/>
                  </a:lnTo>
                  <a:lnTo>
                    <a:pt x="355189" y="64097"/>
                  </a:lnTo>
                  <a:lnTo>
                    <a:pt x="377959" y="105106"/>
                  </a:lnTo>
                  <a:lnTo>
                    <a:pt x="386499" y="130301"/>
                  </a:lnTo>
                  <a:lnTo>
                    <a:pt x="297535" y="151511"/>
                  </a:lnTo>
                  <a:lnTo>
                    <a:pt x="292518" y="135102"/>
                  </a:lnTo>
                  <a:lnTo>
                    <a:pt x="285354" y="120538"/>
                  </a:lnTo>
                  <a:lnTo>
                    <a:pt x="251399" y="88086"/>
                  </a:lnTo>
                  <a:lnTo>
                    <a:pt x="203720" y="76835"/>
                  </a:lnTo>
                  <a:lnTo>
                    <a:pt x="180143" y="79051"/>
                  </a:lnTo>
                  <a:lnTo>
                    <a:pt x="139994" y="96819"/>
                  </a:lnTo>
                  <a:lnTo>
                    <a:pt x="109935" y="132873"/>
                  </a:lnTo>
                  <a:lnTo>
                    <a:pt x="94532" y="190404"/>
                  </a:lnTo>
                  <a:lnTo>
                    <a:pt x="92608" y="227457"/>
                  </a:lnTo>
                  <a:lnTo>
                    <a:pt x="94504" y="266606"/>
                  </a:lnTo>
                  <a:lnTo>
                    <a:pt x="109678" y="326665"/>
                  </a:lnTo>
                  <a:lnTo>
                    <a:pt x="139282" y="363267"/>
                  </a:lnTo>
                  <a:lnTo>
                    <a:pt x="178754" y="381174"/>
                  </a:lnTo>
                  <a:lnTo>
                    <a:pt x="201904" y="383413"/>
                  </a:lnTo>
                  <a:lnTo>
                    <a:pt x="219187" y="382004"/>
                  </a:lnTo>
                  <a:lnTo>
                    <a:pt x="263537" y="360680"/>
                  </a:lnTo>
                  <a:lnTo>
                    <a:pt x="294046" y="311834"/>
                  </a:lnTo>
                  <a:lnTo>
                    <a:pt x="300570" y="289051"/>
                  </a:lnTo>
                  <a:lnTo>
                    <a:pt x="387705" y="316611"/>
                  </a:lnTo>
                  <a:lnTo>
                    <a:pt x="361030" y="380158"/>
                  </a:lnTo>
                  <a:lnTo>
                    <a:pt x="321068" y="424942"/>
                  </a:lnTo>
                  <a:lnTo>
                    <a:pt x="268204" y="451405"/>
                  </a:lnTo>
                  <a:lnTo>
                    <a:pt x="202806" y="460248"/>
                  </a:lnTo>
                  <a:lnTo>
                    <a:pt x="160458" y="456461"/>
                  </a:lnTo>
                  <a:lnTo>
                    <a:pt x="122053" y="445103"/>
                  </a:lnTo>
                  <a:lnTo>
                    <a:pt x="87591" y="426172"/>
                  </a:lnTo>
                  <a:lnTo>
                    <a:pt x="57073" y="399669"/>
                  </a:lnTo>
                  <a:lnTo>
                    <a:pt x="32104" y="366613"/>
                  </a:lnTo>
                  <a:lnTo>
                    <a:pt x="14268" y="328009"/>
                  </a:lnTo>
                  <a:lnTo>
                    <a:pt x="3567" y="283833"/>
                  </a:lnTo>
                  <a:lnTo>
                    <a:pt x="0" y="234061"/>
                  </a:lnTo>
                  <a:lnTo>
                    <a:pt x="3586" y="181625"/>
                  </a:lnTo>
                  <a:lnTo>
                    <a:pt x="14344" y="135381"/>
                  </a:lnTo>
                  <a:lnTo>
                    <a:pt x="32275" y="95329"/>
                  </a:lnTo>
                  <a:lnTo>
                    <a:pt x="57378" y="61468"/>
                  </a:lnTo>
                  <a:lnTo>
                    <a:pt x="88332" y="34557"/>
                  </a:lnTo>
                  <a:lnTo>
                    <a:pt x="123799" y="15351"/>
                  </a:lnTo>
                  <a:lnTo>
                    <a:pt x="163781" y="3835"/>
                  </a:lnTo>
                  <a:lnTo>
                    <a:pt x="208279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327148" y="900430"/>
            <a:ext cx="3615054" cy="922655"/>
            <a:chOff x="2327148" y="900430"/>
            <a:chExt cx="3615054" cy="922655"/>
          </a:xfrm>
        </p:grpSpPr>
        <p:sp>
          <p:nvSpPr>
            <p:cNvPr id="12" name="object 12"/>
            <p:cNvSpPr/>
            <p:nvPr/>
          </p:nvSpPr>
          <p:spPr>
            <a:xfrm>
              <a:off x="2327148" y="1351788"/>
              <a:ext cx="3614928" cy="47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38959" y="905764"/>
              <a:ext cx="3591305" cy="5835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134614" y="983361"/>
              <a:ext cx="192150" cy="12357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681605" y="983361"/>
              <a:ext cx="169163" cy="13690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38959" y="905764"/>
              <a:ext cx="3591560" cy="583565"/>
            </a:xfrm>
            <a:custGeom>
              <a:avLst/>
              <a:gdLst/>
              <a:ahLst/>
              <a:cxnLst/>
              <a:rect l="l" t="t" r="r" b="b"/>
              <a:pathLst>
                <a:path w="3591560" h="583565">
                  <a:moveTo>
                    <a:pt x="3012186" y="7620"/>
                  </a:moveTo>
                  <a:lnTo>
                    <a:pt x="3365880" y="7620"/>
                  </a:lnTo>
                  <a:lnTo>
                    <a:pt x="3365880" y="82931"/>
                  </a:lnTo>
                  <a:lnTo>
                    <a:pt x="3234055" y="82931"/>
                  </a:lnTo>
                  <a:lnTo>
                    <a:pt x="3234055" y="452627"/>
                  </a:lnTo>
                  <a:lnTo>
                    <a:pt x="3144266" y="452627"/>
                  </a:lnTo>
                  <a:lnTo>
                    <a:pt x="3144266" y="82931"/>
                  </a:lnTo>
                  <a:lnTo>
                    <a:pt x="3012186" y="82931"/>
                  </a:lnTo>
                  <a:lnTo>
                    <a:pt x="3012186" y="7620"/>
                  </a:lnTo>
                  <a:close/>
                </a:path>
                <a:path w="3591560" h="583565">
                  <a:moveTo>
                    <a:pt x="2557272" y="7620"/>
                  </a:moveTo>
                  <a:lnTo>
                    <a:pt x="2644648" y="7620"/>
                  </a:lnTo>
                  <a:lnTo>
                    <a:pt x="2826893" y="304800"/>
                  </a:lnTo>
                  <a:lnTo>
                    <a:pt x="2826893" y="7620"/>
                  </a:lnTo>
                  <a:lnTo>
                    <a:pt x="2910332" y="7620"/>
                  </a:lnTo>
                  <a:lnTo>
                    <a:pt x="2910332" y="452627"/>
                  </a:lnTo>
                  <a:lnTo>
                    <a:pt x="2820162" y="452627"/>
                  </a:lnTo>
                  <a:lnTo>
                    <a:pt x="2640711" y="162433"/>
                  </a:lnTo>
                  <a:lnTo>
                    <a:pt x="2640711" y="452627"/>
                  </a:lnTo>
                  <a:lnTo>
                    <a:pt x="2557272" y="452627"/>
                  </a:lnTo>
                  <a:lnTo>
                    <a:pt x="2557272" y="7620"/>
                  </a:lnTo>
                  <a:close/>
                </a:path>
                <a:path w="3591560" h="583565">
                  <a:moveTo>
                    <a:pt x="2103755" y="7620"/>
                  </a:moveTo>
                  <a:lnTo>
                    <a:pt x="2433701" y="7620"/>
                  </a:lnTo>
                  <a:lnTo>
                    <a:pt x="2433701" y="82931"/>
                  </a:lnTo>
                  <a:lnTo>
                    <a:pt x="2193544" y="82931"/>
                  </a:lnTo>
                  <a:lnTo>
                    <a:pt x="2193544" y="181610"/>
                  </a:lnTo>
                  <a:lnTo>
                    <a:pt x="2417064" y="181610"/>
                  </a:lnTo>
                  <a:lnTo>
                    <a:pt x="2417064" y="256539"/>
                  </a:lnTo>
                  <a:lnTo>
                    <a:pt x="2193544" y="256539"/>
                  </a:lnTo>
                  <a:lnTo>
                    <a:pt x="2193544" y="377698"/>
                  </a:lnTo>
                  <a:lnTo>
                    <a:pt x="2442210" y="377698"/>
                  </a:lnTo>
                  <a:lnTo>
                    <a:pt x="2442210" y="452627"/>
                  </a:lnTo>
                  <a:lnTo>
                    <a:pt x="2103755" y="452627"/>
                  </a:lnTo>
                  <a:lnTo>
                    <a:pt x="2103755" y="7620"/>
                  </a:lnTo>
                  <a:close/>
                </a:path>
                <a:path w="3591560" h="583565">
                  <a:moveTo>
                    <a:pt x="1198499" y="7620"/>
                  </a:moveTo>
                  <a:lnTo>
                    <a:pt x="1528445" y="7620"/>
                  </a:lnTo>
                  <a:lnTo>
                    <a:pt x="1528445" y="82931"/>
                  </a:lnTo>
                  <a:lnTo>
                    <a:pt x="1288288" y="82931"/>
                  </a:lnTo>
                  <a:lnTo>
                    <a:pt x="1288288" y="181610"/>
                  </a:lnTo>
                  <a:lnTo>
                    <a:pt x="1511808" y="181610"/>
                  </a:lnTo>
                  <a:lnTo>
                    <a:pt x="1511808" y="256539"/>
                  </a:lnTo>
                  <a:lnTo>
                    <a:pt x="1288288" y="256539"/>
                  </a:lnTo>
                  <a:lnTo>
                    <a:pt x="1288288" y="377698"/>
                  </a:lnTo>
                  <a:lnTo>
                    <a:pt x="1536954" y="377698"/>
                  </a:lnTo>
                  <a:lnTo>
                    <a:pt x="1536954" y="452627"/>
                  </a:lnTo>
                  <a:lnTo>
                    <a:pt x="1198499" y="452627"/>
                  </a:lnTo>
                  <a:lnTo>
                    <a:pt x="1198499" y="7620"/>
                  </a:lnTo>
                  <a:close/>
                </a:path>
                <a:path w="3591560" h="583565">
                  <a:moveTo>
                    <a:pt x="711073" y="7620"/>
                  </a:moveTo>
                  <a:lnTo>
                    <a:pt x="900176" y="7620"/>
                  </a:lnTo>
                  <a:lnTo>
                    <a:pt x="933444" y="8360"/>
                  </a:lnTo>
                  <a:lnTo>
                    <a:pt x="985311" y="14317"/>
                  </a:lnTo>
                  <a:lnTo>
                    <a:pt x="1033018" y="36226"/>
                  </a:lnTo>
                  <a:lnTo>
                    <a:pt x="1064125" y="78112"/>
                  </a:lnTo>
                  <a:lnTo>
                    <a:pt x="1075055" y="132334"/>
                  </a:lnTo>
                  <a:lnTo>
                    <a:pt x="1073221" y="156291"/>
                  </a:lnTo>
                  <a:lnTo>
                    <a:pt x="1058552" y="197681"/>
                  </a:lnTo>
                  <a:lnTo>
                    <a:pt x="1029142" y="229925"/>
                  </a:lnTo>
                  <a:lnTo>
                    <a:pt x="985085" y="250499"/>
                  </a:lnTo>
                  <a:lnTo>
                    <a:pt x="957580" y="256286"/>
                  </a:lnTo>
                  <a:lnTo>
                    <a:pt x="971530" y="264977"/>
                  </a:lnTo>
                  <a:lnTo>
                    <a:pt x="1005713" y="293624"/>
                  </a:lnTo>
                  <a:lnTo>
                    <a:pt x="1041628" y="341862"/>
                  </a:lnTo>
                  <a:lnTo>
                    <a:pt x="1111250" y="452627"/>
                  </a:lnTo>
                  <a:lnTo>
                    <a:pt x="1003807" y="452627"/>
                  </a:lnTo>
                  <a:lnTo>
                    <a:pt x="938783" y="355853"/>
                  </a:lnTo>
                  <a:lnTo>
                    <a:pt x="922827" y="332275"/>
                  </a:lnTo>
                  <a:lnTo>
                    <a:pt x="899154" y="299596"/>
                  </a:lnTo>
                  <a:lnTo>
                    <a:pt x="864362" y="271907"/>
                  </a:lnTo>
                  <a:lnTo>
                    <a:pt x="819150" y="266826"/>
                  </a:lnTo>
                  <a:lnTo>
                    <a:pt x="800989" y="266826"/>
                  </a:lnTo>
                  <a:lnTo>
                    <a:pt x="800989" y="452627"/>
                  </a:lnTo>
                  <a:lnTo>
                    <a:pt x="711073" y="452627"/>
                  </a:lnTo>
                  <a:lnTo>
                    <a:pt x="711073" y="7620"/>
                  </a:lnTo>
                  <a:close/>
                </a:path>
                <a:path w="3591560" h="583565">
                  <a:moveTo>
                    <a:pt x="258191" y="7620"/>
                  </a:moveTo>
                  <a:lnTo>
                    <a:pt x="402336" y="7620"/>
                  </a:lnTo>
                  <a:lnTo>
                    <a:pt x="439797" y="8026"/>
                  </a:lnTo>
                  <a:lnTo>
                    <a:pt x="493240" y="11316"/>
                  </a:lnTo>
                  <a:lnTo>
                    <a:pt x="544417" y="30146"/>
                  </a:lnTo>
                  <a:lnTo>
                    <a:pt x="573278" y="57785"/>
                  </a:lnTo>
                  <a:lnTo>
                    <a:pt x="592645" y="96250"/>
                  </a:lnTo>
                  <a:lnTo>
                    <a:pt x="599059" y="144525"/>
                  </a:lnTo>
                  <a:lnTo>
                    <a:pt x="598130" y="164195"/>
                  </a:lnTo>
                  <a:lnTo>
                    <a:pt x="584200" y="213487"/>
                  </a:lnTo>
                  <a:lnTo>
                    <a:pt x="557410" y="248562"/>
                  </a:lnTo>
                  <a:lnTo>
                    <a:pt x="523319" y="270557"/>
                  </a:lnTo>
                  <a:lnTo>
                    <a:pt x="481966" y="281197"/>
                  </a:lnTo>
                  <a:lnTo>
                    <a:pt x="435346" y="284349"/>
                  </a:lnTo>
                  <a:lnTo>
                    <a:pt x="406654" y="284734"/>
                  </a:lnTo>
                  <a:lnTo>
                    <a:pt x="347980" y="284734"/>
                  </a:lnTo>
                  <a:lnTo>
                    <a:pt x="347980" y="452627"/>
                  </a:lnTo>
                  <a:lnTo>
                    <a:pt x="258191" y="452627"/>
                  </a:lnTo>
                  <a:lnTo>
                    <a:pt x="258191" y="7620"/>
                  </a:lnTo>
                  <a:close/>
                </a:path>
                <a:path w="3591560" h="583565">
                  <a:moveTo>
                    <a:pt x="3436747" y="0"/>
                  </a:moveTo>
                  <a:lnTo>
                    <a:pt x="3494658" y="0"/>
                  </a:lnTo>
                  <a:lnTo>
                    <a:pt x="3516328" y="33148"/>
                  </a:lnTo>
                  <a:lnTo>
                    <a:pt x="3535426" y="67262"/>
                  </a:lnTo>
                  <a:lnTo>
                    <a:pt x="3551951" y="102352"/>
                  </a:lnTo>
                  <a:lnTo>
                    <a:pt x="3565905" y="138430"/>
                  </a:lnTo>
                  <a:lnTo>
                    <a:pt x="3577000" y="175146"/>
                  </a:lnTo>
                  <a:lnTo>
                    <a:pt x="3589712" y="249390"/>
                  </a:lnTo>
                  <a:lnTo>
                    <a:pt x="3591305" y="286893"/>
                  </a:lnTo>
                  <a:lnTo>
                    <a:pt x="3590045" y="319182"/>
                  </a:lnTo>
                  <a:lnTo>
                    <a:pt x="3580001" y="387191"/>
                  </a:lnTo>
                  <a:lnTo>
                    <a:pt x="3557976" y="463460"/>
                  </a:lnTo>
                  <a:lnTo>
                    <a:pt x="3541045" y="503761"/>
                  </a:lnTo>
                  <a:lnTo>
                    <a:pt x="3520447" y="543800"/>
                  </a:lnTo>
                  <a:lnTo>
                    <a:pt x="3496182" y="583564"/>
                  </a:lnTo>
                  <a:lnTo>
                    <a:pt x="3437254" y="583564"/>
                  </a:lnTo>
                  <a:lnTo>
                    <a:pt x="3448972" y="558105"/>
                  </a:lnTo>
                  <a:lnTo>
                    <a:pt x="3458797" y="535813"/>
                  </a:lnTo>
                  <a:lnTo>
                    <a:pt x="3477883" y="485683"/>
                  </a:lnTo>
                  <a:lnTo>
                    <a:pt x="3491992" y="434213"/>
                  </a:lnTo>
                  <a:lnTo>
                    <a:pt x="3502618" y="379831"/>
                  </a:lnTo>
                  <a:lnTo>
                    <a:pt x="3508216" y="328406"/>
                  </a:lnTo>
                  <a:lnTo>
                    <a:pt x="3509264" y="293243"/>
                  </a:lnTo>
                  <a:lnTo>
                    <a:pt x="3508289" y="257619"/>
                  </a:lnTo>
                  <a:lnTo>
                    <a:pt x="3500530" y="189229"/>
                  </a:lnTo>
                  <a:lnTo>
                    <a:pt x="3484413" y="122533"/>
                  </a:lnTo>
                  <a:lnTo>
                    <a:pt x="3471783" y="85137"/>
                  </a:lnTo>
                  <a:lnTo>
                    <a:pt x="3455890" y="44289"/>
                  </a:lnTo>
                  <a:lnTo>
                    <a:pt x="3436747" y="0"/>
                  </a:lnTo>
                  <a:close/>
                </a:path>
                <a:path w="3591560" h="583565">
                  <a:moveTo>
                    <a:pt x="1806829" y="0"/>
                  </a:moveTo>
                  <a:lnTo>
                    <a:pt x="1846143" y="2287"/>
                  </a:lnTo>
                  <a:lnTo>
                    <a:pt x="1909198" y="20627"/>
                  </a:lnTo>
                  <a:lnTo>
                    <a:pt x="1951638" y="56612"/>
                  </a:lnTo>
                  <a:lnTo>
                    <a:pt x="1973891" y="105622"/>
                  </a:lnTo>
                  <a:lnTo>
                    <a:pt x="1977517" y="134747"/>
                  </a:lnTo>
                  <a:lnTo>
                    <a:pt x="1887601" y="138684"/>
                  </a:lnTo>
                  <a:lnTo>
                    <a:pt x="1883910" y="122751"/>
                  </a:lnTo>
                  <a:lnTo>
                    <a:pt x="1878552" y="109235"/>
                  </a:lnTo>
                  <a:lnTo>
                    <a:pt x="1839150" y="78152"/>
                  </a:lnTo>
                  <a:lnTo>
                    <a:pt x="1805940" y="74422"/>
                  </a:lnTo>
                  <a:lnTo>
                    <a:pt x="1787390" y="75422"/>
                  </a:lnTo>
                  <a:lnTo>
                    <a:pt x="1744599" y="90424"/>
                  </a:lnTo>
                  <a:lnTo>
                    <a:pt x="1730375" y="118110"/>
                  </a:lnTo>
                  <a:lnTo>
                    <a:pt x="1731208" y="125730"/>
                  </a:lnTo>
                  <a:lnTo>
                    <a:pt x="1772840" y="159734"/>
                  </a:lnTo>
                  <a:lnTo>
                    <a:pt x="1826260" y="174878"/>
                  </a:lnTo>
                  <a:lnTo>
                    <a:pt x="1856904" y="182665"/>
                  </a:lnTo>
                  <a:lnTo>
                    <a:pt x="1883298" y="190595"/>
                  </a:lnTo>
                  <a:lnTo>
                    <a:pt x="1923288" y="206883"/>
                  </a:lnTo>
                  <a:lnTo>
                    <a:pt x="1962721" y="238547"/>
                  </a:lnTo>
                  <a:lnTo>
                    <a:pt x="1985756" y="284210"/>
                  </a:lnTo>
                  <a:lnTo>
                    <a:pt x="1990217" y="323088"/>
                  </a:lnTo>
                  <a:lnTo>
                    <a:pt x="1988885" y="341852"/>
                  </a:lnTo>
                  <a:lnTo>
                    <a:pt x="1969008" y="394715"/>
                  </a:lnTo>
                  <a:lnTo>
                    <a:pt x="1943290" y="423783"/>
                  </a:lnTo>
                  <a:lnTo>
                    <a:pt x="1908810" y="444373"/>
                  </a:lnTo>
                  <a:lnTo>
                    <a:pt x="1865185" y="456549"/>
                  </a:lnTo>
                  <a:lnTo>
                    <a:pt x="1812036" y="460628"/>
                  </a:lnTo>
                  <a:lnTo>
                    <a:pt x="1772273" y="458178"/>
                  </a:lnTo>
                  <a:lnTo>
                    <a:pt x="1707415" y="438608"/>
                  </a:lnTo>
                  <a:lnTo>
                    <a:pt x="1662003" y="399823"/>
                  </a:lnTo>
                  <a:lnTo>
                    <a:pt x="1634988" y="342967"/>
                  </a:lnTo>
                  <a:lnTo>
                    <a:pt x="1628267" y="307848"/>
                  </a:lnTo>
                  <a:lnTo>
                    <a:pt x="1715770" y="299338"/>
                  </a:lnTo>
                  <a:lnTo>
                    <a:pt x="1720699" y="319887"/>
                  </a:lnTo>
                  <a:lnTo>
                    <a:pt x="1727676" y="337518"/>
                  </a:lnTo>
                  <a:lnTo>
                    <a:pt x="1760918" y="373056"/>
                  </a:lnTo>
                  <a:lnTo>
                    <a:pt x="1812925" y="384683"/>
                  </a:lnTo>
                  <a:lnTo>
                    <a:pt x="1833306" y="383538"/>
                  </a:lnTo>
                  <a:lnTo>
                    <a:pt x="1878330" y="366268"/>
                  </a:lnTo>
                  <a:lnTo>
                    <a:pt x="1900301" y="323341"/>
                  </a:lnTo>
                  <a:lnTo>
                    <a:pt x="1899729" y="315741"/>
                  </a:lnTo>
                  <a:lnTo>
                    <a:pt x="1869440" y="281505"/>
                  </a:lnTo>
                  <a:lnTo>
                    <a:pt x="1832864" y="269621"/>
                  </a:lnTo>
                  <a:lnTo>
                    <a:pt x="1786763" y="257810"/>
                  </a:lnTo>
                  <a:lnTo>
                    <a:pt x="1753354" y="248334"/>
                  </a:lnTo>
                  <a:lnTo>
                    <a:pt x="1702681" y="226288"/>
                  </a:lnTo>
                  <a:lnTo>
                    <a:pt x="1667488" y="194357"/>
                  </a:lnTo>
                  <a:lnTo>
                    <a:pt x="1646965" y="149590"/>
                  </a:lnTo>
                  <a:lnTo>
                    <a:pt x="1644395" y="124206"/>
                  </a:lnTo>
                  <a:lnTo>
                    <a:pt x="1645608" y="107442"/>
                  </a:lnTo>
                  <a:lnTo>
                    <a:pt x="1663700" y="60578"/>
                  </a:lnTo>
                  <a:lnTo>
                    <a:pt x="1702151" y="24110"/>
                  </a:lnTo>
                  <a:lnTo>
                    <a:pt x="1738320" y="8733"/>
                  </a:lnTo>
                  <a:lnTo>
                    <a:pt x="1782135" y="974"/>
                  </a:lnTo>
                  <a:lnTo>
                    <a:pt x="1806829" y="0"/>
                  </a:lnTo>
                  <a:close/>
                </a:path>
                <a:path w="3591560" h="583565">
                  <a:moveTo>
                    <a:pt x="96266" y="0"/>
                  </a:moveTo>
                  <a:lnTo>
                    <a:pt x="154559" y="0"/>
                  </a:lnTo>
                  <a:lnTo>
                    <a:pt x="135413" y="44289"/>
                  </a:lnTo>
                  <a:lnTo>
                    <a:pt x="119507" y="85137"/>
                  </a:lnTo>
                  <a:lnTo>
                    <a:pt x="106838" y="122533"/>
                  </a:lnTo>
                  <a:lnTo>
                    <a:pt x="90501" y="189229"/>
                  </a:lnTo>
                  <a:lnTo>
                    <a:pt x="82639" y="257619"/>
                  </a:lnTo>
                  <a:lnTo>
                    <a:pt x="81661" y="293243"/>
                  </a:lnTo>
                  <a:lnTo>
                    <a:pt x="82252" y="318323"/>
                  </a:lnTo>
                  <a:lnTo>
                    <a:pt x="86911" y="369341"/>
                  </a:lnTo>
                  <a:lnTo>
                    <a:pt x="96008" y="421118"/>
                  </a:lnTo>
                  <a:lnTo>
                    <a:pt x="108684" y="470699"/>
                  </a:lnTo>
                  <a:lnTo>
                    <a:pt x="122666" y="511734"/>
                  </a:lnTo>
                  <a:lnTo>
                    <a:pt x="141335" y="556224"/>
                  </a:lnTo>
                  <a:lnTo>
                    <a:pt x="153670" y="583564"/>
                  </a:lnTo>
                  <a:lnTo>
                    <a:pt x="95123" y="583564"/>
                  </a:lnTo>
                  <a:lnTo>
                    <a:pt x="73265" y="548157"/>
                  </a:lnTo>
                  <a:lnTo>
                    <a:pt x="54181" y="512048"/>
                  </a:lnTo>
                  <a:lnTo>
                    <a:pt x="37883" y="475247"/>
                  </a:lnTo>
                  <a:lnTo>
                    <a:pt x="24384" y="437769"/>
                  </a:lnTo>
                  <a:lnTo>
                    <a:pt x="13716" y="400264"/>
                  </a:lnTo>
                  <a:lnTo>
                    <a:pt x="1524" y="327112"/>
                  </a:lnTo>
                  <a:lnTo>
                    <a:pt x="0" y="291464"/>
                  </a:lnTo>
                  <a:lnTo>
                    <a:pt x="1881" y="248150"/>
                  </a:lnTo>
                  <a:lnTo>
                    <a:pt x="7524" y="206025"/>
                  </a:lnTo>
                  <a:lnTo>
                    <a:pt x="16930" y="165092"/>
                  </a:lnTo>
                  <a:lnTo>
                    <a:pt x="30099" y="125349"/>
                  </a:lnTo>
                  <a:lnTo>
                    <a:pt x="59705" y="60007"/>
                  </a:lnTo>
                  <a:lnTo>
                    <a:pt x="77122" y="29337"/>
                  </a:lnTo>
                  <a:lnTo>
                    <a:pt x="96266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5940" y="1592707"/>
            <a:ext cx="6852284" cy="4522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spc="-5" dirty="0">
                <a:latin typeface="Trebuchet MS"/>
                <a:cs typeface="Trebuchet MS"/>
              </a:rPr>
              <a:t>(b)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Present Continuous</a:t>
            </a:r>
            <a:r>
              <a:rPr sz="2600" b="1" dirty="0">
                <a:latin typeface="Trebuchet MS"/>
                <a:cs typeface="Trebuchet MS"/>
              </a:rPr>
              <a:t> </a:t>
            </a:r>
            <a:r>
              <a:rPr sz="2600" b="1" spc="-5" dirty="0">
                <a:latin typeface="Trebuchet MS"/>
                <a:cs typeface="Trebuchet MS"/>
              </a:rPr>
              <a:t>&gt;&gt;&gt;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600" b="1" u="heavy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Continuous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150">
              <a:latin typeface="Trebuchet MS"/>
              <a:cs typeface="Trebuchet MS"/>
            </a:endParaRPr>
          </a:p>
          <a:p>
            <a:pPr marL="411480" marR="5080" indent="-399415">
              <a:lnSpc>
                <a:spcPct val="99600"/>
              </a:lnSpc>
              <a:spcBef>
                <a:spcPts val="5"/>
              </a:spcBef>
              <a:buFont typeface="Trebuchet MS"/>
              <a:buAutoNum type="arabicPeriod"/>
              <a:tabLst>
                <a:tab pos="406400" algn="l"/>
              </a:tabLst>
            </a:pP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He </a:t>
            </a:r>
            <a:r>
              <a:rPr sz="2600" dirty="0">
                <a:latin typeface="Trebuchet MS"/>
                <a:cs typeface="Trebuchet MS"/>
              </a:rPr>
              <a:t>said, </a:t>
            </a:r>
            <a:r>
              <a:rPr sz="2600" spc="-5" dirty="0">
                <a:latin typeface="Trebuchet MS"/>
                <a:cs typeface="Trebuchet MS"/>
              </a:rPr>
              <a:t>“Chintan is telling </a:t>
            </a:r>
            <a:r>
              <a:rPr sz="2600" dirty="0">
                <a:latin typeface="Trebuchet MS"/>
                <a:cs typeface="Trebuchet MS"/>
              </a:rPr>
              <a:t>a lie.”  </a:t>
            </a:r>
            <a:r>
              <a:rPr sz="2600" b="1" spc="-5" dirty="0">
                <a:latin typeface="Trebuchet MS"/>
                <a:cs typeface="Trebuchet MS"/>
              </a:rPr>
              <a:t>Indirect</a:t>
            </a:r>
            <a:r>
              <a:rPr sz="2600" spc="-5" dirty="0">
                <a:latin typeface="Trebuchet MS"/>
                <a:cs typeface="Trebuchet MS"/>
              </a:rPr>
              <a:t>: </a:t>
            </a:r>
            <a:r>
              <a:rPr sz="2600" dirty="0">
                <a:latin typeface="Trebuchet MS"/>
                <a:cs typeface="Trebuchet MS"/>
              </a:rPr>
              <a:t>He said </a:t>
            </a:r>
            <a:r>
              <a:rPr sz="2600" spc="-5" dirty="0">
                <a:latin typeface="Trebuchet MS"/>
                <a:cs typeface="Trebuchet MS"/>
              </a:rPr>
              <a:t>that </a:t>
            </a:r>
            <a:r>
              <a:rPr sz="2600" dirty="0">
                <a:latin typeface="Trebuchet MS"/>
                <a:cs typeface="Trebuchet MS"/>
              </a:rPr>
              <a:t>Chintan was </a:t>
            </a:r>
            <a:r>
              <a:rPr sz="2600" spc="-5" dirty="0">
                <a:latin typeface="Trebuchet MS"/>
                <a:cs typeface="Trebuchet MS"/>
              </a:rPr>
              <a:t>telling</a:t>
            </a:r>
            <a:r>
              <a:rPr sz="2600" spc="-125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a  lie.</a:t>
            </a:r>
            <a:endParaRPr sz="2600">
              <a:latin typeface="Trebuchet MS"/>
              <a:cs typeface="Trebuchet MS"/>
            </a:endParaRPr>
          </a:p>
          <a:p>
            <a:pPr marL="411480" marR="222250" indent="-399415">
              <a:lnSpc>
                <a:spcPct val="99600"/>
              </a:lnSpc>
              <a:spcBef>
                <a:spcPts val="300"/>
              </a:spcBef>
              <a:buFont typeface="Trebuchet MS"/>
              <a:buAutoNum type="arabicPeriod"/>
              <a:tabLst>
                <a:tab pos="406400" algn="l"/>
              </a:tabLst>
            </a:pP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Gita </a:t>
            </a:r>
            <a:r>
              <a:rPr sz="2600" dirty="0">
                <a:latin typeface="Trebuchet MS"/>
                <a:cs typeface="Trebuchet MS"/>
              </a:rPr>
              <a:t>said, </a:t>
            </a:r>
            <a:r>
              <a:rPr sz="2600" spc="-5" dirty="0">
                <a:latin typeface="Trebuchet MS"/>
                <a:cs typeface="Trebuchet MS"/>
              </a:rPr>
              <a:t>“The girls are </a:t>
            </a:r>
            <a:r>
              <a:rPr sz="2600" dirty="0">
                <a:latin typeface="Trebuchet MS"/>
                <a:cs typeface="Trebuchet MS"/>
              </a:rPr>
              <a:t>reading.”  </a:t>
            </a:r>
            <a:r>
              <a:rPr sz="2600" b="1" dirty="0">
                <a:latin typeface="Trebuchet MS"/>
                <a:cs typeface="Trebuchet MS"/>
              </a:rPr>
              <a:t>Indirect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Gita </a:t>
            </a:r>
            <a:r>
              <a:rPr sz="2600" dirty="0">
                <a:latin typeface="Trebuchet MS"/>
                <a:cs typeface="Trebuchet MS"/>
              </a:rPr>
              <a:t>said </a:t>
            </a:r>
            <a:r>
              <a:rPr sz="2600" spc="-5" dirty="0">
                <a:latin typeface="Trebuchet MS"/>
                <a:cs typeface="Trebuchet MS"/>
              </a:rPr>
              <a:t>that the </a:t>
            </a:r>
            <a:r>
              <a:rPr sz="2600" dirty="0">
                <a:latin typeface="Trebuchet MS"/>
                <a:cs typeface="Trebuchet MS"/>
              </a:rPr>
              <a:t>girls </a:t>
            </a:r>
            <a:r>
              <a:rPr sz="2600" spc="-5" dirty="0">
                <a:latin typeface="Trebuchet MS"/>
                <a:cs typeface="Trebuchet MS"/>
              </a:rPr>
              <a:t>are  reading.</a:t>
            </a:r>
            <a:endParaRPr sz="2600">
              <a:latin typeface="Trebuchet MS"/>
              <a:cs typeface="Trebuchet MS"/>
            </a:endParaRPr>
          </a:p>
          <a:p>
            <a:pPr marL="411480" marR="302895" indent="-399415">
              <a:lnSpc>
                <a:spcPct val="99600"/>
              </a:lnSpc>
              <a:spcBef>
                <a:spcPts val="300"/>
              </a:spcBef>
              <a:buFont typeface="Trebuchet MS"/>
              <a:buAutoNum type="arabicPeriod"/>
              <a:tabLst>
                <a:tab pos="406400" algn="l"/>
              </a:tabLst>
            </a:pPr>
            <a:r>
              <a:rPr sz="2600" b="1" dirty="0">
                <a:latin typeface="Trebuchet MS"/>
                <a:cs typeface="Trebuchet MS"/>
              </a:rPr>
              <a:t>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Ram </a:t>
            </a:r>
            <a:r>
              <a:rPr sz="2600" dirty="0">
                <a:latin typeface="Trebuchet MS"/>
                <a:cs typeface="Trebuchet MS"/>
              </a:rPr>
              <a:t>said, </a:t>
            </a:r>
            <a:r>
              <a:rPr sz="2600" spc="-5" dirty="0">
                <a:latin typeface="Trebuchet MS"/>
                <a:cs typeface="Trebuchet MS"/>
              </a:rPr>
              <a:t>“I </a:t>
            </a:r>
            <a:r>
              <a:rPr sz="2600" dirty="0">
                <a:latin typeface="Trebuchet MS"/>
                <a:cs typeface="Trebuchet MS"/>
              </a:rPr>
              <a:t>am </a:t>
            </a:r>
            <a:r>
              <a:rPr sz="2600" spc="-5" dirty="0">
                <a:latin typeface="Trebuchet MS"/>
                <a:cs typeface="Trebuchet MS"/>
              </a:rPr>
              <a:t>going to </a:t>
            </a:r>
            <a:r>
              <a:rPr sz="2600" dirty="0">
                <a:latin typeface="Trebuchet MS"/>
                <a:cs typeface="Trebuchet MS"/>
              </a:rPr>
              <a:t>school.”  </a:t>
            </a:r>
            <a:r>
              <a:rPr sz="2600" b="1" dirty="0">
                <a:latin typeface="Trebuchet MS"/>
                <a:cs typeface="Trebuchet MS"/>
              </a:rPr>
              <a:t>Indirect</a:t>
            </a:r>
            <a:r>
              <a:rPr sz="2600" dirty="0">
                <a:latin typeface="Trebuchet MS"/>
                <a:cs typeface="Trebuchet MS"/>
              </a:rPr>
              <a:t>: </a:t>
            </a:r>
            <a:r>
              <a:rPr sz="2600" spc="-5" dirty="0">
                <a:latin typeface="Trebuchet MS"/>
                <a:cs typeface="Trebuchet MS"/>
              </a:rPr>
              <a:t>Ram </a:t>
            </a:r>
            <a:r>
              <a:rPr sz="2600" dirty="0">
                <a:latin typeface="Trebuchet MS"/>
                <a:cs typeface="Trebuchet MS"/>
              </a:rPr>
              <a:t>said </a:t>
            </a:r>
            <a:r>
              <a:rPr sz="2600" spc="-5" dirty="0">
                <a:latin typeface="Trebuchet MS"/>
                <a:cs typeface="Trebuchet MS"/>
              </a:rPr>
              <a:t>that he was going to  </a:t>
            </a:r>
            <a:r>
              <a:rPr sz="2600" dirty="0">
                <a:latin typeface="Trebuchet MS"/>
                <a:cs typeface="Trebuchet MS"/>
              </a:rPr>
              <a:t>school.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31163" y="82168"/>
            <a:ext cx="6308090" cy="922655"/>
            <a:chOff x="931163" y="82168"/>
            <a:chExt cx="6308090" cy="922655"/>
          </a:xfrm>
        </p:grpSpPr>
        <p:sp>
          <p:nvSpPr>
            <p:cNvPr id="3" name="object 3"/>
            <p:cNvSpPr/>
            <p:nvPr/>
          </p:nvSpPr>
          <p:spPr>
            <a:xfrm>
              <a:off x="931163" y="533399"/>
              <a:ext cx="6307836" cy="47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42835" y="87502"/>
              <a:ext cx="6284480" cy="4603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142098" y="45491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85217" y="0"/>
                  </a:lnTo>
                  <a:lnTo>
                    <a:pt x="85217" y="85344"/>
                  </a:lnTo>
                  <a:lnTo>
                    <a:pt x="0" y="85344"/>
                  </a:lnTo>
                  <a:lnTo>
                    <a:pt x="0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723379" y="340868"/>
              <a:ext cx="200786" cy="1296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48383" y="199008"/>
              <a:ext cx="5179060" cy="165100"/>
            </a:xfrm>
            <a:custGeom>
              <a:avLst/>
              <a:gdLst/>
              <a:ahLst/>
              <a:cxnLst/>
              <a:rect l="l" t="t" r="r" b="b"/>
              <a:pathLst>
                <a:path w="5179059" h="165100">
                  <a:moveTo>
                    <a:pt x="5093716" y="18796"/>
                  </a:moveTo>
                  <a:lnTo>
                    <a:pt x="5178933" y="18796"/>
                  </a:lnTo>
                  <a:lnTo>
                    <a:pt x="5178933" y="104140"/>
                  </a:lnTo>
                  <a:lnTo>
                    <a:pt x="5093716" y="104140"/>
                  </a:lnTo>
                  <a:lnTo>
                    <a:pt x="5093716" y="18796"/>
                  </a:lnTo>
                  <a:close/>
                </a:path>
                <a:path w="5179059" h="165100">
                  <a:moveTo>
                    <a:pt x="60198" y="0"/>
                  </a:moveTo>
                  <a:lnTo>
                    <a:pt x="0" y="165100"/>
                  </a:lnTo>
                  <a:lnTo>
                    <a:pt x="121539" y="165100"/>
                  </a:lnTo>
                  <a:lnTo>
                    <a:pt x="60198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235699" y="165100"/>
              <a:ext cx="192278" cy="1235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723379" y="163956"/>
              <a:ext cx="184403" cy="1135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42835" y="87502"/>
              <a:ext cx="6069330" cy="460375"/>
            </a:xfrm>
            <a:custGeom>
              <a:avLst/>
              <a:gdLst/>
              <a:ahLst/>
              <a:cxnLst/>
              <a:rect l="l" t="t" r="r" b="b"/>
              <a:pathLst>
                <a:path w="6069330" h="460375">
                  <a:moveTo>
                    <a:pt x="3348621" y="76835"/>
                  </a:moveTo>
                  <a:lnTo>
                    <a:pt x="3298424" y="86360"/>
                  </a:lnTo>
                  <a:lnTo>
                    <a:pt x="3259086" y="114935"/>
                  </a:lnTo>
                  <a:lnTo>
                    <a:pt x="3233543" y="162734"/>
                  </a:lnTo>
                  <a:lnTo>
                    <a:pt x="3225050" y="229870"/>
                  </a:lnTo>
                  <a:lnTo>
                    <a:pt x="3227239" y="265398"/>
                  </a:lnTo>
                  <a:lnTo>
                    <a:pt x="3244713" y="322738"/>
                  </a:lnTo>
                  <a:lnTo>
                    <a:pt x="3278595" y="361572"/>
                  </a:lnTo>
                  <a:lnTo>
                    <a:pt x="3322929" y="381091"/>
                  </a:lnTo>
                  <a:lnTo>
                    <a:pt x="3348621" y="383539"/>
                  </a:lnTo>
                  <a:lnTo>
                    <a:pt x="3374269" y="381113"/>
                  </a:lnTo>
                  <a:lnTo>
                    <a:pt x="3418326" y="361733"/>
                  </a:lnTo>
                  <a:lnTo>
                    <a:pt x="3451854" y="323042"/>
                  </a:lnTo>
                  <a:lnTo>
                    <a:pt x="3469138" y="264991"/>
                  </a:lnTo>
                  <a:lnTo>
                    <a:pt x="3471303" y="228726"/>
                  </a:lnTo>
                  <a:lnTo>
                    <a:pt x="3469208" y="192867"/>
                  </a:lnTo>
                  <a:lnTo>
                    <a:pt x="3452444" y="135768"/>
                  </a:lnTo>
                  <a:lnTo>
                    <a:pt x="3419576" y="98051"/>
                  </a:lnTo>
                  <a:lnTo>
                    <a:pt x="3375035" y="79192"/>
                  </a:lnTo>
                  <a:lnTo>
                    <a:pt x="3348621" y="76835"/>
                  </a:lnTo>
                  <a:close/>
                </a:path>
                <a:path w="6069330" h="460375">
                  <a:moveTo>
                    <a:pt x="5696089" y="7620"/>
                  </a:moveTo>
                  <a:lnTo>
                    <a:pt x="5874016" y="7620"/>
                  </a:lnTo>
                  <a:lnTo>
                    <a:pt x="5898732" y="7903"/>
                  </a:lnTo>
                  <a:lnTo>
                    <a:pt x="5938113" y="10138"/>
                  </a:lnTo>
                  <a:lnTo>
                    <a:pt x="5977331" y="18843"/>
                  </a:lnTo>
                  <a:lnTo>
                    <a:pt x="6017987" y="46688"/>
                  </a:lnTo>
                  <a:lnTo>
                    <a:pt x="6039329" y="79539"/>
                  </a:lnTo>
                  <a:lnTo>
                    <a:pt x="6046990" y="119633"/>
                  </a:lnTo>
                  <a:lnTo>
                    <a:pt x="6045940" y="134997"/>
                  </a:lnTo>
                  <a:lnTo>
                    <a:pt x="6030099" y="177038"/>
                  </a:lnTo>
                  <a:lnTo>
                    <a:pt x="5998149" y="208899"/>
                  </a:lnTo>
                  <a:lnTo>
                    <a:pt x="5984506" y="216280"/>
                  </a:lnTo>
                  <a:lnTo>
                    <a:pt x="6003628" y="223234"/>
                  </a:lnTo>
                  <a:lnTo>
                    <a:pt x="6046990" y="256667"/>
                  </a:lnTo>
                  <a:lnTo>
                    <a:pt x="6067475" y="305030"/>
                  </a:lnTo>
                  <a:lnTo>
                    <a:pt x="6068834" y="323723"/>
                  </a:lnTo>
                  <a:lnTo>
                    <a:pt x="6067953" y="338772"/>
                  </a:lnTo>
                  <a:lnTo>
                    <a:pt x="6054737" y="382777"/>
                  </a:lnTo>
                  <a:lnTo>
                    <a:pt x="6027805" y="419318"/>
                  </a:lnTo>
                  <a:lnTo>
                    <a:pt x="5988904" y="442452"/>
                  </a:lnTo>
                  <a:lnTo>
                    <a:pt x="5940737" y="450826"/>
                  </a:lnTo>
                  <a:lnTo>
                    <a:pt x="5886583" y="452350"/>
                  </a:lnTo>
                  <a:lnTo>
                    <a:pt x="5847600" y="452755"/>
                  </a:lnTo>
                  <a:lnTo>
                    <a:pt x="5696089" y="452755"/>
                  </a:lnTo>
                  <a:lnTo>
                    <a:pt x="5696089" y="7620"/>
                  </a:lnTo>
                  <a:close/>
                </a:path>
                <a:path w="6069330" h="460375">
                  <a:moveTo>
                    <a:pt x="5208409" y="7620"/>
                  </a:moveTo>
                  <a:lnTo>
                    <a:pt x="5397512" y="7620"/>
                  </a:lnTo>
                  <a:lnTo>
                    <a:pt x="5430778" y="8380"/>
                  </a:lnTo>
                  <a:lnTo>
                    <a:pt x="5482594" y="14424"/>
                  </a:lnTo>
                  <a:lnTo>
                    <a:pt x="5530291" y="36353"/>
                  </a:lnTo>
                  <a:lnTo>
                    <a:pt x="5561461" y="78239"/>
                  </a:lnTo>
                  <a:lnTo>
                    <a:pt x="5572391" y="132461"/>
                  </a:lnTo>
                  <a:lnTo>
                    <a:pt x="5570556" y="156416"/>
                  </a:lnTo>
                  <a:lnTo>
                    <a:pt x="5555836" y="197754"/>
                  </a:lnTo>
                  <a:lnTo>
                    <a:pt x="5526354" y="229997"/>
                  </a:lnTo>
                  <a:lnTo>
                    <a:pt x="5482348" y="250571"/>
                  </a:lnTo>
                  <a:lnTo>
                    <a:pt x="5454916" y="256286"/>
                  </a:lnTo>
                  <a:lnTo>
                    <a:pt x="5468848" y="264977"/>
                  </a:lnTo>
                  <a:lnTo>
                    <a:pt x="5503049" y="293624"/>
                  </a:lnTo>
                  <a:lnTo>
                    <a:pt x="5538947" y="341933"/>
                  </a:lnTo>
                  <a:lnTo>
                    <a:pt x="5608459" y="452755"/>
                  </a:lnTo>
                  <a:lnTo>
                    <a:pt x="5501017" y="452755"/>
                  </a:lnTo>
                  <a:lnTo>
                    <a:pt x="5436120" y="355854"/>
                  </a:lnTo>
                  <a:lnTo>
                    <a:pt x="5420164" y="332329"/>
                  </a:lnTo>
                  <a:lnTo>
                    <a:pt x="5396490" y="299614"/>
                  </a:lnTo>
                  <a:lnTo>
                    <a:pt x="5361698" y="271907"/>
                  </a:lnTo>
                  <a:lnTo>
                    <a:pt x="5316486" y="266953"/>
                  </a:lnTo>
                  <a:lnTo>
                    <a:pt x="5298198" y="266953"/>
                  </a:lnTo>
                  <a:lnTo>
                    <a:pt x="5298198" y="452755"/>
                  </a:lnTo>
                  <a:lnTo>
                    <a:pt x="5208409" y="452755"/>
                  </a:lnTo>
                  <a:lnTo>
                    <a:pt x="5208409" y="7620"/>
                  </a:lnTo>
                  <a:close/>
                </a:path>
                <a:path w="6069330" h="460375">
                  <a:moveTo>
                    <a:pt x="4755400" y="7620"/>
                  </a:moveTo>
                  <a:lnTo>
                    <a:pt x="5085473" y="7620"/>
                  </a:lnTo>
                  <a:lnTo>
                    <a:pt x="5085473" y="82930"/>
                  </a:lnTo>
                  <a:lnTo>
                    <a:pt x="4845316" y="82930"/>
                  </a:lnTo>
                  <a:lnTo>
                    <a:pt x="4845316" y="181610"/>
                  </a:lnTo>
                  <a:lnTo>
                    <a:pt x="5068709" y="181610"/>
                  </a:lnTo>
                  <a:lnTo>
                    <a:pt x="5068709" y="256667"/>
                  </a:lnTo>
                  <a:lnTo>
                    <a:pt x="4845316" y="256667"/>
                  </a:lnTo>
                  <a:lnTo>
                    <a:pt x="4845316" y="377698"/>
                  </a:lnTo>
                  <a:lnTo>
                    <a:pt x="5093982" y="377698"/>
                  </a:lnTo>
                  <a:lnTo>
                    <a:pt x="5093982" y="452755"/>
                  </a:lnTo>
                  <a:lnTo>
                    <a:pt x="4755400" y="452755"/>
                  </a:lnTo>
                  <a:lnTo>
                    <a:pt x="4755400" y="7620"/>
                  </a:lnTo>
                  <a:close/>
                </a:path>
                <a:path w="6069330" h="460375">
                  <a:moveTo>
                    <a:pt x="4257306" y="7620"/>
                  </a:moveTo>
                  <a:lnTo>
                    <a:pt x="4354715" y="7620"/>
                  </a:lnTo>
                  <a:lnTo>
                    <a:pt x="4467364" y="337058"/>
                  </a:lnTo>
                  <a:lnTo>
                    <a:pt x="4576330" y="7620"/>
                  </a:lnTo>
                  <a:lnTo>
                    <a:pt x="4671707" y="7620"/>
                  </a:lnTo>
                  <a:lnTo>
                    <a:pt x="4512322" y="452755"/>
                  </a:lnTo>
                  <a:lnTo>
                    <a:pt x="4416310" y="452755"/>
                  </a:lnTo>
                  <a:lnTo>
                    <a:pt x="4257306" y="7620"/>
                  </a:lnTo>
                  <a:close/>
                </a:path>
                <a:path w="6069330" h="460375">
                  <a:moveTo>
                    <a:pt x="3672471" y="7620"/>
                  </a:moveTo>
                  <a:lnTo>
                    <a:pt x="3977652" y="7620"/>
                  </a:lnTo>
                  <a:lnTo>
                    <a:pt x="3977652" y="82930"/>
                  </a:lnTo>
                  <a:lnTo>
                    <a:pt x="3762387" y="82930"/>
                  </a:lnTo>
                  <a:lnTo>
                    <a:pt x="3762387" y="188341"/>
                  </a:lnTo>
                  <a:lnTo>
                    <a:pt x="3948188" y="188341"/>
                  </a:lnTo>
                  <a:lnTo>
                    <a:pt x="3948188" y="263651"/>
                  </a:lnTo>
                  <a:lnTo>
                    <a:pt x="3762387" y="263651"/>
                  </a:lnTo>
                  <a:lnTo>
                    <a:pt x="3762387" y="452755"/>
                  </a:lnTo>
                  <a:lnTo>
                    <a:pt x="3672471" y="452755"/>
                  </a:lnTo>
                  <a:lnTo>
                    <a:pt x="3672471" y="7620"/>
                  </a:lnTo>
                  <a:close/>
                </a:path>
                <a:path w="6069330" h="460375">
                  <a:moveTo>
                    <a:pt x="2487688" y="7620"/>
                  </a:moveTo>
                  <a:lnTo>
                    <a:pt x="2817761" y="7620"/>
                  </a:lnTo>
                  <a:lnTo>
                    <a:pt x="2817761" y="82930"/>
                  </a:lnTo>
                  <a:lnTo>
                    <a:pt x="2577604" y="82930"/>
                  </a:lnTo>
                  <a:lnTo>
                    <a:pt x="2577604" y="181610"/>
                  </a:lnTo>
                  <a:lnTo>
                    <a:pt x="2800997" y="181610"/>
                  </a:lnTo>
                  <a:lnTo>
                    <a:pt x="2800997" y="256667"/>
                  </a:lnTo>
                  <a:lnTo>
                    <a:pt x="2577604" y="256667"/>
                  </a:lnTo>
                  <a:lnTo>
                    <a:pt x="2577604" y="377698"/>
                  </a:lnTo>
                  <a:lnTo>
                    <a:pt x="2826270" y="377698"/>
                  </a:lnTo>
                  <a:lnTo>
                    <a:pt x="2826270" y="452755"/>
                  </a:lnTo>
                  <a:lnTo>
                    <a:pt x="2487688" y="452755"/>
                  </a:lnTo>
                  <a:lnTo>
                    <a:pt x="2487688" y="7620"/>
                  </a:lnTo>
                  <a:close/>
                </a:path>
                <a:path w="6069330" h="460375">
                  <a:moveTo>
                    <a:pt x="1479689" y="7620"/>
                  </a:moveTo>
                  <a:lnTo>
                    <a:pt x="1567192" y="7620"/>
                  </a:lnTo>
                  <a:lnTo>
                    <a:pt x="1749310" y="304926"/>
                  </a:lnTo>
                  <a:lnTo>
                    <a:pt x="1749310" y="7620"/>
                  </a:lnTo>
                  <a:lnTo>
                    <a:pt x="1832876" y="7620"/>
                  </a:lnTo>
                  <a:lnTo>
                    <a:pt x="1832876" y="452755"/>
                  </a:lnTo>
                  <a:lnTo>
                    <a:pt x="1742706" y="452755"/>
                  </a:lnTo>
                  <a:lnTo>
                    <a:pt x="1563255" y="162432"/>
                  </a:lnTo>
                  <a:lnTo>
                    <a:pt x="1563255" y="452755"/>
                  </a:lnTo>
                  <a:lnTo>
                    <a:pt x="1479689" y="452755"/>
                  </a:lnTo>
                  <a:lnTo>
                    <a:pt x="1479689" y="7620"/>
                  </a:lnTo>
                  <a:close/>
                </a:path>
                <a:path w="6069330" h="460375">
                  <a:moveTo>
                    <a:pt x="1119263" y="7620"/>
                  </a:moveTo>
                  <a:lnTo>
                    <a:pt x="1214259" y="7620"/>
                  </a:lnTo>
                  <a:lnTo>
                    <a:pt x="1392567" y="452755"/>
                  </a:lnTo>
                  <a:lnTo>
                    <a:pt x="1294777" y="452755"/>
                  </a:lnTo>
                  <a:lnTo>
                    <a:pt x="1255915" y="351663"/>
                  </a:lnTo>
                  <a:lnTo>
                    <a:pt x="1077988" y="351663"/>
                  </a:lnTo>
                  <a:lnTo>
                    <a:pt x="1041285" y="452755"/>
                  </a:lnTo>
                  <a:lnTo>
                    <a:pt x="945908" y="452755"/>
                  </a:lnTo>
                  <a:lnTo>
                    <a:pt x="1119263" y="7620"/>
                  </a:lnTo>
                  <a:close/>
                </a:path>
                <a:path w="6069330" h="460375">
                  <a:moveTo>
                    <a:pt x="503821" y="7620"/>
                  </a:moveTo>
                  <a:lnTo>
                    <a:pt x="593610" y="7620"/>
                  </a:lnTo>
                  <a:lnTo>
                    <a:pt x="593610" y="182879"/>
                  </a:lnTo>
                  <a:lnTo>
                    <a:pt x="769759" y="182879"/>
                  </a:lnTo>
                  <a:lnTo>
                    <a:pt x="769759" y="7620"/>
                  </a:lnTo>
                  <a:lnTo>
                    <a:pt x="859548" y="7620"/>
                  </a:lnTo>
                  <a:lnTo>
                    <a:pt x="859548" y="452755"/>
                  </a:lnTo>
                  <a:lnTo>
                    <a:pt x="769759" y="452755"/>
                  </a:lnTo>
                  <a:lnTo>
                    <a:pt x="769759" y="258064"/>
                  </a:lnTo>
                  <a:lnTo>
                    <a:pt x="593610" y="258064"/>
                  </a:lnTo>
                  <a:lnTo>
                    <a:pt x="593610" y="452755"/>
                  </a:lnTo>
                  <a:lnTo>
                    <a:pt x="503821" y="452755"/>
                  </a:lnTo>
                  <a:lnTo>
                    <a:pt x="503821" y="7620"/>
                  </a:lnTo>
                  <a:close/>
                </a:path>
                <a:path w="6069330" h="460375">
                  <a:moveTo>
                    <a:pt x="3347732" y="0"/>
                  </a:moveTo>
                  <a:lnTo>
                    <a:pt x="3394429" y="3829"/>
                  </a:lnTo>
                  <a:lnTo>
                    <a:pt x="3436219" y="15303"/>
                  </a:lnTo>
                  <a:lnTo>
                    <a:pt x="3473105" y="34397"/>
                  </a:lnTo>
                  <a:lnTo>
                    <a:pt x="3505085" y="61087"/>
                  </a:lnTo>
                  <a:lnTo>
                    <a:pt x="3530922" y="94563"/>
                  </a:lnTo>
                  <a:lnTo>
                    <a:pt x="3549376" y="134016"/>
                  </a:lnTo>
                  <a:lnTo>
                    <a:pt x="3560449" y="179423"/>
                  </a:lnTo>
                  <a:lnTo>
                    <a:pt x="3564140" y="230758"/>
                  </a:lnTo>
                  <a:lnTo>
                    <a:pt x="3560475" y="281739"/>
                  </a:lnTo>
                  <a:lnTo>
                    <a:pt x="3549488" y="326850"/>
                  </a:lnTo>
                  <a:lnTo>
                    <a:pt x="3531190" y="366079"/>
                  </a:lnTo>
                  <a:lnTo>
                    <a:pt x="3505593" y="399414"/>
                  </a:lnTo>
                  <a:lnTo>
                    <a:pt x="3473802" y="426085"/>
                  </a:lnTo>
                  <a:lnTo>
                    <a:pt x="3437093" y="445135"/>
                  </a:lnTo>
                  <a:lnTo>
                    <a:pt x="3395454" y="456564"/>
                  </a:lnTo>
                  <a:lnTo>
                    <a:pt x="3348875" y="460375"/>
                  </a:lnTo>
                  <a:lnTo>
                    <a:pt x="3301796" y="456588"/>
                  </a:lnTo>
                  <a:lnTo>
                    <a:pt x="3259801" y="445230"/>
                  </a:lnTo>
                  <a:lnTo>
                    <a:pt x="3222877" y="426299"/>
                  </a:lnTo>
                  <a:lnTo>
                    <a:pt x="3191014" y="399796"/>
                  </a:lnTo>
                  <a:lnTo>
                    <a:pt x="3165418" y="366649"/>
                  </a:lnTo>
                  <a:lnTo>
                    <a:pt x="3147120" y="327787"/>
                  </a:lnTo>
                  <a:lnTo>
                    <a:pt x="3136132" y="283210"/>
                  </a:lnTo>
                  <a:lnTo>
                    <a:pt x="3132467" y="232918"/>
                  </a:lnTo>
                  <a:lnTo>
                    <a:pt x="3133731" y="200273"/>
                  </a:lnTo>
                  <a:lnTo>
                    <a:pt x="3143879" y="143174"/>
                  </a:lnTo>
                  <a:lnTo>
                    <a:pt x="3161078" y="102219"/>
                  </a:lnTo>
                  <a:lnTo>
                    <a:pt x="3194189" y="57785"/>
                  </a:lnTo>
                  <a:lnTo>
                    <a:pt x="3236409" y="25084"/>
                  </a:lnTo>
                  <a:lnTo>
                    <a:pt x="3273348" y="9965"/>
                  </a:lnTo>
                  <a:lnTo>
                    <a:pt x="3321318" y="1115"/>
                  </a:lnTo>
                  <a:lnTo>
                    <a:pt x="3347732" y="0"/>
                  </a:lnTo>
                  <a:close/>
                </a:path>
                <a:path w="6069330" h="460375">
                  <a:moveTo>
                    <a:pt x="2172093" y="0"/>
                  </a:moveTo>
                  <a:lnTo>
                    <a:pt x="2211263" y="2186"/>
                  </a:lnTo>
                  <a:lnTo>
                    <a:pt x="2275981" y="19609"/>
                  </a:lnTo>
                  <a:lnTo>
                    <a:pt x="2322749" y="53873"/>
                  </a:lnTo>
                  <a:lnTo>
                    <a:pt x="2352709" y="101931"/>
                  </a:lnTo>
                  <a:lnTo>
                    <a:pt x="2361450" y="130937"/>
                  </a:lnTo>
                  <a:lnTo>
                    <a:pt x="2272296" y="147574"/>
                  </a:lnTo>
                  <a:lnTo>
                    <a:pt x="2266510" y="132050"/>
                  </a:lnTo>
                  <a:lnTo>
                    <a:pt x="2258675" y="118252"/>
                  </a:lnTo>
                  <a:lnTo>
                    <a:pt x="2223100" y="87550"/>
                  </a:lnTo>
                  <a:lnTo>
                    <a:pt x="2172093" y="76835"/>
                  </a:lnTo>
                  <a:lnTo>
                    <a:pt x="2144108" y="79168"/>
                  </a:lnTo>
                  <a:lnTo>
                    <a:pt x="2097280" y="97837"/>
                  </a:lnTo>
                  <a:lnTo>
                    <a:pt x="2063179" y="135104"/>
                  </a:lnTo>
                  <a:lnTo>
                    <a:pt x="2045756" y="190539"/>
                  </a:lnTo>
                  <a:lnTo>
                    <a:pt x="2043569" y="225044"/>
                  </a:lnTo>
                  <a:lnTo>
                    <a:pt x="2045782" y="262191"/>
                  </a:lnTo>
                  <a:lnTo>
                    <a:pt x="2063447" y="321627"/>
                  </a:lnTo>
                  <a:lnTo>
                    <a:pt x="2097856" y="361251"/>
                  </a:lnTo>
                  <a:lnTo>
                    <a:pt x="2144008" y="381063"/>
                  </a:lnTo>
                  <a:lnTo>
                    <a:pt x="2171204" y="383539"/>
                  </a:lnTo>
                  <a:lnTo>
                    <a:pt x="2185303" y="382849"/>
                  </a:lnTo>
                  <a:lnTo>
                    <a:pt x="2227719" y="372491"/>
                  </a:lnTo>
                  <a:lnTo>
                    <a:pt x="2265795" y="353167"/>
                  </a:lnTo>
                  <a:lnTo>
                    <a:pt x="2276487" y="345567"/>
                  </a:lnTo>
                  <a:lnTo>
                    <a:pt x="2276487" y="289051"/>
                  </a:lnTo>
                  <a:lnTo>
                    <a:pt x="2173617" y="289051"/>
                  </a:lnTo>
                  <a:lnTo>
                    <a:pt x="2173617" y="214122"/>
                  </a:lnTo>
                  <a:lnTo>
                    <a:pt x="2367292" y="214122"/>
                  </a:lnTo>
                  <a:lnTo>
                    <a:pt x="2367292" y="391413"/>
                  </a:lnTo>
                  <a:lnTo>
                    <a:pt x="2332732" y="417099"/>
                  </a:lnTo>
                  <a:lnTo>
                    <a:pt x="2285504" y="439547"/>
                  </a:lnTo>
                  <a:lnTo>
                    <a:pt x="2231497" y="455152"/>
                  </a:lnTo>
                  <a:lnTo>
                    <a:pt x="2176919" y="460375"/>
                  </a:lnTo>
                  <a:lnTo>
                    <a:pt x="2143101" y="458541"/>
                  </a:lnTo>
                  <a:lnTo>
                    <a:pt x="2082229" y="443872"/>
                  </a:lnTo>
                  <a:lnTo>
                    <a:pt x="2030816" y="414797"/>
                  </a:lnTo>
                  <a:lnTo>
                    <a:pt x="1991815" y="372887"/>
                  </a:lnTo>
                  <a:lnTo>
                    <a:pt x="1965720" y="319381"/>
                  </a:lnTo>
                  <a:lnTo>
                    <a:pt x="1952627" y="260135"/>
                  </a:lnTo>
                  <a:lnTo>
                    <a:pt x="1950986" y="228726"/>
                  </a:lnTo>
                  <a:lnTo>
                    <a:pt x="1952818" y="194917"/>
                  </a:lnTo>
                  <a:lnTo>
                    <a:pt x="1967435" y="133107"/>
                  </a:lnTo>
                  <a:lnTo>
                    <a:pt x="1996460" y="79678"/>
                  </a:lnTo>
                  <a:lnTo>
                    <a:pt x="2039132" y="38201"/>
                  </a:lnTo>
                  <a:lnTo>
                    <a:pt x="2088208" y="12537"/>
                  </a:lnTo>
                  <a:lnTo>
                    <a:pt x="2141496" y="1400"/>
                  </a:lnTo>
                  <a:lnTo>
                    <a:pt x="2172093" y="0"/>
                  </a:lnTo>
                  <a:close/>
                </a:path>
                <a:path w="6069330" h="460375">
                  <a:moveTo>
                    <a:pt x="208279" y="0"/>
                  </a:moveTo>
                  <a:lnTo>
                    <a:pt x="247197" y="3024"/>
                  </a:lnTo>
                  <a:lnTo>
                    <a:pt x="313555" y="27217"/>
                  </a:lnTo>
                  <a:lnTo>
                    <a:pt x="355201" y="64168"/>
                  </a:lnTo>
                  <a:lnTo>
                    <a:pt x="377923" y="105161"/>
                  </a:lnTo>
                  <a:lnTo>
                    <a:pt x="386473" y="130301"/>
                  </a:lnTo>
                  <a:lnTo>
                    <a:pt x="297535" y="151511"/>
                  </a:lnTo>
                  <a:lnTo>
                    <a:pt x="292518" y="135155"/>
                  </a:lnTo>
                  <a:lnTo>
                    <a:pt x="285354" y="120586"/>
                  </a:lnTo>
                  <a:lnTo>
                    <a:pt x="251399" y="88139"/>
                  </a:lnTo>
                  <a:lnTo>
                    <a:pt x="203720" y="76835"/>
                  </a:lnTo>
                  <a:lnTo>
                    <a:pt x="180143" y="79069"/>
                  </a:lnTo>
                  <a:lnTo>
                    <a:pt x="139994" y="96873"/>
                  </a:lnTo>
                  <a:lnTo>
                    <a:pt x="109935" y="132873"/>
                  </a:lnTo>
                  <a:lnTo>
                    <a:pt x="94532" y="190404"/>
                  </a:lnTo>
                  <a:lnTo>
                    <a:pt x="92608" y="227456"/>
                  </a:lnTo>
                  <a:lnTo>
                    <a:pt x="94504" y="266626"/>
                  </a:lnTo>
                  <a:lnTo>
                    <a:pt x="109678" y="326772"/>
                  </a:lnTo>
                  <a:lnTo>
                    <a:pt x="139282" y="363394"/>
                  </a:lnTo>
                  <a:lnTo>
                    <a:pt x="178754" y="381301"/>
                  </a:lnTo>
                  <a:lnTo>
                    <a:pt x="201904" y="383539"/>
                  </a:lnTo>
                  <a:lnTo>
                    <a:pt x="219187" y="382113"/>
                  </a:lnTo>
                  <a:lnTo>
                    <a:pt x="263537" y="360807"/>
                  </a:lnTo>
                  <a:lnTo>
                    <a:pt x="294046" y="311890"/>
                  </a:lnTo>
                  <a:lnTo>
                    <a:pt x="300570" y="289051"/>
                  </a:lnTo>
                  <a:lnTo>
                    <a:pt x="387743" y="316738"/>
                  </a:lnTo>
                  <a:lnTo>
                    <a:pt x="361073" y="380174"/>
                  </a:lnTo>
                  <a:lnTo>
                    <a:pt x="321068" y="424942"/>
                  </a:lnTo>
                  <a:lnTo>
                    <a:pt x="268206" y="451516"/>
                  </a:lnTo>
                  <a:lnTo>
                    <a:pt x="202819" y="460375"/>
                  </a:lnTo>
                  <a:lnTo>
                    <a:pt x="160463" y="456588"/>
                  </a:lnTo>
                  <a:lnTo>
                    <a:pt x="122056" y="445230"/>
                  </a:lnTo>
                  <a:lnTo>
                    <a:pt x="87597" y="426299"/>
                  </a:lnTo>
                  <a:lnTo>
                    <a:pt x="57086" y="399796"/>
                  </a:lnTo>
                  <a:lnTo>
                    <a:pt x="32109" y="366722"/>
                  </a:lnTo>
                  <a:lnTo>
                    <a:pt x="14270" y="328088"/>
                  </a:lnTo>
                  <a:lnTo>
                    <a:pt x="3567" y="283906"/>
                  </a:lnTo>
                  <a:lnTo>
                    <a:pt x="0" y="234188"/>
                  </a:lnTo>
                  <a:lnTo>
                    <a:pt x="3586" y="181681"/>
                  </a:lnTo>
                  <a:lnTo>
                    <a:pt x="14344" y="135413"/>
                  </a:lnTo>
                  <a:lnTo>
                    <a:pt x="32275" y="95384"/>
                  </a:lnTo>
                  <a:lnTo>
                    <a:pt x="57378" y="61595"/>
                  </a:lnTo>
                  <a:lnTo>
                    <a:pt x="88332" y="34665"/>
                  </a:lnTo>
                  <a:lnTo>
                    <a:pt x="123799" y="15414"/>
                  </a:lnTo>
                  <a:lnTo>
                    <a:pt x="163781" y="3855"/>
                  </a:lnTo>
                  <a:lnTo>
                    <a:pt x="208279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398776" y="828928"/>
            <a:ext cx="3615054" cy="922655"/>
            <a:chOff x="2398776" y="828928"/>
            <a:chExt cx="3615054" cy="922655"/>
          </a:xfrm>
        </p:grpSpPr>
        <p:sp>
          <p:nvSpPr>
            <p:cNvPr id="12" name="object 12"/>
            <p:cNvSpPr/>
            <p:nvPr/>
          </p:nvSpPr>
          <p:spPr>
            <a:xfrm>
              <a:off x="2398776" y="1280159"/>
              <a:ext cx="3614928" cy="47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410460" y="834262"/>
              <a:ext cx="3591179" cy="5835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05988" y="911859"/>
              <a:ext cx="192278" cy="12357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753106" y="911859"/>
              <a:ext cx="169163" cy="13703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410460" y="834262"/>
              <a:ext cx="3591560" cy="583565"/>
            </a:xfrm>
            <a:custGeom>
              <a:avLst/>
              <a:gdLst/>
              <a:ahLst/>
              <a:cxnLst/>
              <a:rect l="l" t="t" r="r" b="b"/>
              <a:pathLst>
                <a:path w="3591560" h="583565">
                  <a:moveTo>
                    <a:pt x="3012059" y="7620"/>
                  </a:moveTo>
                  <a:lnTo>
                    <a:pt x="3365754" y="7620"/>
                  </a:lnTo>
                  <a:lnTo>
                    <a:pt x="3365754" y="82931"/>
                  </a:lnTo>
                  <a:lnTo>
                    <a:pt x="3234054" y="82931"/>
                  </a:lnTo>
                  <a:lnTo>
                    <a:pt x="3234054" y="452754"/>
                  </a:lnTo>
                  <a:lnTo>
                    <a:pt x="3144139" y="452754"/>
                  </a:lnTo>
                  <a:lnTo>
                    <a:pt x="3144139" y="82931"/>
                  </a:lnTo>
                  <a:lnTo>
                    <a:pt x="3012059" y="82931"/>
                  </a:lnTo>
                  <a:lnTo>
                    <a:pt x="3012059" y="7620"/>
                  </a:lnTo>
                  <a:close/>
                </a:path>
                <a:path w="3591560" h="583565">
                  <a:moveTo>
                    <a:pt x="2557144" y="7620"/>
                  </a:moveTo>
                  <a:lnTo>
                    <a:pt x="2644648" y="7620"/>
                  </a:lnTo>
                  <a:lnTo>
                    <a:pt x="2826766" y="304926"/>
                  </a:lnTo>
                  <a:lnTo>
                    <a:pt x="2826766" y="7620"/>
                  </a:lnTo>
                  <a:lnTo>
                    <a:pt x="2910331" y="7620"/>
                  </a:lnTo>
                  <a:lnTo>
                    <a:pt x="2910331" y="452754"/>
                  </a:lnTo>
                  <a:lnTo>
                    <a:pt x="2820162" y="452754"/>
                  </a:lnTo>
                  <a:lnTo>
                    <a:pt x="2640711" y="162433"/>
                  </a:lnTo>
                  <a:lnTo>
                    <a:pt x="2640711" y="452754"/>
                  </a:lnTo>
                  <a:lnTo>
                    <a:pt x="2557144" y="452754"/>
                  </a:lnTo>
                  <a:lnTo>
                    <a:pt x="2557144" y="7620"/>
                  </a:lnTo>
                  <a:close/>
                </a:path>
                <a:path w="3591560" h="583565">
                  <a:moveTo>
                    <a:pt x="2103628" y="7620"/>
                  </a:moveTo>
                  <a:lnTo>
                    <a:pt x="2433701" y="7620"/>
                  </a:lnTo>
                  <a:lnTo>
                    <a:pt x="2433701" y="82931"/>
                  </a:lnTo>
                  <a:lnTo>
                    <a:pt x="2193543" y="82931"/>
                  </a:lnTo>
                  <a:lnTo>
                    <a:pt x="2193543" y="181610"/>
                  </a:lnTo>
                  <a:lnTo>
                    <a:pt x="2416937" y="181610"/>
                  </a:lnTo>
                  <a:lnTo>
                    <a:pt x="2416937" y="256666"/>
                  </a:lnTo>
                  <a:lnTo>
                    <a:pt x="2193543" y="256666"/>
                  </a:lnTo>
                  <a:lnTo>
                    <a:pt x="2193543" y="377698"/>
                  </a:lnTo>
                  <a:lnTo>
                    <a:pt x="2442210" y="377698"/>
                  </a:lnTo>
                  <a:lnTo>
                    <a:pt x="2442210" y="452754"/>
                  </a:lnTo>
                  <a:lnTo>
                    <a:pt x="2103628" y="452754"/>
                  </a:lnTo>
                  <a:lnTo>
                    <a:pt x="2103628" y="7620"/>
                  </a:lnTo>
                  <a:close/>
                </a:path>
                <a:path w="3591560" h="583565">
                  <a:moveTo>
                    <a:pt x="1198372" y="7620"/>
                  </a:moveTo>
                  <a:lnTo>
                    <a:pt x="1528444" y="7620"/>
                  </a:lnTo>
                  <a:lnTo>
                    <a:pt x="1528444" y="82931"/>
                  </a:lnTo>
                  <a:lnTo>
                    <a:pt x="1288288" y="82931"/>
                  </a:lnTo>
                  <a:lnTo>
                    <a:pt x="1288288" y="181610"/>
                  </a:lnTo>
                  <a:lnTo>
                    <a:pt x="1511680" y="181610"/>
                  </a:lnTo>
                  <a:lnTo>
                    <a:pt x="1511680" y="256666"/>
                  </a:lnTo>
                  <a:lnTo>
                    <a:pt x="1288288" y="256666"/>
                  </a:lnTo>
                  <a:lnTo>
                    <a:pt x="1288288" y="377698"/>
                  </a:lnTo>
                  <a:lnTo>
                    <a:pt x="1536953" y="377698"/>
                  </a:lnTo>
                  <a:lnTo>
                    <a:pt x="1536953" y="452754"/>
                  </a:lnTo>
                  <a:lnTo>
                    <a:pt x="1198372" y="452754"/>
                  </a:lnTo>
                  <a:lnTo>
                    <a:pt x="1198372" y="7620"/>
                  </a:lnTo>
                  <a:close/>
                </a:path>
                <a:path w="3591560" h="583565">
                  <a:moveTo>
                    <a:pt x="711072" y="7620"/>
                  </a:moveTo>
                  <a:lnTo>
                    <a:pt x="900176" y="7620"/>
                  </a:lnTo>
                  <a:lnTo>
                    <a:pt x="933442" y="8380"/>
                  </a:lnTo>
                  <a:lnTo>
                    <a:pt x="985258" y="14424"/>
                  </a:lnTo>
                  <a:lnTo>
                    <a:pt x="1032954" y="36353"/>
                  </a:lnTo>
                  <a:lnTo>
                    <a:pt x="1064125" y="78239"/>
                  </a:lnTo>
                  <a:lnTo>
                    <a:pt x="1075054" y="132461"/>
                  </a:lnTo>
                  <a:lnTo>
                    <a:pt x="1073219" y="156416"/>
                  </a:lnTo>
                  <a:lnTo>
                    <a:pt x="1058499" y="197754"/>
                  </a:lnTo>
                  <a:lnTo>
                    <a:pt x="1029017" y="229997"/>
                  </a:lnTo>
                  <a:lnTo>
                    <a:pt x="985012" y="250571"/>
                  </a:lnTo>
                  <a:lnTo>
                    <a:pt x="957579" y="256286"/>
                  </a:lnTo>
                  <a:lnTo>
                    <a:pt x="971512" y="264977"/>
                  </a:lnTo>
                  <a:lnTo>
                    <a:pt x="1005713" y="293624"/>
                  </a:lnTo>
                  <a:lnTo>
                    <a:pt x="1041610" y="341933"/>
                  </a:lnTo>
                  <a:lnTo>
                    <a:pt x="1111123" y="452754"/>
                  </a:lnTo>
                  <a:lnTo>
                    <a:pt x="1003680" y="452754"/>
                  </a:lnTo>
                  <a:lnTo>
                    <a:pt x="938784" y="355853"/>
                  </a:lnTo>
                  <a:lnTo>
                    <a:pt x="922827" y="332329"/>
                  </a:lnTo>
                  <a:lnTo>
                    <a:pt x="899154" y="299614"/>
                  </a:lnTo>
                  <a:lnTo>
                    <a:pt x="864362" y="271907"/>
                  </a:lnTo>
                  <a:lnTo>
                    <a:pt x="819150" y="266953"/>
                  </a:lnTo>
                  <a:lnTo>
                    <a:pt x="800862" y="266953"/>
                  </a:lnTo>
                  <a:lnTo>
                    <a:pt x="800862" y="452754"/>
                  </a:lnTo>
                  <a:lnTo>
                    <a:pt x="711072" y="452754"/>
                  </a:lnTo>
                  <a:lnTo>
                    <a:pt x="711072" y="7620"/>
                  </a:lnTo>
                  <a:close/>
                </a:path>
                <a:path w="3591560" h="583565">
                  <a:moveTo>
                    <a:pt x="258063" y="7620"/>
                  </a:moveTo>
                  <a:lnTo>
                    <a:pt x="402335" y="7620"/>
                  </a:lnTo>
                  <a:lnTo>
                    <a:pt x="439741" y="8046"/>
                  </a:lnTo>
                  <a:lnTo>
                    <a:pt x="493168" y="11424"/>
                  </a:lnTo>
                  <a:lnTo>
                    <a:pt x="544306" y="30225"/>
                  </a:lnTo>
                  <a:lnTo>
                    <a:pt x="573277" y="57912"/>
                  </a:lnTo>
                  <a:lnTo>
                    <a:pt x="592597" y="96313"/>
                  </a:lnTo>
                  <a:lnTo>
                    <a:pt x="599058" y="144525"/>
                  </a:lnTo>
                  <a:lnTo>
                    <a:pt x="598130" y="164248"/>
                  </a:lnTo>
                  <a:lnTo>
                    <a:pt x="584200" y="213487"/>
                  </a:lnTo>
                  <a:lnTo>
                    <a:pt x="557303" y="248687"/>
                  </a:lnTo>
                  <a:lnTo>
                    <a:pt x="523239" y="270637"/>
                  </a:lnTo>
                  <a:lnTo>
                    <a:pt x="481857" y="281271"/>
                  </a:lnTo>
                  <a:lnTo>
                    <a:pt x="435272" y="284458"/>
                  </a:lnTo>
                  <a:lnTo>
                    <a:pt x="406526" y="284861"/>
                  </a:lnTo>
                  <a:lnTo>
                    <a:pt x="347979" y="284861"/>
                  </a:lnTo>
                  <a:lnTo>
                    <a:pt x="347979" y="452754"/>
                  </a:lnTo>
                  <a:lnTo>
                    <a:pt x="258063" y="452754"/>
                  </a:lnTo>
                  <a:lnTo>
                    <a:pt x="258063" y="7620"/>
                  </a:lnTo>
                  <a:close/>
                </a:path>
                <a:path w="3591560" h="583565">
                  <a:moveTo>
                    <a:pt x="3436619" y="0"/>
                  </a:moveTo>
                  <a:lnTo>
                    <a:pt x="3494659" y="0"/>
                  </a:lnTo>
                  <a:lnTo>
                    <a:pt x="3516254" y="33150"/>
                  </a:lnTo>
                  <a:lnTo>
                    <a:pt x="3535314" y="67278"/>
                  </a:lnTo>
                  <a:lnTo>
                    <a:pt x="3551826" y="102405"/>
                  </a:lnTo>
                  <a:lnTo>
                    <a:pt x="3565779" y="138557"/>
                  </a:lnTo>
                  <a:lnTo>
                    <a:pt x="3576873" y="175256"/>
                  </a:lnTo>
                  <a:lnTo>
                    <a:pt x="3589585" y="249463"/>
                  </a:lnTo>
                  <a:lnTo>
                    <a:pt x="3591179" y="287020"/>
                  </a:lnTo>
                  <a:lnTo>
                    <a:pt x="3589918" y="319309"/>
                  </a:lnTo>
                  <a:lnTo>
                    <a:pt x="3579874" y="387318"/>
                  </a:lnTo>
                  <a:lnTo>
                    <a:pt x="3557922" y="463567"/>
                  </a:lnTo>
                  <a:lnTo>
                    <a:pt x="3541029" y="503824"/>
                  </a:lnTo>
                  <a:lnTo>
                    <a:pt x="3520445" y="543819"/>
                  </a:lnTo>
                  <a:lnTo>
                    <a:pt x="3496182" y="583564"/>
                  </a:lnTo>
                  <a:lnTo>
                    <a:pt x="3437254" y="583564"/>
                  </a:lnTo>
                  <a:lnTo>
                    <a:pt x="3448901" y="558161"/>
                  </a:lnTo>
                  <a:lnTo>
                    <a:pt x="3458702" y="535876"/>
                  </a:lnTo>
                  <a:lnTo>
                    <a:pt x="3477863" y="485755"/>
                  </a:lnTo>
                  <a:lnTo>
                    <a:pt x="3491865" y="434213"/>
                  </a:lnTo>
                  <a:lnTo>
                    <a:pt x="3502562" y="379884"/>
                  </a:lnTo>
                  <a:lnTo>
                    <a:pt x="3508152" y="328422"/>
                  </a:lnTo>
                  <a:lnTo>
                    <a:pt x="3509264" y="293370"/>
                  </a:lnTo>
                  <a:lnTo>
                    <a:pt x="3508289" y="257692"/>
                  </a:lnTo>
                  <a:lnTo>
                    <a:pt x="3500530" y="189339"/>
                  </a:lnTo>
                  <a:lnTo>
                    <a:pt x="3484358" y="122586"/>
                  </a:lnTo>
                  <a:lnTo>
                    <a:pt x="3471719" y="85153"/>
                  </a:lnTo>
                  <a:lnTo>
                    <a:pt x="3455818" y="44291"/>
                  </a:lnTo>
                  <a:lnTo>
                    <a:pt x="3436619" y="0"/>
                  </a:lnTo>
                  <a:close/>
                </a:path>
                <a:path w="3591560" h="583565">
                  <a:moveTo>
                    <a:pt x="1806828" y="0"/>
                  </a:moveTo>
                  <a:lnTo>
                    <a:pt x="1846089" y="2307"/>
                  </a:lnTo>
                  <a:lnTo>
                    <a:pt x="1909181" y="20734"/>
                  </a:lnTo>
                  <a:lnTo>
                    <a:pt x="1951583" y="56739"/>
                  </a:lnTo>
                  <a:lnTo>
                    <a:pt x="1973820" y="105749"/>
                  </a:lnTo>
                  <a:lnTo>
                    <a:pt x="1977389" y="134874"/>
                  </a:lnTo>
                  <a:lnTo>
                    <a:pt x="1887601" y="138811"/>
                  </a:lnTo>
                  <a:lnTo>
                    <a:pt x="1883838" y="122860"/>
                  </a:lnTo>
                  <a:lnTo>
                    <a:pt x="1878457" y="109315"/>
                  </a:lnTo>
                  <a:lnTo>
                    <a:pt x="1839087" y="78216"/>
                  </a:lnTo>
                  <a:lnTo>
                    <a:pt x="1805813" y="74422"/>
                  </a:lnTo>
                  <a:lnTo>
                    <a:pt x="1787336" y="75424"/>
                  </a:lnTo>
                  <a:lnTo>
                    <a:pt x="1744599" y="90550"/>
                  </a:lnTo>
                  <a:lnTo>
                    <a:pt x="1730248" y="118110"/>
                  </a:lnTo>
                  <a:lnTo>
                    <a:pt x="1731081" y="125729"/>
                  </a:lnTo>
                  <a:lnTo>
                    <a:pt x="1772777" y="159734"/>
                  </a:lnTo>
                  <a:lnTo>
                    <a:pt x="1826260" y="174878"/>
                  </a:lnTo>
                  <a:lnTo>
                    <a:pt x="1856884" y="182739"/>
                  </a:lnTo>
                  <a:lnTo>
                    <a:pt x="1905323" y="198792"/>
                  </a:lnTo>
                  <a:lnTo>
                    <a:pt x="1951180" y="226568"/>
                  </a:lnTo>
                  <a:lnTo>
                    <a:pt x="1980197" y="267384"/>
                  </a:lnTo>
                  <a:lnTo>
                    <a:pt x="1990216" y="323088"/>
                  </a:lnTo>
                  <a:lnTo>
                    <a:pt x="1988883" y="341923"/>
                  </a:lnTo>
                  <a:lnTo>
                    <a:pt x="1968880" y="394715"/>
                  </a:lnTo>
                  <a:lnTo>
                    <a:pt x="1943274" y="423878"/>
                  </a:lnTo>
                  <a:lnTo>
                    <a:pt x="1908810" y="444373"/>
                  </a:lnTo>
                  <a:lnTo>
                    <a:pt x="1865169" y="456549"/>
                  </a:lnTo>
                  <a:lnTo>
                    <a:pt x="1811909" y="460628"/>
                  </a:lnTo>
                  <a:lnTo>
                    <a:pt x="1772163" y="458198"/>
                  </a:lnTo>
                  <a:lnTo>
                    <a:pt x="1707342" y="438715"/>
                  </a:lnTo>
                  <a:lnTo>
                    <a:pt x="1661931" y="399897"/>
                  </a:lnTo>
                  <a:lnTo>
                    <a:pt x="1634932" y="343076"/>
                  </a:lnTo>
                  <a:lnTo>
                    <a:pt x="1628266" y="307975"/>
                  </a:lnTo>
                  <a:lnTo>
                    <a:pt x="1715642" y="299465"/>
                  </a:lnTo>
                  <a:lnTo>
                    <a:pt x="1720645" y="319996"/>
                  </a:lnTo>
                  <a:lnTo>
                    <a:pt x="1727660" y="337597"/>
                  </a:lnTo>
                  <a:lnTo>
                    <a:pt x="1760845" y="373110"/>
                  </a:lnTo>
                  <a:lnTo>
                    <a:pt x="1812798" y="384683"/>
                  </a:lnTo>
                  <a:lnTo>
                    <a:pt x="1833181" y="383540"/>
                  </a:lnTo>
                  <a:lnTo>
                    <a:pt x="1878329" y="366395"/>
                  </a:lnTo>
                  <a:lnTo>
                    <a:pt x="1900301" y="323341"/>
                  </a:lnTo>
                  <a:lnTo>
                    <a:pt x="1899727" y="315797"/>
                  </a:lnTo>
                  <a:lnTo>
                    <a:pt x="1869366" y="281525"/>
                  </a:lnTo>
                  <a:lnTo>
                    <a:pt x="1832848" y="269621"/>
                  </a:lnTo>
                  <a:lnTo>
                    <a:pt x="1786763" y="257810"/>
                  </a:lnTo>
                  <a:lnTo>
                    <a:pt x="1753334" y="248352"/>
                  </a:lnTo>
                  <a:lnTo>
                    <a:pt x="1702573" y="226341"/>
                  </a:lnTo>
                  <a:lnTo>
                    <a:pt x="1667381" y="194429"/>
                  </a:lnTo>
                  <a:lnTo>
                    <a:pt x="1646945" y="149661"/>
                  </a:lnTo>
                  <a:lnTo>
                    <a:pt x="1644395" y="124206"/>
                  </a:lnTo>
                  <a:lnTo>
                    <a:pt x="1645588" y="107513"/>
                  </a:lnTo>
                  <a:lnTo>
                    <a:pt x="1663573" y="60578"/>
                  </a:lnTo>
                  <a:lnTo>
                    <a:pt x="1702095" y="24163"/>
                  </a:lnTo>
                  <a:lnTo>
                    <a:pt x="1738249" y="8733"/>
                  </a:lnTo>
                  <a:lnTo>
                    <a:pt x="1782064" y="974"/>
                  </a:lnTo>
                  <a:lnTo>
                    <a:pt x="1806828" y="0"/>
                  </a:lnTo>
                  <a:close/>
                </a:path>
                <a:path w="3591560" h="583565">
                  <a:moveTo>
                    <a:pt x="96265" y="0"/>
                  </a:moveTo>
                  <a:lnTo>
                    <a:pt x="154558" y="0"/>
                  </a:lnTo>
                  <a:lnTo>
                    <a:pt x="135340" y="44291"/>
                  </a:lnTo>
                  <a:lnTo>
                    <a:pt x="119395" y="85153"/>
                  </a:lnTo>
                  <a:lnTo>
                    <a:pt x="106713" y="122586"/>
                  </a:lnTo>
                  <a:lnTo>
                    <a:pt x="90447" y="189339"/>
                  </a:lnTo>
                  <a:lnTo>
                    <a:pt x="82637" y="257692"/>
                  </a:lnTo>
                  <a:lnTo>
                    <a:pt x="81660" y="293370"/>
                  </a:lnTo>
                  <a:lnTo>
                    <a:pt x="82234" y="318394"/>
                  </a:lnTo>
                  <a:lnTo>
                    <a:pt x="86858" y="369397"/>
                  </a:lnTo>
                  <a:lnTo>
                    <a:pt x="95952" y="421137"/>
                  </a:lnTo>
                  <a:lnTo>
                    <a:pt x="108612" y="470806"/>
                  </a:lnTo>
                  <a:lnTo>
                    <a:pt x="122539" y="511806"/>
                  </a:lnTo>
                  <a:lnTo>
                    <a:pt x="141208" y="556279"/>
                  </a:lnTo>
                  <a:lnTo>
                    <a:pt x="153542" y="583564"/>
                  </a:lnTo>
                  <a:lnTo>
                    <a:pt x="94995" y="583564"/>
                  </a:lnTo>
                  <a:lnTo>
                    <a:pt x="73155" y="548177"/>
                  </a:lnTo>
                  <a:lnTo>
                    <a:pt x="54101" y="512111"/>
                  </a:lnTo>
                  <a:lnTo>
                    <a:pt x="37810" y="475355"/>
                  </a:lnTo>
                  <a:lnTo>
                    <a:pt x="24256" y="437896"/>
                  </a:lnTo>
                  <a:lnTo>
                    <a:pt x="13662" y="400389"/>
                  </a:lnTo>
                  <a:lnTo>
                    <a:pt x="1522" y="327185"/>
                  </a:lnTo>
                  <a:lnTo>
                    <a:pt x="0" y="291464"/>
                  </a:lnTo>
                  <a:lnTo>
                    <a:pt x="1879" y="248223"/>
                  </a:lnTo>
                  <a:lnTo>
                    <a:pt x="7508" y="206136"/>
                  </a:lnTo>
                  <a:lnTo>
                    <a:pt x="16877" y="165217"/>
                  </a:lnTo>
                  <a:lnTo>
                    <a:pt x="29971" y="125475"/>
                  </a:lnTo>
                  <a:lnTo>
                    <a:pt x="59642" y="60118"/>
                  </a:lnTo>
                  <a:lnTo>
                    <a:pt x="77067" y="29410"/>
                  </a:lnTo>
                  <a:lnTo>
                    <a:pt x="96265" y="0"/>
                  </a:lnTo>
                  <a:close/>
                </a:path>
              </a:pathLst>
            </a:custGeom>
            <a:ln w="10668">
              <a:solidFill>
                <a:srgbClr val="B433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5940" y="1632330"/>
            <a:ext cx="7258684" cy="4246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rebuchet MS"/>
                <a:cs typeface="Trebuchet MS"/>
              </a:rPr>
              <a:t>(c)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Present </a:t>
            </a:r>
            <a:r>
              <a:rPr sz="2800" b="1" u="heavy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Perfect</a:t>
            </a:r>
            <a:r>
              <a:rPr sz="2800" b="1" spc="-25" dirty="0">
                <a:latin typeface="Trebuchet MS"/>
                <a:cs typeface="Trebuchet MS"/>
              </a:rPr>
              <a:t> </a:t>
            </a:r>
            <a:r>
              <a:rPr sz="2800" b="1" dirty="0">
                <a:latin typeface="Trebuchet MS"/>
                <a:cs typeface="Trebuchet MS"/>
              </a:rPr>
              <a:t>&gt;&gt;&gt; </a:t>
            </a:r>
            <a:r>
              <a:rPr sz="2800" b="1" u="heavy" spc="-3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Past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800" b="1" u="heavy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Perfect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>
              <a:latin typeface="Trebuchet MS"/>
              <a:cs typeface="Trebuchet MS"/>
            </a:endParaRPr>
          </a:p>
          <a:p>
            <a:pPr marL="438150" marR="5080" indent="-426084">
              <a:lnSpc>
                <a:spcPct val="109000"/>
              </a:lnSpc>
              <a:buFont typeface="Trebuchet MS"/>
              <a:buAutoNum type="arabicPeriod"/>
              <a:tabLst>
                <a:tab pos="435609" algn="l"/>
              </a:tabLst>
            </a:pPr>
            <a:r>
              <a:rPr sz="2800" b="1" spc="-5" dirty="0">
                <a:latin typeface="Trebuchet MS"/>
                <a:cs typeface="Trebuchet MS"/>
              </a:rPr>
              <a:t>Direct</a:t>
            </a:r>
            <a:r>
              <a:rPr sz="2800" spc="-5" dirty="0">
                <a:latin typeface="Trebuchet MS"/>
                <a:cs typeface="Trebuchet MS"/>
              </a:rPr>
              <a:t>: </a:t>
            </a:r>
            <a:r>
              <a:rPr sz="2800" spc="-10" dirty="0">
                <a:latin typeface="Trebuchet MS"/>
                <a:cs typeface="Trebuchet MS"/>
              </a:rPr>
              <a:t>Raj </a:t>
            </a:r>
            <a:r>
              <a:rPr sz="2800" spc="-5" dirty="0">
                <a:latin typeface="Trebuchet MS"/>
                <a:cs typeface="Trebuchet MS"/>
              </a:rPr>
              <a:t>said, </a:t>
            </a:r>
            <a:r>
              <a:rPr sz="2800" spc="-10" dirty="0">
                <a:latin typeface="Trebuchet MS"/>
                <a:cs typeface="Trebuchet MS"/>
              </a:rPr>
              <a:t>“Rajeev has </a:t>
            </a:r>
            <a:r>
              <a:rPr sz="2800" spc="-5" dirty="0">
                <a:latin typeface="Trebuchet MS"/>
                <a:cs typeface="Trebuchet MS"/>
              </a:rPr>
              <a:t>gone </a:t>
            </a:r>
            <a:r>
              <a:rPr sz="2800" spc="-10" dirty="0">
                <a:latin typeface="Trebuchet MS"/>
                <a:cs typeface="Trebuchet MS"/>
              </a:rPr>
              <a:t>home.”  </a:t>
            </a:r>
            <a:r>
              <a:rPr sz="2800" b="1" spc="-5" dirty="0">
                <a:latin typeface="Trebuchet MS"/>
                <a:cs typeface="Trebuchet MS"/>
              </a:rPr>
              <a:t>Indirect</a:t>
            </a:r>
            <a:r>
              <a:rPr sz="2800" spc="-5" dirty="0">
                <a:latin typeface="Trebuchet MS"/>
                <a:cs typeface="Trebuchet MS"/>
              </a:rPr>
              <a:t>: </a:t>
            </a:r>
            <a:r>
              <a:rPr sz="2800" spc="-10" dirty="0">
                <a:latin typeface="Trebuchet MS"/>
                <a:cs typeface="Trebuchet MS"/>
              </a:rPr>
              <a:t>Raj said that Rajeev had </a:t>
            </a:r>
            <a:r>
              <a:rPr sz="2800" spc="-5" dirty="0">
                <a:latin typeface="Trebuchet MS"/>
                <a:cs typeface="Trebuchet MS"/>
              </a:rPr>
              <a:t>gone  </a:t>
            </a:r>
            <a:r>
              <a:rPr sz="2800" spc="-10" dirty="0">
                <a:latin typeface="Trebuchet MS"/>
                <a:cs typeface="Trebuchet MS"/>
              </a:rPr>
              <a:t>home.</a:t>
            </a:r>
            <a:endParaRPr sz="2800">
              <a:latin typeface="Trebuchet MS"/>
              <a:cs typeface="Trebuchet MS"/>
            </a:endParaRPr>
          </a:p>
          <a:p>
            <a:pPr marL="435609" marR="159385" indent="-435609">
              <a:lnSpc>
                <a:spcPct val="100000"/>
              </a:lnSpc>
              <a:spcBef>
                <a:spcPts val="600"/>
              </a:spcBef>
              <a:buFont typeface="Trebuchet MS"/>
              <a:buAutoNum type="arabicPeriod"/>
              <a:tabLst>
                <a:tab pos="435609" algn="l"/>
              </a:tabLst>
            </a:pPr>
            <a:r>
              <a:rPr sz="2800" b="1" spc="-5" dirty="0">
                <a:latin typeface="Trebuchet MS"/>
                <a:cs typeface="Trebuchet MS"/>
              </a:rPr>
              <a:t>Direct</a:t>
            </a:r>
            <a:r>
              <a:rPr sz="2800" spc="-5" dirty="0">
                <a:latin typeface="Trebuchet MS"/>
                <a:cs typeface="Trebuchet MS"/>
              </a:rPr>
              <a:t>: The </a:t>
            </a:r>
            <a:r>
              <a:rPr sz="2800" spc="-10" dirty="0">
                <a:latin typeface="Trebuchet MS"/>
                <a:cs typeface="Trebuchet MS"/>
              </a:rPr>
              <a:t>teacher said </a:t>
            </a:r>
            <a:r>
              <a:rPr sz="2800" spc="-5" dirty="0">
                <a:latin typeface="Trebuchet MS"/>
                <a:cs typeface="Trebuchet MS"/>
              </a:rPr>
              <a:t>, </a:t>
            </a:r>
            <a:r>
              <a:rPr sz="2800" spc="-10" dirty="0">
                <a:latin typeface="Trebuchet MS"/>
                <a:cs typeface="Trebuchet MS"/>
              </a:rPr>
              <a:t>“The </a:t>
            </a:r>
            <a:r>
              <a:rPr sz="2800" spc="-5" dirty="0">
                <a:latin typeface="Trebuchet MS"/>
                <a:cs typeface="Trebuchet MS"/>
              </a:rPr>
              <a:t>girls </a:t>
            </a:r>
            <a:r>
              <a:rPr sz="2800" spc="-10" dirty="0">
                <a:latin typeface="Trebuchet MS"/>
                <a:cs typeface="Trebuchet MS"/>
              </a:rPr>
              <a:t>have  </a:t>
            </a:r>
            <a:r>
              <a:rPr sz="2800" spc="-5" dirty="0">
                <a:latin typeface="Trebuchet MS"/>
                <a:cs typeface="Trebuchet MS"/>
              </a:rPr>
              <a:t>sung a</a:t>
            </a:r>
            <a:r>
              <a:rPr sz="2800" spc="-1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song.”</a:t>
            </a:r>
            <a:endParaRPr sz="2800">
              <a:latin typeface="Trebuchet MS"/>
              <a:cs typeface="Trebuchet MS"/>
            </a:endParaRPr>
          </a:p>
          <a:p>
            <a:pPr marL="527685" marR="442595" indent="-90170">
              <a:lnSpc>
                <a:spcPct val="100000"/>
              </a:lnSpc>
              <a:spcBef>
                <a:spcPts val="600"/>
              </a:spcBef>
            </a:pPr>
            <a:r>
              <a:rPr sz="2800" b="1" spc="-5" dirty="0">
                <a:latin typeface="Trebuchet MS"/>
                <a:cs typeface="Trebuchet MS"/>
              </a:rPr>
              <a:t>Indirect</a:t>
            </a:r>
            <a:r>
              <a:rPr sz="2800" spc="-5" dirty="0">
                <a:latin typeface="Trebuchet MS"/>
                <a:cs typeface="Trebuchet MS"/>
              </a:rPr>
              <a:t>: The </a:t>
            </a:r>
            <a:r>
              <a:rPr sz="2800" spc="-10" dirty="0">
                <a:latin typeface="Trebuchet MS"/>
                <a:cs typeface="Trebuchet MS"/>
              </a:rPr>
              <a:t>teacher said that the </a:t>
            </a:r>
            <a:r>
              <a:rPr sz="2800" spc="-5" dirty="0">
                <a:latin typeface="Trebuchet MS"/>
                <a:cs typeface="Trebuchet MS"/>
              </a:rPr>
              <a:t>girls  </a:t>
            </a:r>
            <a:r>
              <a:rPr sz="2800" spc="-10" dirty="0">
                <a:latin typeface="Trebuchet MS"/>
                <a:cs typeface="Trebuchet MS"/>
              </a:rPr>
              <a:t>had </a:t>
            </a:r>
            <a:r>
              <a:rPr sz="2800" spc="-5" dirty="0">
                <a:latin typeface="Trebuchet MS"/>
                <a:cs typeface="Trebuchet MS"/>
              </a:rPr>
              <a:t>sung a song.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827</Words>
  <Application>Microsoft Office PowerPoint</Application>
  <PresentationFormat>On-screen Show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(f) Past Continuous &gt;&gt;&gt; Past Perfect Cont.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Izhar Ahmad</cp:lastModifiedBy>
  <cp:revision>3</cp:revision>
  <dcterms:created xsi:type="dcterms:W3CDTF">2020-04-12T16:00:39Z</dcterms:created>
  <dcterms:modified xsi:type="dcterms:W3CDTF">2020-04-12T16:29:07Z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2017-11-10T00:00:00Z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2020-04-12T00:00:00Z</vt:filetime>
  </property>
</Properties>
</file>