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74" autoAdjust="0"/>
  </p:normalViewPr>
  <p:slideViewPr>
    <p:cSldViewPr>
      <p:cViewPr varScale="1">
        <p:scale>
          <a:sx n="51" d="100"/>
          <a:sy n="51" d="100"/>
        </p:scale>
        <p:origin x="-1243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4FD045-2F85-43BE-8312-99CAD2C5B713}" type="datetimeFigureOut">
              <a:rPr lang="en-US" smtClean="0"/>
              <a:pPr/>
              <a:t>2/26/2020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A60A3A-C02B-4219-B55A-96D88FD28F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60A3A-C02B-4219-B55A-96D88FD28F1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B0E5CB5-5E99-40E9-B05B-FB20ACFC1FA8}" type="datetimeFigureOut">
              <a:rPr lang="en-US" smtClean="0"/>
              <a:pPr/>
              <a:t>2/26/2020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1EB0BCA-A9A9-46AF-B25A-8F1FF694C1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0E5CB5-5E99-40E9-B05B-FB20ACFC1FA8}" type="datetimeFigureOut">
              <a:rPr lang="en-US" smtClean="0"/>
              <a:pPr/>
              <a:t>2/26/2020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EB0BCA-A9A9-46AF-B25A-8F1FF694C1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0E5CB5-5E99-40E9-B05B-FB20ACFC1FA8}" type="datetimeFigureOut">
              <a:rPr lang="en-US" smtClean="0"/>
              <a:pPr/>
              <a:t>2/26/2020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EB0BCA-A9A9-46AF-B25A-8F1FF694C1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0E5CB5-5E99-40E9-B05B-FB20ACFC1FA8}" type="datetimeFigureOut">
              <a:rPr lang="en-US" smtClean="0"/>
              <a:pPr/>
              <a:t>2/26/2020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EB0BCA-A9A9-46AF-B25A-8F1FF694C1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0E5CB5-5E99-40E9-B05B-FB20ACFC1FA8}" type="datetimeFigureOut">
              <a:rPr lang="en-US" smtClean="0"/>
              <a:pPr/>
              <a:t>2/26/2020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EB0BCA-A9A9-46AF-B25A-8F1FF694C1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0E5CB5-5E99-40E9-B05B-FB20ACFC1FA8}" type="datetimeFigureOut">
              <a:rPr lang="en-US" smtClean="0"/>
              <a:pPr/>
              <a:t>2/26/2020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EB0BCA-A9A9-46AF-B25A-8F1FF694C1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0E5CB5-5E99-40E9-B05B-FB20ACFC1FA8}" type="datetimeFigureOut">
              <a:rPr lang="en-US" smtClean="0"/>
              <a:pPr/>
              <a:t>2/26/2020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EB0BCA-A9A9-46AF-B25A-8F1FF694C1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0E5CB5-5E99-40E9-B05B-FB20ACFC1FA8}" type="datetimeFigureOut">
              <a:rPr lang="en-US" smtClean="0"/>
              <a:pPr/>
              <a:t>2/26/2020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EB0BCA-A9A9-46AF-B25A-8F1FF694C1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0E5CB5-5E99-40E9-B05B-FB20ACFC1FA8}" type="datetimeFigureOut">
              <a:rPr lang="en-US" smtClean="0"/>
              <a:pPr/>
              <a:t>2/26/2020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EB0BCA-A9A9-46AF-B25A-8F1FF694C1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B0E5CB5-5E99-40E9-B05B-FB20ACFC1FA8}" type="datetimeFigureOut">
              <a:rPr lang="en-US" smtClean="0"/>
              <a:pPr/>
              <a:t>2/26/2020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EB0BCA-A9A9-46AF-B25A-8F1FF694C1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B0E5CB5-5E99-40E9-B05B-FB20ACFC1FA8}" type="datetimeFigureOut">
              <a:rPr lang="en-US" smtClean="0"/>
              <a:pPr/>
              <a:t>2/26/2020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1EB0BCA-A9A9-46AF-B25A-8F1FF694C1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B0E5CB5-5E99-40E9-B05B-FB20ACFC1FA8}" type="datetimeFigureOut">
              <a:rPr lang="en-US" smtClean="0"/>
              <a:pPr/>
              <a:t>2/26/2020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1EB0BCA-A9A9-46AF-B25A-8F1FF694C1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ipe dir="d"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Proteins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biological essence of life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gene and cell reproduction</a:t>
            </a:r>
          </a:p>
          <a:p>
            <a:r>
              <a:rPr lang="en-US" dirty="0" smtClean="0"/>
              <a:t>Major part of muscles</a:t>
            </a:r>
          </a:p>
          <a:p>
            <a:r>
              <a:rPr lang="en-US" dirty="0" smtClean="0"/>
              <a:t>Make connective tissues</a:t>
            </a:r>
          </a:p>
          <a:p>
            <a:r>
              <a:rPr lang="en-US" dirty="0" smtClean="0"/>
              <a:t>Building blocks of bones</a:t>
            </a:r>
          </a:p>
          <a:p>
            <a:r>
              <a:rPr lang="en-US" dirty="0" smtClean="0"/>
              <a:t>Make skin</a:t>
            </a:r>
          </a:p>
          <a:p>
            <a:r>
              <a:rPr lang="en-US" dirty="0" smtClean="0"/>
              <a:t>Make cartilage</a:t>
            </a:r>
          </a:p>
          <a:p>
            <a:r>
              <a:rPr lang="en-US" dirty="0" smtClean="0"/>
              <a:t>Hormone production</a:t>
            </a:r>
          </a:p>
          <a:p>
            <a:r>
              <a:rPr lang="en-US" dirty="0" smtClean="0"/>
              <a:t>Immune system</a:t>
            </a:r>
          </a:p>
          <a:p>
            <a:r>
              <a:rPr lang="en-US" dirty="0" smtClean="0"/>
              <a:t>Energy production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are proteins important?</a:t>
            </a:r>
            <a:endParaRPr lang="en-US" dirty="0"/>
          </a:p>
        </p:txBody>
      </p:sp>
      <p:pic>
        <p:nvPicPr>
          <p:cNvPr id="4" name="Picture 3" descr="1_i0iTHZRxrZuJHmGLqw2RAQ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5800" y="3352800"/>
            <a:ext cx="4648200" cy="35052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43000" y="1634490"/>
            <a:ext cx="6964680" cy="522351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proteins and where do they come from?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Proteins are building blocks of life.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Proteins are made from amino acids.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Proteins are broken down into amino acids during digestion to become available for body use.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Contains all the essential amino acids in adequate amount.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Complete proteins 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ea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2133600"/>
            <a:ext cx="7986902" cy="441659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Complete protein include: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62400" y="4267200"/>
            <a:ext cx="198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Meat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Milk</a:t>
            </a:r>
          </a:p>
          <a:p>
            <a:r>
              <a:rPr lang="en-US" dirty="0" smtClean="0"/>
              <a:t>Yogurt</a:t>
            </a:r>
          </a:p>
          <a:p>
            <a:r>
              <a:rPr lang="en-US" dirty="0" smtClean="0"/>
              <a:t>Cheese </a:t>
            </a:r>
          </a:p>
          <a:p>
            <a:r>
              <a:rPr lang="en-US" dirty="0" smtClean="0"/>
              <a:t>Eggs 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Animal products such as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dai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71800" y="1981200"/>
            <a:ext cx="6172200" cy="48768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Tofu</a:t>
            </a:r>
            <a:r>
              <a:rPr lang="en-US" dirty="0" smtClean="0"/>
              <a:t> and </a:t>
            </a:r>
            <a:r>
              <a:rPr lang="en-US" b="1" dirty="0" smtClean="0"/>
              <a:t>Soy milk </a:t>
            </a:r>
          </a:p>
          <a:p>
            <a:pPr>
              <a:buNone/>
            </a:pPr>
            <a:r>
              <a:rPr lang="en-US" dirty="0" smtClean="0"/>
              <a:t>Are also complete protein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Soybean proteins</a:t>
            </a:r>
            <a:endParaRPr lang="en-US" dirty="0"/>
          </a:p>
        </p:txBody>
      </p:sp>
      <p:pic>
        <p:nvPicPr>
          <p:cNvPr id="6" name="Picture 5" descr="tof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2971800"/>
            <a:ext cx="4724401" cy="3886200"/>
          </a:xfrm>
          <a:prstGeom prst="rect">
            <a:avLst/>
          </a:prstGeom>
        </p:spPr>
      </p:pic>
      <p:pic>
        <p:nvPicPr>
          <p:cNvPr id="7" name="Picture 6" descr="soy mil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2971801"/>
            <a:ext cx="4419600" cy="38862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Most protein in plant groups are partially complete protein but can be made complete by combining other proteins like </a:t>
            </a:r>
          </a:p>
          <a:p>
            <a:r>
              <a:rPr lang="en-US" dirty="0" smtClean="0"/>
              <a:t>Legume + Grains. E.g. </a:t>
            </a:r>
            <a:r>
              <a:rPr lang="en-US" b="1" dirty="0" smtClean="0"/>
              <a:t>peanut butter </a:t>
            </a:r>
          </a:p>
          <a:p>
            <a:pPr>
              <a:buNone/>
            </a:pPr>
            <a:r>
              <a:rPr lang="en-US" b="1" dirty="0" smtClean="0"/>
              <a:t>Sandwich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Grains + Dairy. E.g. </a:t>
            </a:r>
            <a:r>
              <a:rPr lang="en-US" b="1" dirty="0" smtClean="0"/>
              <a:t>Cereal with milk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Grains + Nuts/Seeds. E.g. </a:t>
            </a:r>
            <a:r>
              <a:rPr lang="en-US" b="1" dirty="0" smtClean="0"/>
              <a:t>Granola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Partially complete protein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ranol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200150"/>
            <a:ext cx="7543800" cy="565785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Granola 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60</TotalTime>
  <Words>161</Words>
  <Application>Microsoft Office PowerPoint</Application>
  <PresentationFormat>On-screen Show (4:3)</PresentationFormat>
  <Paragraphs>44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Concourse</vt:lpstr>
      <vt:lpstr>Proteins </vt:lpstr>
      <vt:lpstr>What are proteins and where do they come from?</vt:lpstr>
      <vt:lpstr>Slide 3</vt:lpstr>
      <vt:lpstr>Complete proteins </vt:lpstr>
      <vt:lpstr>Complete protein include:</vt:lpstr>
      <vt:lpstr>Animal products such as </vt:lpstr>
      <vt:lpstr>Soybean proteins</vt:lpstr>
      <vt:lpstr>Partially complete protein</vt:lpstr>
      <vt:lpstr>Granola </vt:lpstr>
      <vt:lpstr>Why are proteins important?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Proteins</dc:title>
  <dc:creator>Awais computers</dc:creator>
  <cp:lastModifiedBy>Awais computers</cp:lastModifiedBy>
  <cp:revision>8</cp:revision>
  <dcterms:created xsi:type="dcterms:W3CDTF">2019-10-19T13:09:01Z</dcterms:created>
  <dcterms:modified xsi:type="dcterms:W3CDTF">2020-02-26T14:03:19Z</dcterms:modified>
</cp:coreProperties>
</file>