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3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690" y="6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4"/>
            <a:ext cx="5917679" cy="2554758"/>
          </a:xfrm>
        </p:spPr>
        <p:txBody>
          <a:bodyPr anchor="b"/>
          <a:lstStyle>
            <a:lvl1pP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rot="5400000">
            <a:off x="7500385" y="1828799"/>
            <a:ext cx="990599" cy="228659"/>
          </a:xfrm>
        </p:spPr>
        <p:txBody>
          <a:bodyPr anchor="t" anchorCtr="0"/>
          <a:lstStyle>
            <a:lvl1pPr algn="l">
              <a:defRPr b="0" i="0">
                <a:solidFill>
                  <a:schemeClr val="bg1"/>
                </a:solidFill>
              </a:defRPr>
            </a:lvl1p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a:xfrm rot="5400000">
            <a:off x="6236209" y="3264406"/>
            <a:ext cx="3859795" cy="228660"/>
          </a:xfrm>
        </p:spPr>
        <p:txBody>
          <a:bodyPr/>
          <a:lstStyle>
            <a:lvl1pPr>
              <a:defRPr>
                <a:solidFill>
                  <a:schemeClr val="bg1"/>
                </a:solidFill>
              </a:defRPr>
            </a:lvl1p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5279" y="292609"/>
            <a:ext cx="628813" cy="767687"/>
          </a:xfrm>
        </p:spPr>
        <p:txBody>
          <a:bodyPr/>
          <a:lstStyle>
            <a:lvl1pPr>
              <a:defRPr sz="2800" b="0" i="0" baseline="0">
                <a:latin typeface="+mj-lt"/>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3592025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3" y="4961453"/>
            <a:ext cx="6422002"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610159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0"/>
            <a:ext cx="6422004" cy="1653117"/>
          </a:xfrm>
        </p:spPr>
        <p:txBody>
          <a:bodyPr anchor="ctr"/>
          <a:lstStyle>
            <a:lvl1pPr>
              <a:defRPr sz="3600"/>
            </a:lvl1pPr>
          </a:lstStyle>
          <a:p>
            <a:r>
              <a:rPr lang="en-US" smtClean="0"/>
              <a:t>Click to edit Master title style</a:t>
            </a:r>
            <a:endParaRPr lang="en-US" dirty="0"/>
          </a:p>
        </p:txBody>
      </p:sp>
      <p:sp>
        <p:nvSpPr>
          <p:cNvPr id="13" name="Text Placeholder 3"/>
          <p:cNvSpPr>
            <a:spLocks noGrp="1"/>
          </p:cNvSpPr>
          <p:nvPr>
            <p:ph type="body" sz="half" idx="2"/>
          </p:nvPr>
        </p:nvSpPr>
        <p:spPr>
          <a:xfrm>
            <a:off x="866441" y="3509006"/>
            <a:ext cx="6422003" cy="2515873"/>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18" name="Rectangle 1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2712752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0" name="TextBox 9"/>
          <p:cNvSpPr txBox="1"/>
          <p:nvPr/>
        </p:nvSpPr>
        <p:spPr>
          <a:xfrm>
            <a:off x="644721" y="654263"/>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a:xfrm>
            <a:off x="7227454" y="2900539"/>
            <a:ext cx="538973"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9" y="914401"/>
            <a:ext cx="6160385" cy="2894878"/>
          </a:xfrm>
        </p:spPr>
        <p:txBody>
          <a:bodyPr/>
          <a:lstStyle>
            <a:lvl1pPr>
              <a:defRPr sz="3600"/>
            </a:lvl1pPr>
          </a:lstStyle>
          <a:p>
            <a:r>
              <a:rPr lang="en-US" smtClean="0"/>
              <a:t>Click to edit Master title style</a:t>
            </a:r>
            <a:endParaRPr lang="en-US" dirty="0"/>
          </a:p>
        </p:txBody>
      </p:sp>
      <p:sp>
        <p:nvSpPr>
          <p:cNvPr id="17" name="Text Placeholder 3"/>
          <p:cNvSpPr>
            <a:spLocks noGrp="1"/>
          </p:cNvSpPr>
          <p:nvPr>
            <p:ph type="body" sz="half" idx="13"/>
          </p:nvPr>
        </p:nvSpPr>
        <p:spPr>
          <a:xfrm>
            <a:off x="1387279" y="3814473"/>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lvl1pPr>
              <a:defRPr sz="900"/>
            </a:lvl1p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43" name="Rectangle 4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6313833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399"/>
            <a:ext cx="6422004" cy="209550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1" y="5159399"/>
            <a:ext cx="6422004"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848123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8884" y="927101"/>
            <a:ext cx="6423592" cy="709864"/>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8884" y="2489199"/>
            <a:ext cx="2310988"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2" name="Text Placeholder 3"/>
          <p:cNvSpPr>
            <a:spLocks noGrp="1"/>
          </p:cNvSpPr>
          <p:nvPr>
            <p:ph type="body" sz="half" idx="15"/>
          </p:nvPr>
        </p:nvSpPr>
        <p:spPr>
          <a:xfrm>
            <a:off x="868884" y="3147164"/>
            <a:ext cx="2310988" cy="287771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08471" y="2489201"/>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Text Placeholder 3"/>
          <p:cNvSpPr>
            <a:spLocks noGrp="1"/>
          </p:cNvSpPr>
          <p:nvPr>
            <p:ph type="body" sz="half" idx="16"/>
          </p:nvPr>
        </p:nvSpPr>
        <p:spPr>
          <a:xfrm>
            <a:off x="3408472" y="3147164"/>
            <a:ext cx="232675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63820" y="2489200"/>
            <a:ext cx="2313740" cy="65796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4" name="Text Placeholder 3"/>
          <p:cNvSpPr>
            <a:spLocks noGrp="1"/>
          </p:cNvSpPr>
          <p:nvPr>
            <p:ph type="body" sz="half" idx="17"/>
          </p:nvPr>
        </p:nvSpPr>
        <p:spPr>
          <a:xfrm>
            <a:off x="5963820" y="3147162"/>
            <a:ext cx="2313739" cy="288836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8BD707-D9CF-40AE-B4C6-C98DA3205C09}"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769568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1" y="936973"/>
            <a:ext cx="6423592" cy="699992"/>
          </a:xfrm>
        </p:spPr>
        <p:txBody>
          <a:bodyPr/>
          <a:lstStyle>
            <a:lvl1pPr>
              <a:defRPr sz="3200"/>
            </a:lvl1pPr>
          </a:lstStyle>
          <a:p>
            <a:r>
              <a:rPr lang="en-US" smtClean="0"/>
              <a:t>Click to edit Master title style</a:t>
            </a:r>
            <a:endParaRPr lang="en-US" dirty="0"/>
          </a:p>
        </p:txBody>
      </p:sp>
      <p:sp>
        <p:nvSpPr>
          <p:cNvPr id="3" name="Text Placeholder 2"/>
          <p:cNvSpPr>
            <a:spLocks noGrp="1"/>
          </p:cNvSpPr>
          <p:nvPr>
            <p:ph type="body" idx="1"/>
          </p:nvPr>
        </p:nvSpPr>
        <p:spPr>
          <a:xfrm>
            <a:off x="866439" y="4188546"/>
            <a:ext cx="2314064" cy="64901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1021261" y="2489200"/>
            <a:ext cx="2012937"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8"/>
          </p:nvPr>
        </p:nvSpPr>
        <p:spPr>
          <a:xfrm>
            <a:off x="866438" y="4837558"/>
            <a:ext cx="2309280" cy="118732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404317" y="4188546"/>
            <a:ext cx="233090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16"/>
          </p:nvPr>
        </p:nvSpPr>
        <p:spPr>
          <a:xfrm>
            <a:off x="3550622" y="2489200"/>
            <a:ext cx="2025182"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404317" y="4846509"/>
            <a:ext cx="2330904" cy="117837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5963820" y="4184814"/>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17"/>
          </p:nvPr>
        </p:nvSpPr>
        <p:spPr>
          <a:xfrm>
            <a:off x="6104945" y="2489200"/>
            <a:ext cx="2018839"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63820" y="4846510"/>
            <a:ext cx="2299492" cy="118902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D8BD707-D9CF-40AE-B4C6-C98DA3205C09}"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0214420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441" y="2489200"/>
            <a:ext cx="6343201" cy="3530600"/>
          </a:xfrm>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233174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119474" cy="4571999"/>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48235" y="1447799"/>
            <a:ext cx="4435439" cy="4571999"/>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627946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525805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19261" y="2257588"/>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3/12/2020</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4100749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846971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6440"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66441" y="3248490"/>
            <a:ext cx="3636978" cy="2771311"/>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0581" y="2489200"/>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0581" y="3248490"/>
            <a:ext cx="3636979" cy="277131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3/12/2020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184369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3/12/2020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279783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3/12/2020</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2326950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97437"/>
            <a:ext cx="2712589"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568927" y="1452881"/>
            <a:ext cx="3632850" cy="4572000"/>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086844"/>
            <a:ext cx="2712590" cy="2925413"/>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1369077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2" y="1362190"/>
            <a:ext cx="2987087" cy="157480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51591" y="3088562"/>
            <a:ext cx="3001938" cy="2448637"/>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3/12/2020</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6F15528-21DE-4FAA-801E-634DDDAF4B2B}" type="slidenum">
              <a:rPr lang="en-US" smtClean="0"/>
              <a:t>‹#›</a:t>
            </a:fld>
            <a:endParaRPr lang="en-US"/>
          </a:p>
        </p:txBody>
      </p:sp>
    </p:spTree>
    <p:extLst>
      <p:ext uri="{BB962C8B-B14F-4D97-AF65-F5344CB8AC3E}">
        <p14:creationId xmlns:p14="http://schemas.microsoft.com/office/powerpoint/2010/main" val="3753070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5" name="Rectangle 14"/>
            <p:cNvSpPr/>
            <p:nvPr/>
          </p:nvSpPr>
          <p:spPr>
            <a:xfrm>
              <a:off x="0" y="0"/>
              <a:ext cx="9144000" cy="6858000"/>
            </a:xfrm>
            <a:prstGeom prst="rect">
              <a:avLst/>
            </a:prstGeom>
            <a:blipFill>
              <a:blip r:embed="rId19">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3564" y="925605"/>
            <a:ext cx="6346078" cy="711359"/>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590842" y="6365497"/>
            <a:ext cx="3859795" cy="228660"/>
          </a:xfrm>
          <a:prstGeom prst="rect">
            <a:avLst/>
          </a:prstGeom>
        </p:spPr>
        <p:txBody>
          <a:bodyPr vert="horz" lIns="91440" tIns="45720" rIns="91440" bIns="45720" rtlCol="0" anchor="b"/>
          <a:lstStyle>
            <a:lvl1pPr algn="l">
              <a:defRPr sz="1000" b="1" i="0">
                <a:solidFill>
                  <a:schemeClr val="accent1"/>
                </a:solidFill>
              </a:defRPr>
            </a:lvl1pPr>
          </a:lstStyle>
          <a:p>
            <a:endParaRPr lang="en-US"/>
          </a:p>
        </p:txBody>
      </p:sp>
      <p:sp>
        <p:nvSpPr>
          <p:cNvPr id="4" name="Date Placeholder 3"/>
          <p:cNvSpPr>
            <a:spLocks noGrp="1"/>
          </p:cNvSpPr>
          <p:nvPr>
            <p:ph type="dt" sz="half" idx="2"/>
          </p:nvPr>
        </p:nvSpPr>
        <p:spPr>
          <a:xfrm>
            <a:off x="7574443" y="6371444"/>
            <a:ext cx="990599" cy="228659"/>
          </a:xfrm>
          <a:prstGeom prst="rect">
            <a:avLst/>
          </a:prstGeom>
        </p:spPr>
        <p:txBody>
          <a:bodyPr vert="horz" lIns="91440" tIns="45720" rIns="91440" bIns="45720" rtlCol="0" anchor="b"/>
          <a:lstStyle>
            <a:lvl1pPr algn="r">
              <a:defRPr sz="900" b="1" i="0">
                <a:solidFill>
                  <a:schemeClr val="accent1"/>
                </a:solidFill>
              </a:defRPr>
            </a:lvl1pPr>
          </a:lstStyle>
          <a:p>
            <a:fld id="{1D8BD707-D9CF-40AE-B4C6-C98DA3205C09}" type="datetimeFigureOut">
              <a:rPr lang="en-US" smtClean="0"/>
              <a:t>3/12/2020</a:t>
            </a:fld>
            <a:endParaRPr lang="en-US"/>
          </a:p>
        </p:txBody>
      </p:sp>
      <p:sp>
        <p:nvSpPr>
          <p:cNvPr id="17" name="Rectangle 1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7766428" y="295730"/>
            <a:ext cx="628813" cy="767687"/>
          </a:xfrm>
          <a:prstGeom prst="rect">
            <a:avLst/>
          </a:prstGeom>
        </p:spPr>
        <p:txBody>
          <a:bodyPr vert="horz" lIns="91440" tIns="45720" rIns="91440" bIns="45720" rtlCol="0" anchor="b"/>
          <a:lstStyle>
            <a:lvl1pPr algn="ctr">
              <a:defRPr sz="2800" b="0" i="0">
                <a:solidFill>
                  <a:schemeClr val="bg1"/>
                </a:solidFill>
              </a:defRPr>
            </a:lvl1pPr>
          </a:lstStyle>
          <a:p>
            <a:fld id="{B6F15528-21DE-4FAA-801E-634DDDAF4B2B}" type="slidenum">
              <a:rPr lang="en-US" smtClean="0"/>
              <a:t>‹#›</a:t>
            </a:fld>
            <a:endParaRPr lang="en-US"/>
          </a:p>
        </p:txBody>
      </p:sp>
    </p:spTree>
    <p:extLst>
      <p:ext uri="{BB962C8B-B14F-4D97-AF65-F5344CB8AC3E}">
        <p14:creationId xmlns:p14="http://schemas.microsoft.com/office/powerpoint/2010/main" val="2521859251"/>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 id="2147483754" r:id="rId17"/>
  </p:sldLayoutIdLst>
  <p:txStyles>
    <p:titleStyle>
      <a:lvl1pPr algn="l" defTabSz="457200" rtl="0" eaLnBrk="1" latinLnBrk="0" hangingPunct="1">
        <a:spcBef>
          <a:spcPct val="0"/>
        </a:spcBef>
        <a:buNone/>
        <a:defRPr sz="32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 Type="http://schemas.openxmlformats.org/officeDocument/2006/relationships/image" Target="../media/image3.png"/><Relationship Id="rId16"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png"/></Relationships>
</file>

<file path=ppt/slides/_rels/slide10.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3.png"/><Relationship Id="rId7" Type="http://schemas.openxmlformats.org/officeDocument/2006/relationships/image" Target="../media/image127.png"/><Relationship Id="rId2" Type="http://schemas.openxmlformats.org/officeDocument/2006/relationships/image" Target="../media/image122.png"/><Relationship Id="rId1" Type="http://schemas.openxmlformats.org/officeDocument/2006/relationships/slideLayout" Target="../slideLayouts/slideLayout7.xml"/><Relationship Id="rId6" Type="http://schemas.openxmlformats.org/officeDocument/2006/relationships/image" Target="../media/image126.png"/><Relationship Id="rId5" Type="http://schemas.openxmlformats.org/officeDocument/2006/relationships/image" Target="../media/image125.png"/><Relationship Id="rId4" Type="http://schemas.openxmlformats.org/officeDocument/2006/relationships/image" Target="../media/image124.png"/></Relationships>
</file>

<file path=ppt/slides/_rels/slide12.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png"/><Relationship Id="rId7" Type="http://schemas.openxmlformats.org/officeDocument/2006/relationships/image" Target="../media/image133.png"/><Relationship Id="rId12" Type="http://schemas.openxmlformats.org/officeDocument/2006/relationships/image" Target="../media/image138.png"/><Relationship Id="rId2" Type="http://schemas.openxmlformats.org/officeDocument/2006/relationships/image" Target="../media/image128.png"/><Relationship Id="rId1" Type="http://schemas.openxmlformats.org/officeDocument/2006/relationships/slideLayout" Target="../slideLayouts/slideLayout7.xml"/><Relationship Id="rId6" Type="http://schemas.openxmlformats.org/officeDocument/2006/relationships/image" Target="../media/image132.png"/><Relationship Id="rId11" Type="http://schemas.openxmlformats.org/officeDocument/2006/relationships/image" Target="../media/image137.png"/><Relationship Id="rId5" Type="http://schemas.openxmlformats.org/officeDocument/2006/relationships/image" Target="../media/image131.png"/><Relationship Id="rId10" Type="http://schemas.openxmlformats.org/officeDocument/2006/relationships/image" Target="../media/image136.png"/><Relationship Id="rId4" Type="http://schemas.openxmlformats.org/officeDocument/2006/relationships/image" Target="../media/image130.png"/><Relationship Id="rId9" Type="http://schemas.openxmlformats.org/officeDocument/2006/relationships/image" Target="../media/image135.png"/></Relationships>
</file>

<file path=ppt/slides/_rels/slide13.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7.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png"/></Relationships>
</file>

<file path=ppt/slides/_rels/slide14.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image" Target="../media/image145.png"/><Relationship Id="rId7" Type="http://schemas.openxmlformats.org/officeDocument/2006/relationships/image" Target="../media/image149.png"/><Relationship Id="rId2" Type="http://schemas.openxmlformats.org/officeDocument/2006/relationships/image" Target="../media/image144.png"/><Relationship Id="rId1" Type="http://schemas.openxmlformats.org/officeDocument/2006/relationships/slideLayout" Target="../slideLayouts/slideLayout7.xml"/><Relationship Id="rId6" Type="http://schemas.openxmlformats.org/officeDocument/2006/relationships/image" Target="../media/image148.png"/><Relationship Id="rId5" Type="http://schemas.openxmlformats.org/officeDocument/2006/relationships/image" Target="../media/image147.png"/><Relationship Id="rId4" Type="http://schemas.openxmlformats.org/officeDocument/2006/relationships/image" Target="../media/image14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4.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37.png"/><Relationship Id="rId18" Type="http://schemas.openxmlformats.org/officeDocument/2006/relationships/image" Target="../media/image42.png"/><Relationship Id="rId3" Type="http://schemas.openxmlformats.org/officeDocument/2006/relationships/image" Target="../media/image27.png"/><Relationship Id="rId21" Type="http://schemas.openxmlformats.org/officeDocument/2006/relationships/image" Target="../media/image45.png"/><Relationship Id="rId7" Type="http://schemas.openxmlformats.org/officeDocument/2006/relationships/image" Target="../media/image31.png"/><Relationship Id="rId12" Type="http://schemas.openxmlformats.org/officeDocument/2006/relationships/image" Target="../media/image36.png"/><Relationship Id="rId17" Type="http://schemas.openxmlformats.org/officeDocument/2006/relationships/image" Target="../media/image41.png"/><Relationship Id="rId2" Type="http://schemas.openxmlformats.org/officeDocument/2006/relationships/image" Target="../media/image26.png"/><Relationship Id="rId16" Type="http://schemas.openxmlformats.org/officeDocument/2006/relationships/image" Target="../media/image40.png"/><Relationship Id="rId20"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5" Type="http://schemas.openxmlformats.org/officeDocument/2006/relationships/image" Target="../media/image39.png"/><Relationship Id="rId10" Type="http://schemas.openxmlformats.org/officeDocument/2006/relationships/image" Target="../media/image34.png"/><Relationship Id="rId19" Type="http://schemas.openxmlformats.org/officeDocument/2006/relationships/image" Target="../media/image43.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38.png"/><Relationship Id="rId22" Type="http://schemas.openxmlformats.org/officeDocument/2006/relationships/image" Target="../media/image46.png"/></Relationships>
</file>

<file path=ppt/slides/_rels/slide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png"/><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6.xml.rels><?xml version="1.0" encoding="UTF-8" standalone="yes"?>
<Relationships xmlns="http://schemas.openxmlformats.org/package/2006/relationships"><Relationship Id="rId13" Type="http://schemas.openxmlformats.org/officeDocument/2006/relationships/image" Target="../media/image69.png"/><Relationship Id="rId18" Type="http://schemas.openxmlformats.org/officeDocument/2006/relationships/image" Target="../media/image74.png"/><Relationship Id="rId26" Type="http://schemas.openxmlformats.org/officeDocument/2006/relationships/image" Target="../media/image82.png"/><Relationship Id="rId3" Type="http://schemas.openxmlformats.org/officeDocument/2006/relationships/image" Target="../media/image59.png"/><Relationship Id="rId21" Type="http://schemas.openxmlformats.org/officeDocument/2006/relationships/image" Target="../media/image77.png"/><Relationship Id="rId34" Type="http://schemas.openxmlformats.org/officeDocument/2006/relationships/image" Target="../media/image90.png"/><Relationship Id="rId7" Type="http://schemas.openxmlformats.org/officeDocument/2006/relationships/image" Target="../media/image63.png"/><Relationship Id="rId12" Type="http://schemas.openxmlformats.org/officeDocument/2006/relationships/image" Target="../media/image68.png"/><Relationship Id="rId17" Type="http://schemas.openxmlformats.org/officeDocument/2006/relationships/image" Target="../media/image73.png"/><Relationship Id="rId25" Type="http://schemas.openxmlformats.org/officeDocument/2006/relationships/image" Target="../media/image81.jpg"/><Relationship Id="rId33" Type="http://schemas.openxmlformats.org/officeDocument/2006/relationships/image" Target="../media/image89.png"/><Relationship Id="rId2" Type="http://schemas.openxmlformats.org/officeDocument/2006/relationships/image" Target="../media/image58.png"/><Relationship Id="rId16" Type="http://schemas.openxmlformats.org/officeDocument/2006/relationships/image" Target="../media/image72.png"/><Relationship Id="rId20" Type="http://schemas.openxmlformats.org/officeDocument/2006/relationships/image" Target="../media/image76.png"/><Relationship Id="rId29"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7.png"/><Relationship Id="rId24" Type="http://schemas.openxmlformats.org/officeDocument/2006/relationships/image" Target="../media/image80.jpg"/><Relationship Id="rId32" Type="http://schemas.openxmlformats.org/officeDocument/2006/relationships/image" Target="../media/image88.png"/><Relationship Id="rId5" Type="http://schemas.openxmlformats.org/officeDocument/2006/relationships/image" Target="../media/image61.png"/><Relationship Id="rId15" Type="http://schemas.openxmlformats.org/officeDocument/2006/relationships/image" Target="../media/image71.png"/><Relationship Id="rId23" Type="http://schemas.openxmlformats.org/officeDocument/2006/relationships/image" Target="../media/image79.png"/><Relationship Id="rId28" Type="http://schemas.openxmlformats.org/officeDocument/2006/relationships/image" Target="../media/image84.png"/><Relationship Id="rId36" Type="http://schemas.openxmlformats.org/officeDocument/2006/relationships/image" Target="../media/image92.jpg"/><Relationship Id="rId10" Type="http://schemas.openxmlformats.org/officeDocument/2006/relationships/image" Target="../media/image66.png"/><Relationship Id="rId19" Type="http://schemas.openxmlformats.org/officeDocument/2006/relationships/image" Target="../media/image75.jpg"/><Relationship Id="rId31" Type="http://schemas.openxmlformats.org/officeDocument/2006/relationships/image" Target="../media/image87.png"/><Relationship Id="rId4" Type="http://schemas.openxmlformats.org/officeDocument/2006/relationships/image" Target="../media/image60.png"/><Relationship Id="rId9" Type="http://schemas.openxmlformats.org/officeDocument/2006/relationships/image" Target="../media/image65.png"/><Relationship Id="rId14" Type="http://schemas.openxmlformats.org/officeDocument/2006/relationships/image" Target="../media/image70.png"/><Relationship Id="rId22" Type="http://schemas.openxmlformats.org/officeDocument/2006/relationships/image" Target="../media/image78.png"/><Relationship Id="rId27" Type="http://schemas.openxmlformats.org/officeDocument/2006/relationships/image" Target="../media/image83.png"/><Relationship Id="rId30" Type="http://schemas.openxmlformats.org/officeDocument/2006/relationships/image" Target="../media/image86.png"/><Relationship Id="rId35" Type="http://schemas.openxmlformats.org/officeDocument/2006/relationships/image" Target="../media/image91.png"/><Relationship Id="rId8" Type="http://schemas.openxmlformats.org/officeDocument/2006/relationships/image" Target="../media/image64.png"/></Relationships>
</file>

<file path=ppt/slides/_rels/slide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106.png"/><Relationship Id="rId18" Type="http://schemas.openxmlformats.org/officeDocument/2006/relationships/image" Target="../media/image111.png"/><Relationship Id="rId26" Type="http://schemas.openxmlformats.org/officeDocument/2006/relationships/image" Target="../media/image119.png"/><Relationship Id="rId3" Type="http://schemas.openxmlformats.org/officeDocument/2006/relationships/image" Target="../media/image96.png"/><Relationship Id="rId21" Type="http://schemas.openxmlformats.org/officeDocument/2006/relationships/image" Target="../media/image114.png"/><Relationship Id="rId7" Type="http://schemas.openxmlformats.org/officeDocument/2006/relationships/image" Target="../media/image100.png"/><Relationship Id="rId12" Type="http://schemas.openxmlformats.org/officeDocument/2006/relationships/image" Target="../media/image105.png"/><Relationship Id="rId17" Type="http://schemas.openxmlformats.org/officeDocument/2006/relationships/image" Target="../media/image110.png"/><Relationship Id="rId25" Type="http://schemas.openxmlformats.org/officeDocument/2006/relationships/image" Target="../media/image118.png"/><Relationship Id="rId2" Type="http://schemas.openxmlformats.org/officeDocument/2006/relationships/image" Target="../media/image95.png"/><Relationship Id="rId16" Type="http://schemas.openxmlformats.org/officeDocument/2006/relationships/image" Target="../media/image109.png"/><Relationship Id="rId20"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99.png"/><Relationship Id="rId11" Type="http://schemas.openxmlformats.org/officeDocument/2006/relationships/image" Target="../media/image104.png"/><Relationship Id="rId24" Type="http://schemas.openxmlformats.org/officeDocument/2006/relationships/image" Target="../media/image117.png"/><Relationship Id="rId5" Type="http://schemas.openxmlformats.org/officeDocument/2006/relationships/image" Target="../media/image98.png"/><Relationship Id="rId15" Type="http://schemas.openxmlformats.org/officeDocument/2006/relationships/image" Target="../media/image108.png"/><Relationship Id="rId23" Type="http://schemas.openxmlformats.org/officeDocument/2006/relationships/image" Target="../media/image116.png"/><Relationship Id="rId10" Type="http://schemas.openxmlformats.org/officeDocument/2006/relationships/image" Target="../media/image103.png"/><Relationship Id="rId19" Type="http://schemas.openxmlformats.org/officeDocument/2006/relationships/image" Target="../media/image112.png"/><Relationship Id="rId4" Type="http://schemas.openxmlformats.org/officeDocument/2006/relationships/image" Target="../media/image97.png"/><Relationship Id="rId9" Type="http://schemas.openxmlformats.org/officeDocument/2006/relationships/image" Target="../media/image102.png"/><Relationship Id="rId14" Type="http://schemas.openxmlformats.org/officeDocument/2006/relationships/image" Target="../media/image107.png"/><Relationship Id="rId22" Type="http://schemas.openxmlformats.org/officeDocument/2006/relationships/image" Target="../media/image115.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noFill/>
        </p:spPr>
        <p:txBody>
          <a:bodyPr wrap="square" lIns="0" tIns="0" rIns="0" bIns="0" rtlCol="0"/>
          <a:lstStyle/>
          <a:p>
            <a:endParaRPr/>
          </a:p>
        </p:txBody>
      </p:sp>
      <p:grpSp>
        <p:nvGrpSpPr>
          <p:cNvPr id="3" name="object 3"/>
          <p:cNvGrpSpPr/>
          <p:nvPr/>
        </p:nvGrpSpPr>
        <p:grpSpPr>
          <a:xfrm>
            <a:off x="3528314" y="1598802"/>
            <a:ext cx="1626870" cy="587375"/>
            <a:chOff x="3528314" y="1598802"/>
            <a:chExt cx="1626870" cy="587375"/>
          </a:xfrm>
        </p:grpSpPr>
        <p:sp>
          <p:nvSpPr>
            <p:cNvPr id="4" name="object 4"/>
            <p:cNvSpPr/>
            <p:nvPr/>
          </p:nvSpPr>
          <p:spPr>
            <a:xfrm>
              <a:off x="3533648" y="1604136"/>
              <a:ext cx="1616202" cy="57632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050028" y="1956815"/>
              <a:ext cx="105156" cy="1117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300093" y="1796414"/>
              <a:ext cx="139319" cy="203835"/>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3915537" y="1791080"/>
              <a:ext cx="157352" cy="213614"/>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5050028" y="1737867"/>
              <a:ext cx="105156" cy="111760"/>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3533648" y="1625599"/>
              <a:ext cx="1450340" cy="554990"/>
            </a:xfrm>
            <a:custGeom>
              <a:avLst/>
              <a:gdLst/>
              <a:ahLst/>
              <a:cxnLst/>
              <a:rect l="l" t="t" r="r" b="b"/>
              <a:pathLst>
                <a:path w="1450339" h="554989">
                  <a:moveTo>
                    <a:pt x="1096899" y="109854"/>
                  </a:moveTo>
                  <a:lnTo>
                    <a:pt x="1105153" y="109854"/>
                  </a:lnTo>
                  <a:lnTo>
                    <a:pt x="1112012" y="110236"/>
                  </a:lnTo>
                  <a:lnTo>
                    <a:pt x="1117346" y="110871"/>
                  </a:lnTo>
                  <a:lnTo>
                    <a:pt x="1122679" y="111505"/>
                  </a:lnTo>
                  <a:lnTo>
                    <a:pt x="1137030" y="118110"/>
                  </a:lnTo>
                  <a:lnTo>
                    <a:pt x="1138427" y="119761"/>
                  </a:lnTo>
                  <a:lnTo>
                    <a:pt x="1139063" y="121665"/>
                  </a:lnTo>
                  <a:lnTo>
                    <a:pt x="1139063" y="123951"/>
                  </a:lnTo>
                  <a:lnTo>
                    <a:pt x="1139063" y="421894"/>
                  </a:lnTo>
                  <a:lnTo>
                    <a:pt x="1139063" y="424179"/>
                  </a:lnTo>
                  <a:lnTo>
                    <a:pt x="1138427" y="426085"/>
                  </a:lnTo>
                  <a:lnTo>
                    <a:pt x="1137030" y="427736"/>
                  </a:lnTo>
                  <a:lnTo>
                    <a:pt x="1135761" y="429513"/>
                  </a:lnTo>
                  <a:lnTo>
                    <a:pt x="1133475" y="430911"/>
                  </a:lnTo>
                  <a:lnTo>
                    <a:pt x="1130173" y="431926"/>
                  </a:lnTo>
                  <a:lnTo>
                    <a:pt x="1126998" y="433070"/>
                  </a:lnTo>
                  <a:lnTo>
                    <a:pt x="1122679" y="433959"/>
                  </a:lnTo>
                  <a:lnTo>
                    <a:pt x="1117346" y="434466"/>
                  </a:lnTo>
                  <a:lnTo>
                    <a:pt x="1112012" y="435101"/>
                  </a:lnTo>
                  <a:lnTo>
                    <a:pt x="1105153" y="435355"/>
                  </a:lnTo>
                  <a:lnTo>
                    <a:pt x="1096899" y="435355"/>
                  </a:lnTo>
                  <a:lnTo>
                    <a:pt x="1088643" y="435355"/>
                  </a:lnTo>
                  <a:lnTo>
                    <a:pt x="1081786" y="435101"/>
                  </a:lnTo>
                  <a:lnTo>
                    <a:pt x="1076452" y="434466"/>
                  </a:lnTo>
                  <a:lnTo>
                    <a:pt x="1071117" y="433959"/>
                  </a:lnTo>
                  <a:lnTo>
                    <a:pt x="1066800" y="433070"/>
                  </a:lnTo>
                  <a:lnTo>
                    <a:pt x="1063625" y="431926"/>
                  </a:lnTo>
                  <a:lnTo>
                    <a:pt x="1060323" y="430911"/>
                  </a:lnTo>
                  <a:lnTo>
                    <a:pt x="1058037" y="429513"/>
                  </a:lnTo>
                  <a:lnTo>
                    <a:pt x="1056639" y="427736"/>
                  </a:lnTo>
                  <a:lnTo>
                    <a:pt x="1055369" y="426085"/>
                  </a:lnTo>
                  <a:lnTo>
                    <a:pt x="1054735" y="424179"/>
                  </a:lnTo>
                  <a:lnTo>
                    <a:pt x="1054735" y="421894"/>
                  </a:lnTo>
                  <a:lnTo>
                    <a:pt x="1054735" y="123951"/>
                  </a:lnTo>
                  <a:lnTo>
                    <a:pt x="1054735" y="121665"/>
                  </a:lnTo>
                  <a:lnTo>
                    <a:pt x="1055369" y="119761"/>
                  </a:lnTo>
                  <a:lnTo>
                    <a:pt x="1076452" y="110871"/>
                  </a:lnTo>
                  <a:lnTo>
                    <a:pt x="1081786" y="110236"/>
                  </a:lnTo>
                  <a:lnTo>
                    <a:pt x="1088643" y="109854"/>
                  </a:lnTo>
                  <a:lnTo>
                    <a:pt x="1096899" y="109854"/>
                  </a:lnTo>
                  <a:close/>
                </a:path>
                <a:path w="1450339" h="554989">
                  <a:moveTo>
                    <a:pt x="1356105" y="104521"/>
                  </a:moveTo>
                  <a:lnTo>
                    <a:pt x="1399031" y="110489"/>
                  </a:lnTo>
                  <a:lnTo>
                    <a:pt x="1406525" y="113157"/>
                  </a:lnTo>
                  <a:lnTo>
                    <a:pt x="1414017" y="115824"/>
                  </a:lnTo>
                  <a:lnTo>
                    <a:pt x="1439164" y="130937"/>
                  </a:lnTo>
                  <a:lnTo>
                    <a:pt x="1441577" y="133350"/>
                  </a:lnTo>
                  <a:lnTo>
                    <a:pt x="1446656" y="143637"/>
                  </a:lnTo>
                  <a:lnTo>
                    <a:pt x="1447291" y="146303"/>
                  </a:lnTo>
                  <a:lnTo>
                    <a:pt x="1447673" y="149605"/>
                  </a:lnTo>
                  <a:lnTo>
                    <a:pt x="1448053" y="153542"/>
                  </a:lnTo>
                  <a:lnTo>
                    <a:pt x="1448435" y="157479"/>
                  </a:lnTo>
                  <a:lnTo>
                    <a:pt x="1448562" y="162178"/>
                  </a:lnTo>
                  <a:lnTo>
                    <a:pt x="1448562" y="167766"/>
                  </a:lnTo>
                  <a:lnTo>
                    <a:pt x="1440052" y="202946"/>
                  </a:lnTo>
                  <a:lnTo>
                    <a:pt x="1436497" y="202946"/>
                  </a:lnTo>
                  <a:lnTo>
                    <a:pt x="1432687" y="202946"/>
                  </a:lnTo>
                  <a:lnTo>
                    <a:pt x="1428623" y="201422"/>
                  </a:lnTo>
                  <a:lnTo>
                    <a:pt x="1424431" y="198247"/>
                  </a:lnTo>
                  <a:lnTo>
                    <a:pt x="1420240" y="195072"/>
                  </a:lnTo>
                  <a:lnTo>
                    <a:pt x="1415161" y="191642"/>
                  </a:lnTo>
                  <a:lnTo>
                    <a:pt x="1409318" y="187833"/>
                  </a:lnTo>
                  <a:lnTo>
                    <a:pt x="1403603" y="184023"/>
                  </a:lnTo>
                  <a:lnTo>
                    <a:pt x="1396618" y="180594"/>
                  </a:lnTo>
                  <a:lnTo>
                    <a:pt x="1359789" y="172847"/>
                  </a:lnTo>
                  <a:lnTo>
                    <a:pt x="1344360" y="174420"/>
                  </a:lnTo>
                  <a:lnTo>
                    <a:pt x="1309624" y="198120"/>
                  </a:lnTo>
                  <a:lnTo>
                    <a:pt x="1293300" y="249287"/>
                  </a:lnTo>
                  <a:lnTo>
                    <a:pt x="1292225" y="272288"/>
                  </a:lnTo>
                  <a:lnTo>
                    <a:pt x="1292488" y="283954"/>
                  </a:lnTo>
                  <a:lnTo>
                    <a:pt x="1298975" y="323617"/>
                  </a:lnTo>
                  <a:lnTo>
                    <a:pt x="1319006" y="356425"/>
                  </a:lnTo>
                  <a:lnTo>
                    <a:pt x="1360804" y="370332"/>
                  </a:lnTo>
                  <a:lnTo>
                    <a:pt x="1369185" y="370018"/>
                  </a:lnTo>
                  <a:lnTo>
                    <a:pt x="1406525" y="357886"/>
                  </a:lnTo>
                  <a:lnTo>
                    <a:pt x="1412748" y="353567"/>
                  </a:lnTo>
                  <a:lnTo>
                    <a:pt x="1418971" y="349376"/>
                  </a:lnTo>
                  <a:lnTo>
                    <a:pt x="1424177" y="345566"/>
                  </a:lnTo>
                  <a:lnTo>
                    <a:pt x="1428496" y="342011"/>
                  </a:lnTo>
                  <a:lnTo>
                    <a:pt x="1432687" y="338582"/>
                  </a:lnTo>
                  <a:lnTo>
                    <a:pt x="1436242" y="336930"/>
                  </a:lnTo>
                  <a:lnTo>
                    <a:pt x="1439164" y="336930"/>
                  </a:lnTo>
                  <a:lnTo>
                    <a:pt x="1441196" y="336930"/>
                  </a:lnTo>
                  <a:lnTo>
                    <a:pt x="1449197" y="356362"/>
                  </a:lnTo>
                  <a:lnTo>
                    <a:pt x="1449704" y="360934"/>
                  </a:lnTo>
                  <a:lnTo>
                    <a:pt x="1449831" y="367029"/>
                  </a:lnTo>
                  <a:lnTo>
                    <a:pt x="1449831" y="374396"/>
                  </a:lnTo>
                  <a:lnTo>
                    <a:pt x="1449831" y="380238"/>
                  </a:lnTo>
                  <a:lnTo>
                    <a:pt x="1449704" y="385063"/>
                  </a:lnTo>
                  <a:lnTo>
                    <a:pt x="1449324" y="389000"/>
                  </a:lnTo>
                  <a:lnTo>
                    <a:pt x="1449069" y="392811"/>
                  </a:lnTo>
                  <a:lnTo>
                    <a:pt x="1448562" y="396113"/>
                  </a:lnTo>
                  <a:lnTo>
                    <a:pt x="1448053" y="398779"/>
                  </a:lnTo>
                  <a:lnTo>
                    <a:pt x="1447546" y="401574"/>
                  </a:lnTo>
                  <a:lnTo>
                    <a:pt x="1446784" y="403733"/>
                  </a:lnTo>
                  <a:lnTo>
                    <a:pt x="1446022" y="405384"/>
                  </a:lnTo>
                  <a:lnTo>
                    <a:pt x="1445260" y="407035"/>
                  </a:lnTo>
                  <a:lnTo>
                    <a:pt x="1443481" y="409194"/>
                  </a:lnTo>
                  <a:lnTo>
                    <a:pt x="1440814" y="411734"/>
                  </a:lnTo>
                  <a:lnTo>
                    <a:pt x="1438148" y="414274"/>
                  </a:lnTo>
                  <a:lnTo>
                    <a:pt x="1398668" y="433058"/>
                  </a:lnTo>
                  <a:lnTo>
                    <a:pt x="1355752" y="440523"/>
                  </a:lnTo>
                  <a:lnTo>
                    <a:pt x="1348104" y="440689"/>
                  </a:lnTo>
                  <a:lnTo>
                    <a:pt x="1331344" y="440023"/>
                  </a:lnTo>
                  <a:lnTo>
                    <a:pt x="1287017" y="430022"/>
                  </a:lnTo>
                  <a:lnTo>
                    <a:pt x="1251888" y="408108"/>
                  </a:lnTo>
                  <a:lnTo>
                    <a:pt x="1226423" y="375126"/>
                  </a:lnTo>
                  <a:lnTo>
                    <a:pt x="1210935" y="331620"/>
                  </a:lnTo>
                  <a:lnTo>
                    <a:pt x="1205738" y="278257"/>
                  </a:lnTo>
                  <a:lnTo>
                    <a:pt x="1206450" y="256615"/>
                  </a:lnTo>
                  <a:lnTo>
                    <a:pt x="1212113" y="217856"/>
                  </a:lnTo>
                  <a:lnTo>
                    <a:pt x="1230423" y="170878"/>
                  </a:lnTo>
                  <a:lnTo>
                    <a:pt x="1258814" y="136632"/>
                  </a:lnTo>
                  <a:lnTo>
                    <a:pt x="1295907" y="114808"/>
                  </a:lnTo>
                  <a:lnTo>
                    <a:pt x="1340056" y="105163"/>
                  </a:lnTo>
                  <a:lnTo>
                    <a:pt x="1356105" y="104521"/>
                  </a:lnTo>
                  <a:close/>
                </a:path>
                <a:path w="1450339" h="554989">
                  <a:moveTo>
                    <a:pt x="866521" y="104139"/>
                  </a:moveTo>
                  <a:lnTo>
                    <a:pt x="910330" y="111426"/>
                  </a:lnTo>
                  <a:lnTo>
                    <a:pt x="943467" y="132318"/>
                  </a:lnTo>
                  <a:lnTo>
                    <a:pt x="966954" y="164091"/>
                  </a:lnTo>
                  <a:lnTo>
                    <a:pt x="981455" y="204597"/>
                  </a:lnTo>
                  <a:lnTo>
                    <a:pt x="987653" y="251602"/>
                  </a:lnTo>
                  <a:lnTo>
                    <a:pt x="988060" y="268224"/>
                  </a:lnTo>
                  <a:lnTo>
                    <a:pt x="987534" y="287653"/>
                  </a:lnTo>
                  <a:lnTo>
                    <a:pt x="979551" y="340105"/>
                  </a:lnTo>
                  <a:lnTo>
                    <a:pt x="962352" y="382647"/>
                  </a:lnTo>
                  <a:lnTo>
                    <a:pt x="936212" y="414305"/>
                  </a:lnTo>
                  <a:lnTo>
                    <a:pt x="901122" y="434266"/>
                  </a:lnTo>
                  <a:lnTo>
                    <a:pt x="857885" y="441071"/>
                  </a:lnTo>
                  <a:lnTo>
                    <a:pt x="849122" y="441071"/>
                  </a:lnTo>
                  <a:lnTo>
                    <a:pt x="841121" y="440182"/>
                  </a:lnTo>
                  <a:lnTo>
                    <a:pt x="833881" y="438530"/>
                  </a:lnTo>
                  <a:lnTo>
                    <a:pt x="826642" y="436879"/>
                  </a:lnTo>
                  <a:lnTo>
                    <a:pt x="792606" y="417957"/>
                  </a:lnTo>
                  <a:lnTo>
                    <a:pt x="771778" y="399796"/>
                  </a:lnTo>
                  <a:lnTo>
                    <a:pt x="771778" y="540512"/>
                  </a:lnTo>
                  <a:lnTo>
                    <a:pt x="771778" y="542671"/>
                  </a:lnTo>
                  <a:lnTo>
                    <a:pt x="771143" y="544702"/>
                  </a:lnTo>
                  <a:lnTo>
                    <a:pt x="769747" y="546480"/>
                  </a:lnTo>
                  <a:lnTo>
                    <a:pt x="768476" y="548259"/>
                  </a:lnTo>
                  <a:lnTo>
                    <a:pt x="750062" y="553847"/>
                  </a:lnTo>
                  <a:lnTo>
                    <a:pt x="744727" y="554482"/>
                  </a:lnTo>
                  <a:lnTo>
                    <a:pt x="737869" y="554863"/>
                  </a:lnTo>
                  <a:lnTo>
                    <a:pt x="729614" y="554863"/>
                  </a:lnTo>
                  <a:lnTo>
                    <a:pt x="721360" y="554863"/>
                  </a:lnTo>
                  <a:lnTo>
                    <a:pt x="687451" y="542671"/>
                  </a:lnTo>
                  <a:lnTo>
                    <a:pt x="687451" y="540512"/>
                  </a:lnTo>
                  <a:lnTo>
                    <a:pt x="687451" y="123189"/>
                  </a:lnTo>
                  <a:lnTo>
                    <a:pt x="687451" y="121030"/>
                  </a:lnTo>
                  <a:lnTo>
                    <a:pt x="687959" y="118999"/>
                  </a:lnTo>
                  <a:lnTo>
                    <a:pt x="689101" y="117348"/>
                  </a:lnTo>
                  <a:lnTo>
                    <a:pt x="690244" y="115697"/>
                  </a:lnTo>
                  <a:lnTo>
                    <a:pt x="705992" y="110744"/>
                  </a:lnTo>
                  <a:lnTo>
                    <a:pt x="710564" y="110109"/>
                  </a:lnTo>
                  <a:lnTo>
                    <a:pt x="716279" y="109854"/>
                  </a:lnTo>
                  <a:lnTo>
                    <a:pt x="723264" y="109854"/>
                  </a:lnTo>
                  <a:lnTo>
                    <a:pt x="729996" y="109854"/>
                  </a:lnTo>
                  <a:lnTo>
                    <a:pt x="735584" y="110109"/>
                  </a:lnTo>
                  <a:lnTo>
                    <a:pt x="740155" y="110744"/>
                  </a:lnTo>
                  <a:lnTo>
                    <a:pt x="744727" y="111251"/>
                  </a:lnTo>
                  <a:lnTo>
                    <a:pt x="758698" y="121030"/>
                  </a:lnTo>
                  <a:lnTo>
                    <a:pt x="758698" y="123189"/>
                  </a:lnTo>
                  <a:lnTo>
                    <a:pt x="758698" y="158369"/>
                  </a:lnTo>
                  <a:lnTo>
                    <a:pt x="790664" y="129891"/>
                  </a:lnTo>
                  <a:lnTo>
                    <a:pt x="830026" y="109370"/>
                  </a:lnTo>
                  <a:lnTo>
                    <a:pt x="858807" y="104352"/>
                  </a:lnTo>
                  <a:lnTo>
                    <a:pt x="866521" y="104139"/>
                  </a:lnTo>
                  <a:close/>
                </a:path>
                <a:path w="1450339" h="554989">
                  <a:moveTo>
                    <a:pt x="464312" y="104139"/>
                  </a:moveTo>
                  <a:lnTo>
                    <a:pt x="518497" y="110301"/>
                  </a:lnTo>
                  <a:lnTo>
                    <a:pt x="560863" y="128492"/>
                  </a:lnTo>
                  <a:lnTo>
                    <a:pt x="591677" y="158180"/>
                  </a:lnTo>
                  <a:lnTo>
                    <a:pt x="611251" y="198882"/>
                  </a:lnTo>
                  <a:lnTo>
                    <a:pt x="620055" y="250209"/>
                  </a:lnTo>
                  <a:lnTo>
                    <a:pt x="620649" y="269621"/>
                  </a:lnTo>
                  <a:lnTo>
                    <a:pt x="620027" y="288264"/>
                  </a:lnTo>
                  <a:lnTo>
                    <a:pt x="610615" y="339216"/>
                  </a:lnTo>
                  <a:lnTo>
                    <a:pt x="589684" y="381543"/>
                  </a:lnTo>
                  <a:lnTo>
                    <a:pt x="557101" y="413654"/>
                  </a:lnTo>
                  <a:lnTo>
                    <a:pt x="512827" y="434052"/>
                  </a:lnTo>
                  <a:lnTo>
                    <a:pt x="456946" y="441071"/>
                  </a:lnTo>
                  <a:lnTo>
                    <a:pt x="437610" y="440380"/>
                  </a:lnTo>
                  <a:lnTo>
                    <a:pt x="387603" y="430022"/>
                  </a:lnTo>
                  <a:lnTo>
                    <a:pt x="349045" y="407769"/>
                  </a:lnTo>
                  <a:lnTo>
                    <a:pt x="321770" y="374348"/>
                  </a:lnTo>
                  <a:lnTo>
                    <a:pt x="305786" y="329989"/>
                  </a:lnTo>
                  <a:lnTo>
                    <a:pt x="300481" y="275589"/>
                  </a:lnTo>
                  <a:lnTo>
                    <a:pt x="301124" y="256924"/>
                  </a:lnTo>
                  <a:lnTo>
                    <a:pt x="310768" y="205739"/>
                  </a:lnTo>
                  <a:lnTo>
                    <a:pt x="331807" y="163395"/>
                  </a:lnTo>
                  <a:lnTo>
                    <a:pt x="364331" y="131524"/>
                  </a:lnTo>
                  <a:lnTo>
                    <a:pt x="408412" y="111158"/>
                  </a:lnTo>
                  <a:lnTo>
                    <a:pt x="464312" y="104139"/>
                  </a:lnTo>
                  <a:close/>
                </a:path>
                <a:path w="1450339" h="554989">
                  <a:moveTo>
                    <a:pt x="13080" y="0"/>
                  </a:moveTo>
                  <a:lnTo>
                    <a:pt x="318515" y="0"/>
                  </a:lnTo>
                  <a:lnTo>
                    <a:pt x="320421" y="0"/>
                  </a:lnTo>
                  <a:lnTo>
                    <a:pt x="322325" y="635"/>
                  </a:lnTo>
                  <a:lnTo>
                    <a:pt x="323976" y="1904"/>
                  </a:lnTo>
                  <a:lnTo>
                    <a:pt x="325627" y="3048"/>
                  </a:lnTo>
                  <a:lnTo>
                    <a:pt x="327025" y="5079"/>
                  </a:lnTo>
                  <a:lnTo>
                    <a:pt x="328167" y="7874"/>
                  </a:lnTo>
                  <a:lnTo>
                    <a:pt x="329311" y="10667"/>
                  </a:lnTo>
                  <a:lnTo>
                    <a:pt x="330073" y="14350"/>
                  </a:lnTo>
                  <a:lnTo>
                    <a:pt x="330707" y="19050"/>
                  </a:lnTo>
                  <a:lnTo>
                    <a:pt x="331215" y="23749"/>
                  </a:lnTo>
                  <a:lnTo>
                    <a:pt x="331469" y="29463"/>
                  </a:lnTo>
                  <a:lnTo>
                    <a:pt x="331469" y="36195"/>
                  </a:lnTo>
                  <a:lnTo>
                    <a:pt x="331469" y="42672"/>
                  </a:lnTo>
                  <a:lnTo>
                    <a:pt x="328167" y="63753"/>
                  </a:lnTo>
                  <a:lnTo>
                    <a:pt x="327025" y="66548"/>
                  </a:lnTo>
                  <a:lnTo>
                    <a:pt x="325627" y="68707"/>
                  </a:lnTo>
                  <a:lnTo>
                    <a:pt x="323976" y="69976"/>
                  </a:lnTo>
                  <a:lnTo>
                    <a:pt x="322325" y="71374"/>
                  </a:lnTo>
                  <a:lnTo>
                    <a:pt x="320421" y="72009"/>
                  </a:lnTo>
                  <a:lnTo>
                    <a:pt x="318515" y="72009"/>
                  </a:lnTo>
                  <a:lnTo>
                    <a:pt x="209930" y="72009"/>
                  </a:lnTo>
                  <a:lnTo>
                    <a:pt x="209930" y="421259"/>
                  </a:lnTo>
                  <a:lnTo>
                    <a:pt x="209930" y="423545"/>
                  </a:lnTo>
                  <a:lnTo>
                    <a:pt x="209296" y="425450"/>
                  </a:lnTo>
                  <a:lnTo>
                    <a:pt x="207772" y="427354"/>
                  </a:lnTo>
                  <a:lnTo>
                    <a:pt x="206375" y="429133"/>
                  </a:lnTo>
                  <a:lnTo>
                    <a:pt x="203962" y="430529"/>
                  </a:lnTo>
                  <a:lnTo>
                    <a:pt x="200532" y="431673"/>
                  </a:lnTo>
                  <a:lnTo>
                    <a:pt x="197230" y="432815"/>
                  </a:lnTo>
                  <a:lnTo>
                    <a:pt x="192659" y="433704"/>
                  </a:lnTo>
                  <a:lnTo>
                    <a:pt x="187071" y="434339"/>
                  </a:lnTo>
                  <a:lnTo>
                    <a:pt x="181355" y="434975"/>
                  </a:lnTo>
                  <a:lnTo>
                    <a:pt x="174243" y="435355"/>
                  </a:lnTo>
                  <a:lnTo>
                    <a:pt x="165735" y="435355"/>
                  </a:lnTo>
                  <a:lnTo>
                    <a:pt x="157225" y="435355"/>
                  </a:lnTo>
                  <a:lnTo>
                    <a:pt x="150240" y="434975"/>
                  </a:lnTo>
                  <a:lnTo>
                    <a:pt x="144525" y="434339"/>
                  </a:lnTo>
                  <a:lnTo>
                    <a:pt x="138811" y="433704"/>
                  </a:lnTo>
                  <a:lnTo>
                    <a:pt x="121538" y="423545"/>
                  </a:lnTo>
                  <a:lnTo>
                    <a:pt x="121538" y="421259"/>
                  </a:lnTo>
                  <a:lnTo>
                    <a:pt x="121538" y="72009"/>
                  </a:lnTo>
                  <a:lnTo>
                    <a:pt x="13080" y="72009"/>
                  </a:lnTo>
                  <a:lnTo>
                    <a:pt x="10794" y="72009"/>
                  </a:lnTo>
                  <a:lnTo>
                    <a:pt x="8889" y="71374"/>
                  </a:lnTo>
                  <a:lnTo>
                    <a:pt x="7365" y="69976"/>
                  </a:lnTo>
                  <a:lnTo>
                    <a:pt x="5841" y="68707"/>
                  </a:lnTo>
                  <a:lnTo>
                    <a:pt x="4444" y="66548"/>
                  </a:lnTo>
                  <a:lnTo>
                    <a:pt x="3301" y="63753"/>
                  </a:lnTo>
                  <a:lnTo>
                    <a:pt x="2286" y="60960"/>
                  </a:lnTo>
                  <a:lnTo>
                    <a:pt x="1397" y="57276"/>
                  </a:lnTo>
                  <a:lnTo>
                    <a:pt x="888" y="52704"/>
                  </a:lnTo>
                  <a:lnTo>
                    <a:pt x="253" y="48133"/>
                  </a:lnTo>
                  <a:lnTo>
                    <a:pt x="0" y="42672"/>
                  </a:lnTo>
                  <a:lnTo>
                    <a:pt x="0" y="36195"/>
                  </a:lnTo>
                  <a:lnTo>
                    <a:pt x="0" y="29463"/>
                  </a:lnTo>
                  <a:lnTo>
                    <a:pt x="253" y="23749"/>
                  </a:lnTo>
                  <a:lnTo>
                    <a:pt x="888" y="19050"/>
                  </a:lnTo>
                  <a:lnTo>
                    <a:pt x="1397" y="14350"/>
                  </a:lnTo>
                  <a:lnTo>
                    <a:pt x="7365" y="1904"/>
                  </a:lnTo>
                  <a:lnTo>
                    <a:pt x="8889" y="635"/>
                  </a:lnTo>
                  <a:lnTo>
                    <a:pt x="10794" y="0"/>
                  </a:lnTo>
                  <a:lnTo>
                    <a:pt x="13080" y="0"/>
                  </a:lnTo>
                  <a:close/>
                </a:path>
              </a:pathLst>
            </a:custGeom>
            <a:ln w="10668">
              <a:solidFill>
                <a:srgbClr val="7C7C7C"/>
              </a:solidFill>
            </a:ln>
          </p:spPr>
          <p:txBody>
            <a:bodyPr wrap="square" lIns="0" tIns="0" rIns="0" bIns="0" rtlCol="0"/>
            <a:lstStyle/>
            <a:p>
              <a:endParaRPr/>
            </a:p>
          </p:txBody>
        </p:sp>
        <p:sp>
          <p:nvSpPr>
            <p:cNvPr id="10" name="object 10"/>
            <p:cNvSpPr/>
            <p:nvPr/>
          </p:nvSpPr>
          <p:spPr>
            <a:xfrm>
              <a:off x="4576699" y="1598802"/>
              <a:ext cx="107696" cy="99060"/>
            </a:xfrm>
            <a:prstGeom prst="rect">
              <a:avLst/>
            </a:prstGeom>
            <a:blipFill>
              <a:blip r:embed="rId7" cstate="print"/>
              <a:stretch>
                <a:fillRect/>
              </a:stretch>
            </a:blipFill>
          </p:spPr>
          <p:txBody>
            <a:bodyPr wrap="square" lIns="0" tIns="0" rIns="0" bIns="0" rtlCol="0"/>
            <a:lstStyle/>
            <a:p>
              <a:endParaRPr/>
            </a:p>
          </p:txBody>
        </p:sp>
      </p:grpSp>
      <p:grpSp>
        <p:nvGrpSpPr>
          <p:cNvPr id="11" name="object 11"/>
          <p:cNvGrpSpPr/>
          <p:nvPr/>
        </p:nvGrpSpPr>
        <p:grpSpPr>
          <a:xfrm>
            <a:off x="1831085" y="2956432"/>
            <a:ext cx="5242560" cy="487680"/>
            <a:chOff x="1831085" y="2956432"/>
            <a:chExt cx="5242560" cy="487680"/>
          </a:xfrm>
        </p:grpSpPr>
        <p:sp>
          <p:nvSpPr>
            <p:cNvPr id="12" name="object 12"/>
            <p:cNvSpPr/>
            <p:nvPr/>
          </p:nvSpPr>
          <p:spPr>
            <a:xfrm>
              <a:off x="1836419" y="2961766"/>
              <a:ext cx="5231383" cy="476504"/>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6871970" y="3286886"/>
              <a:ext cx="118490" cy="97027"/>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6340220" y="3167379"/>
              <a:ext cx="141605" cy="204851"/>
            </a:xfrm>
            <a:prstGeom prst="rect">
              <a:avLst/>
            </a:prstGeom>
            <a:blipFill>
              <a:blip r:embed="rId10" cstate="print"/>
              <a:stretch>
                <a:fillRect/>
              </a:stretch>
            </a:blipFill>
          </p:spPr>
          <p:txBody>
            <a:bodyPr wrap="square" lIns="0" tIns="0" rIns="0" bIns="0" rtlCol="0"/>
            <a:lstStyle/>
            <a:p>
              <a:endParaRPr/>
            </a:p>
          </p:txBody>
        </p:sp>
        <p:sp>
          <p:nvSpPr>
            <p:cNvPr id="15" name="object 15"/>
            <p:cNvSpPr/>
            <p:nvPr/>
          </p:nvSpPr>
          <p:spPr>
            <a:xfrm>
              <a:off x="4694300" y="3162680"/>
              <a:ext cx="157353" cy="213614"/>
            </a:xfrm>
            <a:prstGeom prst="rect">
              <a:avLst/>
            </a:prstGeom>
            <a:blipFill>
              <a:blip r:embed="rId11" cstate="print"/>
              <a:stretch>
                <a:fillRect/>
              </a:stretch>
            </a:blipFill>
          </p:spPr>
          <p:txBody>
            <a:bodyPr wrap="square" lIns="0" tIns="0" rIns="0" bIns="0" rtlCol="0"/>
            <a:lstStyle/>
            <a:p>
              <a:endParaRPr/>
            </a:p>
          </p:txBody>
        </p:sp>
        <p:sp>
          <p:nvSpPr>
            <p:cNvPr id="16" name="object 16"/>
            <p:cNvSpPr/>
            <p:nvPr/>
          </p:nvSpPr>
          <p:spPr>
            <a:xfrm>
              <a:off x="5993891" y="3155568"/>
              <a:ext cx="136652" cy="86741"/>
            </a:xfrm>
            <a:prstGeom prst="rect">
              <a:avLst/>
            </a:prstGeom>
            <a:blipFill>
              <a:blip r:embed="rId12" cstate="print"/>
              <a:stretch>
                <a:fillRect/>
              </a:stretch>
            </a:blipFill>
          </p:spPr>
          <p:txBody>
            <a:bodyPr wrap="square" lIns="0" tIns="0" rIns="0" bIns="0" rtlCol="0"/>
            <a:lstStyle/>
            <a:p>
              <a:endParaRPr/>
            </a:p>
          </p:txBody>
        </p:sp>
        <p:sp>
          <p:nvSpPr>
            <p:cNvPr id="17" name="object 17"/>
            <p:cNvSpPr/>
            <p:nvPr/>
          </p:nvSpPr>
          <p:spPr>
            <a:xfrm>
              <a:off x="4194047" y="3155568"/>
              <a:ext cx="136651" cy="86741"/>
            </a:xfrm>
            <a:prstGeom prst="rect">
              <a:avLst/>
            </a:prstGeom>
            <a:blipFill>
              <a:blip r:embed="rId12" cstate="print"/>
              <a:stretch>
                <a:fillRect/>
              </a:stretch>
            </a:blipFill>
          </p:spPr>
          <p:txBody>
            <a:bodyPr wrap="square" lIns="0" tIns="0" rIns="0" bIns="0" rtlCol="0"/>
            <a:lstStyle/>
            <a:p>
              <a:endParaRPr/>
            </a:p>
          </p:txBody>
        </p:sp>
        <p:sp>
          <p:nvSpPr>
            <p:cNvPr id="18" name="object 18"/>
            <p:cNvSpPr/>
            <p:nvPr/>
          </p:nvSpPr>
          <p:spPr>
            <a:xfrm>
              <a:off x="3194303" y="3155568"/>
              <a:ext cx="136652" cy="86741"/>
            </a:xfrm>
            <a:prstGeom prst="rect">
              <a:avLst/>
            </a:prstGeom>
            <a:blipFill>
              <a:blip r:embed="rId12" cstate="print"/>
              <a:stretch>
                <a:fillRect/>
              </a:stretch>
            </a:blipFill>
          </p:spPr>
          <p:txBody>
            <a:bodyPr wrap="square" lIns="0" tIns="0" rIns="0" bIns="0" rtlCol="0"/>
            <a:lstStyle/>
            <a:p>
              <a:endParaRPr/>
            </a:p>
          </p:txBody>
        </p:sp>
        <p:sp>
          <p:nvSpPr>
            <p:cNvPr id="19" name="object 19"/>
            <p:cNvSpPr/>
            <p:nvPr/>
          </p:nvSpPr>
          <p:spPr>
            <a:xfrm>
              <a:off x="1836419" y="2995167"/>
              <a:ext cx="5231765" cy="443230"/>
            </a:xfrm>
            <a:custGeom>
              <a:avLst/>
              <a:gdLst/>
              <a:ahLst/>
              <a:cxnLst/>
              <a:rect l="l" t="t" r="r" b="b"/>
              <a:pathLst>
                <a:path w="5231765" h="443229">
                  <a:moveTo>
                    <a:pt x="4850003" y="111887"/>
                  </a:moveTo>
                  <a:lnTo>
                    <a:pt x="4858258" y="111887"/>
                  </a:lnTo>
                  <a:lnTo>
                    <a:pt x="4864988" y="112268"/>
                  </a:lnTo>
                  <a:lnTo>
                    <a:pt x="4890134" y="120142"/>
                  </a:lnTo>
                  <a:lnTo>
                    <a:pt x="4891532" y="121793"/>
                  </a:lnTo>
                  <a:lnTo>
                    <a:pt x="4892166" y="123698"/>
                  </a:lnTo>
                  <a:lnTo>
                    <a:pt x="4892166" y="125984"/>
                  </a:lnTo>
                  <a:lnTo>
                    <a:pt x="4892166" y="423926"/>
                  </a:lnTo>
                  <a:lnTo>
                    <a:pt x="4892166" y="426212"/>
                  </a:lnTo>
                  <a:lnTo>
                    <a:pt x="4891532" y="428117"/>
                  </a:lnTo>
                  <a:lnTo>
                    <a:pt x="4890134" y="429768"/>
                  </a:lnTo>
                  <a:lnTo>
                    <a:pt x="4888864" y="431546"/>
                  </a:lnTo>
                  <a:lnTo>
                    <a:pt x="4886579" y="432943"/>
                  </a:lnTo>
                  <a:lnTo>
                    <a:pt x="4883277" y="433959"/>
                  </a:lnTo>
                  <a:lnTo>
                    <a:pt x="4880102" y="435102"/>
                  </a:lnTo>
                  <a:lnTo>
                    <a:pt x="4875783" y="435991"/>
                  </a:lnTo>
                  <a:lnTo>
                    <a:pt x="4870450" y="436499"/>
                  </a:lnTo>
                  <a:lnTo>
                    <a:pt x="4864988" y="437134"/>
                  </a:lnTo>
                  <a:lnTo>
                    <a:pt x="4858258" y="437388"/>
                  </a:lnTo>
                  <a:lnTo>
                    <a:pt x="4850003" y="437388"/>
                  </a:lnTo>
                  <a:lnTo>
                    <a:pt x="4841748" y="437388"/>
                  </a:lnTo>
                  <a:lnTo>
                    <a:pt x="4834889" y="437134"/>
                  </a:lnTo>
                  <a:lnTo>
                    <a:pt x="4829556" y="436499"/>
                  </a:lnTo>
                  <a:lnTo>
                    <a:pt x="4824222" y="435991"/>
                  </a:lnTo>
                  <a:lnTo>
                    <a:pt x="4819904" y="435102"/>
                  </a:lnTo>
                  <a:lnTo>
                    <a:pt x="4816602" y="433959"/>
                  </a:lnTo>
                  <a:lnTo>
                    <a:pt x="4813427" y="432943"/>
                  </a:lnTo>
                  <a:lnTo>
                    <a:pt x="4811140" y="431546"/>
                  </a:lnTo>
                  <a:lnTo>
                    <a:pt x="4809744" y="429768"/>
                  </a:lnTo>
                  <a:lnTo>
                    <a:pt x="4808474" y="428117"/>
                  </a:lnTo>
                  <a:lnTo>
                    <a:pt x="4807711" y="426212"/>
                  </a:lnTo>
                  <a:lnTo>
                    <a:pt x="4807711" y="423926"/>
                  </a:lnTo>
                  <a:lnTo>
                    <a:pt x="4807711" y="125984"/>
                  </a:lnTo>
                  <a:lnTo>
                    <a:pt x="4807711" y="123698"/>
                  </a:lnTo>
                  <a:lnTo>
                    <a:pt x="4808474" y="121793"/>
                  </a:lnTo>
                  <a:lnTo>
                    <a:pt x="4829556" y="112903"/>
                  </a:lnTo>
                  <a:lnTo>
                    <a:pt x="4834889" y="112268"/>
                  </a:lnTo>
                  <a:lnTo>
                    <a:pt x="4841748" y="111887"/>
                  </a:lnTo>
                  <a:lnTo>
                    <a:pt x="4850003" y="111887"/>
                  </a:lnTo>
                  <a:close/>
                </a:path>
                <a:path w="5231765" h="443229">
                  <a:moveTo>
                    <a:pt x="967867" y="111887"/>
                  </a:moveTo>
                  <a:lnTo>
                    <a:pt x="976122" y="111887"/>
                  </a:lnTo>
                  <a:lnTo>
                    <a:pt x="982980" y="112141"/>
                  </a:lnTo>
                  <a:lnTo>
                    <a:pt x="988313" y="112776"/>
                  </a:lnTo>
                  <a:lnTo>
                    <a:pt x="993648" y="113284"/>
                  </a:lnTo>
                  <a:lnTo>
                    <a:pt x="1007999" y="119380"/>
                  </a:lnTo>
                  <a:lnTo>
                    <a:pt x="1009396" y="121031"/>
                  </a:lnTo>
                  <a:lnTo>
                    <a:pt x="1010031" y="123062"/>
                  </a:lnTo>
                  <a:lnTo>
                    <a:pt x="1010031" y="125222"/>
                  </a:lnTo>
                  <a:lnTo>
                    <a:pt x="1010031" y="294005"/>
                  </a:lnTo>
                  <a:lnTo>
                    <a:pt x="1015111" y="338074"/>
                  </a:lnTo>
                  <a:lnTo>
                    <a:pt x="1044321" y="368046"/>
                  </a:lnTo>
                  <a:lnTo>
                    <a:pt x="1051814" y="369697"/>
                  </a:lnTo>
                  <a:lnTo>
                    <a:pt x="1060323" y="369697"/>
                  </a:lnTo>
                  <a:lnTo>
                    <a:pt x="1100820" y="351460"/>
                  </a:lnTo>
                  <a:lnTo>
                    <a:pt x="1127252" y="323850"/>
                  </a:lnTo>
                  <a:lnTo>
                    <a:pt x="1127252" y="125222"/>
                  </a:lnTo>
                  <a:lnTo>
                    <a:pt x="1127252" y="123062"/>
                  </a:lnTo>
                  <a:lnTo>
                    <a:pt x="1148715" y="112776"/>
                  </a:lnTo>
                  <a:lnTo>
                    <a:pt x="1154049" y="112141"/>
                  </a:lnTo>
                  <a:lnTo>
                    <a:pt x="1160907" y="111887"/>
                  </a:lnTo>
                  <a:lnTo>
                    <a:pt x="1169162" y="111887"/>
                  </a:lnTo>
                  <a:lnTo>
                    <a:pt x="1177417" y="111887"/>
                  </a:lnTo>
                  <a:lnTo>
                    <a:pt x="1184148" y="112141"/>
                  </a:lnTo>
                  <a:lnTo>
                    <a:pt x="1189482" y="112776"/>
                  </a:lnTo>
                  <a:lnTo>
                    <a:pt x="1194943" y="113284"/>
                  </a:lnTo>
                  <a:lnTo>
                    <a:pt x="1208913" y="119380"/>
                  </a:lnTo>
                  <a:lnTo>
                    <a:pt x="1210310" y="121031"/>
                  </a:lnTo>
                  <a:lnTo>
                    <a:pt x="1210945" y="123062"/>
                  </a:lnTo>
                  <a:lnTo>
                    <a:pt x="1210945" y="125222"/>
                  </a:lnTo>
                  <a:lnTo>
                    <a:pt x="1210945" y="423926"/>
                  </a:lnTo>
                  <a:lnTo>
                    <a:pt x="1210945" y="426212"/>
                  </a:lnTo>
                  <a:lnTo>
                    <a:pt x="1210437" y="428117"/>
                  </a:lnTo>
                  <a:lnTo>
                    <a:pt x="1209294" y="429768"/>
                  </a:lnTo>
                  <a:lnTo>
                    <a:pt x="1208151" y="431546"/>
                  </a:lnTo>
                  <a:lnTo>
                    <a:pt x="1206246" y="432943"/>
                  </a:lnTo>
                  <a:lnTo>
                    <a:pt x="1203452" y="433959"/>
                  </a:lnTo>
                  <a:lnTo>
                    <a:pt x="1200658" y="435102"/>
                  </a:lnTo>
                  <a:lnTo>
                    <a:pt x="1196975" y="435991"/>
                  </a:lnTo>
                  <a:lnTo>
                    <a:pt x="1192403" y="436499"/>
                  </a:lnTo>
                  <a:lnTo>
                    <a:pt x="1187831" y="437134"/>
                  </a:lnTo>
                  <a:lnTo>
                    <a:pt x="1182116" y="437388"/>
                  </a:lnTo>
                  <a:lnTo>
                    <a:pt x="1175131" y="437388"/>
                  </a:lnTo>
                  <a:lnTo>
                    <a:pt x="1167765" y="437388"/>
                  </a:lnTo>
                  <a:lnTo>
                    <a:pt x="1161796" y="437134"/>
                  </a:lnTo>
                  <a:lnTo>
                    <a:pt x="1157224" y="436499"/>
                  </a:lnTo>
                  <a:lnTo>
                    <a:pt x="1152652" y="435991"/>
                  </a:lnTo>
                  <a:lnTo>
                    <a:pt x="1148969" y="435102"/>
                  </a:lnTo>
                  <a:lnTo>
                    <a:pt x="1146302" y="433959"/>
                  </a:lnTo>
                  <a:lnTo>
                    <a:pt x="1143635" y="432943"/>
                  </a:lnTo>
                  <a:lnTo>
                    <a:pt x="1141730" y="431546"/>
                  </a:lnTo>
                  <a:lnTo>
                    <a:pt x="1140587" y="429768"/>
                  </a:lnTo>
                  <a:lnTo>
                    <a:pt x="1139571" y="428117"/>
                  </a:lnTo>
                  <a:lnTo>
                    <a:pt x="1138936" y="426212"/>
                  </a:lnTo>
                  <a:lnTo>
                    <a:pt x="1138936" y="423926"/>
                  </a:lnTo>
                  <a:lnTo>
                    <a:pt x="1138936" y="389509"/>
                  </a:lnTo>
                  <a:lnTo>
                    <a:pt x="1101306" y="422120"/>
                  </a:lnTo>
                  <a:lnTo>
                    <a:pt x="1062497" y="439705"/>
                  </a:lnTo>
                  <a:lnTo>
                    <a:pt x="1035431" y="443103"/>
                  </a:lnTo>
                  <a:lnTo>
                    <a:pt x="1020693" y="442464"/>
                  </a:lnTo>
                  <a:lnTo>
                    <a:pt x="983742" y="433070"/>
                  </a:lnTo>
                  <a:lnTo>
                    <a:pt x="949960" y="405511"/>
                  </a:lnTo>
                  <a:lnTo>
                    <a:pt x="931544" y="365252"/>
                  </a:lnTo>
                  <a:lnTo>
                    <a:pt x="926312" y="324461"/>
                  </a:lnTo>
                  <a:lnTo>
                    <a:pt x="925957" y="308102"/>
                  </a:lnTo>
                  <a:lnTo>
                    <a:pt x="925957" y="125222"/>
                  </a:lnTo>
                  <a:lnTo>
                    <a:pt x="925957" y="123062"/>
                  </a:lnTo>
                  <a:lnTo>
                    <a:pt x="926592" y="121031"/>
                  </a:lnTo>
                  <a:lnTo>
                    <a:pt x="927862" y="119380"/>
                  </a:lnTo>
                  <a:lnTo>
                    <a:pt x="929005" y="117729"/>
                  </a:lnTo>
                  <a:lnTo>
                    <a:pt x="947547" y="112776"/>
                  </a:lnTo>
                  <a:lnTo>
                    <a:pt x="953007" y="112141"/>
                  </a:lnTo>
                  <a:lnTo>
                    <a:pt x="959866" y="111887"/>
                  </a:lnTo>
                  <a:lnTo>
                    <a:pt x="967867" y="111887"/>
                  </a:lnTo>
                  <a:close/>
                </a:path>
                <a:path w="5231765" h="443229">
                  <a:moveTo>
                    <a:pt x="2140458" y="106553"/>
                  </a:moveTo>
                  <a:lnTo>
                    <a:pt x="2183384" y="112522"/>
                  </a:lnTo>
                  <a:lnTo>
                    <a:pt x="2190877" y="115189"/>
                  </a:lnTo>
                  <a:lnTo>
                    <a:pt x="2198370" y="117856"/>
                  </a:lnTo>
                  <a:lnTo>
                    <a:pt x="2223516" y="132969"/>
                  </a:lnTo>
                  <a:lnTo>
                    <a:pt x="2225929" y="135382"/>
                  </a:lnTo>
                  <a:lnTo>
                    <a:pt x="2227707" y="137541"/>
                  </a:lnTo>
                  <a:lnTo>
                    <a:pt x="2228722" y="139192"/>
                  </a:lnTo>
                  <a:lnTo>
                    <a:pt x="2229739" y="140843"/>
                  </a:lnTo>
                  <a:lnTo>
                    <a:pt x="2230501" y="143002"/>
                  </a:lnTo>
                  <a:lnTo>
                    <a:pt x="2231009" y="145669"/>
                  </a:lnTo>
                  <a:lnTo>
                    <a:pt x="2231644" y="148336"/>
                  </a:lnTo>
                  <a:lnTo>
                    <a:pt x="2232025" y="151637"/>
                  </a:lnTo>
                  <a:lnTo>
                    <a:pt x="2232406" y="155575"/>
                  </a:lnTo>
                  <a:lnTo>
                    <a:pt x="2232660" y="159512"/>
                  </a:lnTo>
                  <a:lnTo>
                    <a:pt x="2232914" y="164211"/>
                  </a:lnTo>
                  <a:lnTo>
                    <a:pt x="2232914" y="169799"/>
                  </a:lnTo>
                  <a:lnTo>
                    <a:pt x="2224405" y="204978"/>
                  </a:lnTo>
                  <a:lnTo>
                    <a:pt x="2220849" y="204978"/>
                  </a:lnTo>
                  <a:lnTo>
                    <a:pt x="2217039" y="204978"/>
                  </a:lnTo>
                  <a:lnTo>
                    <a:pt x="2212975" y="203454"/>
                  </a:lnTo>
                  <a:lnTo>
                    <a:pt x="2208784" y="200279"/>
                  </a:lnTo>
                  <a:lnTo>
                    <a:pt x="2204466" y="197104"/>
                  </a:lnTo>
                  <a:lnTo>
                    <a:pt x="2199513" y="193675"/>
                  </a:lnTo>
                  <a:lnTo>
                    <a:pt x="2193671" y="189865"/>
                  </a:lnTo>
                  <a:lnTo>
                    <a:pt x="2187956" y="186055"/>
                  </a:lnTo>
                  <a:lnTo>
                    <a:pt x="2144141" y="174879"/>
                  </a:lnTo>
                  <a:lnTo>
                    <a:pt x="2128710" y="176452"/>
                  </a:lnTo>
                  <a:lnTo>
                    <a:pt x="2093849" y="200152"/>
                  </a:lnTo>
                  <a:lnTo>
                    <a:pt x="2077543" y="251319"/>
                  </a:lnTo>
                  <a:lnTo>
                    <a:pt x="2076450" y="274320"/>
                  </a:lnTo>
                  <a:lnTo>
                    <a:pt x="2076733" y="285986"/>
                  </a:lnTo>
                  <a:lnTo>
                    <a:pt x="2083274" y="325649"/>
                  </a:lnTo>
                  <a:lnTo>
                    <a:pt x="2103358" y="358457"/>
                  </a:lnTo>
                  <a:lnTo>
                    <a:pt x="2145157" y="372364"/>
                  </a:lnTo>
                  <a:lnTo>
                    <a:pt x="2153537" y="372050"/>
                  </a:lnTo>
                  <a:lnTo>
                    <a:pt x="2190750" y="359918"/>
                  </a:lnTo>
                  <a:lnTo>
                    <a:pt x="2197100" y="355600"/>
                  </a:lnTo>
                  <a:lnTo>
                    <a:pt x="2203322" y="351409"/>
                  </a:lnTo>
                  <a:lnTo>
                    <a:pt x="2208530" y="347599"/>
                  </a:lnTo>
                  <a:lnTo>
                    <a:pt x="2212847" y="344043"/>
                  </a:lnTo>
                  <a:lnTo>
                    <a:pt x="2217039" y="340614"/>
                  </a:lnTo>
                  <a:lnTo>
                    <a:pt x="2220595" y="338963"/>
                  </a:lnTo>
                  <a:lnTo>
                    <a:pt x="2223516" y="338963"/>
                  </a:lnTo>
                  <a:lnTo>
                    <a:pt x="2225547" y="338963"/>
                  </a:lnTo>
                  <a:lnTo>
                    <a:pt x="2227199" y="339471"/>
                  </a:lnTo>
                  <a:lnTo>
                    <a:pt x="2228469" y="340614"/>
                  </a:lnTo>
                  <a:lnTo>
                    <a:pt x="2229866" y="341757"/>
                  </a:lnTo>
                  <a:lnTo>
                    <a:pt x="2230882" y="343789"/>
                  </a:lnTo>
                  <a:lnTo>
                    <a:pt x="2231644" y="346837"/>
                  </a:lnTo>
                  <a:lnTo>
                    <a:pt x="2232533" y="349758"/>
                  </a:lnTo>
                  <a:lnTo>
                    <a:pt x="2233041" y="353695"/>
                  </a:lnTo>
                  <a:lnTo>
                    <a:pt x="2233549" y="358394"/>
                  </a:lnTo>
                  <a:lnTo>
                    <a:pt x="2234057" y="362966"/>
                  </a:lnTo>
                  <a:lnTo>
                    <a:pt x="2234184" y="369062"/>
                  </a:lnTo>
                  <a:lnTo>
                    <a:pt x="2234184" y="376428"/>
                  </a:lnTo>
                  <a:lnTo>
                    <a:pt x="2234184" y="382270"/>
                  </a:lnTo>
                  <a:lnTo>
                    <a:pt x="2234057" y="387096"/>
                  </a:lnTo>
                  <a:lnTo>
                    <a:pt x="2233676" y="391033"/>
                  </a:lnTo>
                  <a:lnTo>
                    <a:pt x="2233422" y="394843"/>
                  </a:lnTo>
                  <a:lnTo>
                    <a:pt x="2225167" y="413766"/>
                  </a:lnTo>
                  <a:lnTo>
                    <a:pt x="2222500" y="416306"/>
                  </a:lnTo>
                  <a:lnTo>
                    <a:pt x="2183020" y="435090"/>
                  </a:lnTo>
                  <a:lnTo>
                    <a:pt x="2140104" y="442555"/>
                  </a:lnTo>
                  <a:lnTo>
                    <a:pt x="2132457" y="442722"/>
                  </a:lnTo>
                  <a:lnTo>
                    <a:pt x="2115694" y="442055"/>
                  </a:lnTo>
                  <a:lnTo>
                    <a:pt x="2071243" y="432054"/>
                  </a:lnTo>
                  <a:lnTo>
                    <a:pt x="2036131" y="410140"/>
                  </a:lnTo>
                  <a:lnTo>
                    <a:pt x="2010759" y="377158"/>
                  </a:lnTo>
                  <a:lnTo>
                    <a:pt x="1995287" y="333652"/>
                  </a:lnTo>
                  <a:lnTo>
                    <a:pt x="1990090" y="280289"/>
                  </a:lnTo>
                  <a:lnTo>
                    <a:pt x="1990800" y="258647"/>
                  </a:lnTo>
                  <a:lnTo>
                    <a:pt x="1996412" y="219888"/>
                  </a:lnTo>
                  <a:lnTo>
                    <a:pt x="2014712" y="172910"/>
                  </a:lnTo>
                  <a:lnTo>
                    <a:pt x="2043110" y="138664"/>
                  </a:lnTo>
                  <a:lnTo>
                    <a:pt x="2080133" y="116840"/>
                  </a:lnTo>
                  <a:lnTo>
                    <a:pt x="2124406" y="107195"/>
                  </a:lnTo>
                  <a:lnTo>
                    <a:pt x="2140458" y="106553"/>
                  </a:lnTo>
                  <a:close/>
                </a:path>
                <a:path w="5231765" h="443229">
                  <a:moveTo>
                    <a:pt x="5099558" y="106172"/>
                  </a:moveTo>
                  <a:lnTo>
                    <a:pt x="5146510" y="110029"/>
                  </a:lnTo>
                  <a:lnTo>
                    <a:pt x="5192025" y="127496"/>
                  </a:lnTo>
                  <a:lnTo>
                    <a:pt x="5219830" y="160097"/>
                  </a:lnTo>
                  <a:lnTo>
                    <a:pt x="5230929" y="209194"/>
                  </a:lnTo>
                  <a:lnTo>
                    <a:pt x="5231383" y="224028"/>
                  </a:lnTo>
                  <a:lnTo>
                    <a:pt x="5231383" y="424942"/>
                  </a:lnTo>
                  <a:lnTo>
                    <a:pt x="5231383" y="428117"/>
                  </a:lnTo>
                  <a:lnTo>
                    <a:pt x="5230368" y="430530"/>
                  </a:lnTo>
                  <a:lnTo>
                    <a:pt x="5228082" y="432308"/>
                  </a:lnTo>
                  <a:lnTo>
                    <a:pt x="5225796" y="434086"/>
                  </a:lnTo>
                  <a:lnTo>
                    <a:pt x="5222366" y="435356"/>
                  </a:lnTo>
                  <a:lnTo>
                    <a:pt x="5217540" y="436245"/>
                  </a:lnTo>
                  <a:lnTo>
                    <a:pt x="5212714" y="437007"/>
                  </a:lnTo>
                  <a:lnTo>
                    <a:pt x="5205603" y="437388"/>
                  </a:lnTo>
                  <a:lnTo>
                    <a:pt x="5196332" y="437388"/>
                  </a:lnTo>
                  <a:lnTo>
                    <a:pt x="5186172" y="437388"/>
                  </a:lnTo>
                  <a:lnTo>
                    <a:pt x="5164582" y="432308"/>
                  </a:lnTo>
                  <a:lnTo>
                    <a:pt x="5162677" y="430530"/>
                  </a:lnTo>
                  <a:lnTo>
                    <a:pt x="5161787" y="428117"/>
                  </a:lnTo>
                  <a:lnTo>
                    <a:pt x="5161787" y="424942"/>
                  </a:lnTo>
                  <a:lnTo>
                    <a:pt x="5161787" y="401193"/>
                  </a:lnTo>
                  <a:lnTo>
                    <a:pt x="5131230" y="425981"/>
                  </a:lnTo>
                  <a:lnTo>
                    <a:pt x="5094858" y="440340"/>
                  </a:lnTo>
                  <a:lnTo>
                    <a:pt x="5067300" y="443103"/>
                  </a:lnTo>
                  <a:lnTo>
                    <a:pt x="5055705" y="442702"/>
                  </a:lnTo>
                  <a:lnTo>
                    <a:pt x="5014019" y="433377"/>
                  </a:lnTo>
                  <a:lnTo>
                    <a:pt x="4982287" y="411989"/>
                  </a:lnTo>
                  <a:lnTo>
                    <a:pt x="4963068" y="378702"/>
                  </a:lnTo>
                  <a:lnTo>
                    <a:pt x="4958460" y="345948"/>
                  </a:lnTo>
                  <a:lnTo>
                    <a:pt x="4959103" y="333327"/>
                  </a:lnTo>
                  <a:lnTo>
                    <a:pt x="4974439" y="291395"/>
                  </a:lnTo>
                  <a:lnTo>
                    <a:pt x="5009945" y="262870"/>
                  </a:lnTo>
                  <a:lnTo>
                    <a:pt x="5049647" y="250190"/>
                  </a:lnTo>
                  <a:lnTo>
                    <a:pt x="5100314" y="244475"/>
                  </a:lnTo>
                  <a:lnTo>
                    <a:pt x="5119624" y="244094"/>
                  </a:lnTo>
                  <a:lnTo>
                    <a:pt x="5148707" y="244094"/>
                  </a:lnTo>
                  <a:lnTo>
                    <a:pt x="5148707" y="226060"/>
                  </a:lnTo>
                  <a:lnTo>
                    <a:pt x="5148707" y="216662"/>
                  </a:lnTo>
                  <a:lnTo>
                    <a:pt x="5147818" y="208534"/>
                  </a:lnTo>
                  <a:lnTo>
                    <a:pt x="5145912" y="201422"/>
                  </a:lnTo>
                  <a:lnTo>
                    <a:pt x="5144008" y="194437"/>
                  </a:lnTo>
                  <a:lnTo>
                    <a:pt x="5140833" y="188595"/>
                  </a:lnTo>
                  <a:lnTo>
                    <a:pt x="5136514" y="183896"/>
                  </a:lnTo>
                  <a:lnTo>
                    <a:pt x="5132197" y="179197"/>
                  </a:lnTo>
                  <a:lnTo>
                    <a:pt x="5092191" y="170180"/>
                  </a:lnTo>
                  <a:lnTo>
                    <a:pt x="5081905" y="170467"/>
                  </a:lnTo>
                  <a:lnTo>
                    <a:pt x="5038852" y="179736"/>
                  </a:lnTo>
                  <a:lnTo>
                    <a:pt x="5003927" y="195580"/>
                  </a:lnTo>
                  <a:lnTo>
                    <a:pt x="4998211" y="198755"/>
                  </a:lnTo>
                  <a:lnTo>
                    <a:pt x="4993512" y="200279"/>
                  </a:lnTo>
                  <a:lnTo>
                    <a:pt x="4989957" y="200279"/>
                  </a:lnTo>
                  <a:lnTo>
                    <a:pt x="4987544" y="200279"/>
                  </a:lnTo>
                  <a:lnTo>
                    <a:pt x="4978781" y="191262"/>
                  </a:lnTo>
                  <a:lnTo>
                    <a:pt x="4977510" y="188341"/>
                  </a:lnTo>
                  <a:lnTo>
                    <a:pt x="4976622" y="184785"/>
                  </a:lnTo>
                  <a:lnTo>
                    <a:pt x="4975986" y="180467"/>
                  </a:lnTo>
                  <a:lnTo>
                    <a:pt x="4975225" y="176276"/>
                  </a:lnTo>
                  <a:lnTo>
                    <a:pt x="4974971" y="171577"/>
                  </a:lnTo>
                  <a:lnTo>
                    <a:pt x="4974971" y="166497"/>
                  </a:lnTo>
                  <a:lnTo>
                    <a:pt x="4974971" y="159512"/>
                  </a:lnTo>
                  <a:lnTo>
                    <a:pt x="4975479" y="154051"/>
                  </a:lnTo>
                  <a:lnTo>
                    <a:pt x="4976622" y="150114"/>
                  </a:lnTo>
                  <a:lnTo>
                    <a:pt x="4977764" y="146050"/>
                  </a:lnTo>
                  <a:lnTo>
                    <a:pt x="4979797" y="142367"/>
                  </a:lnTo>
                  <a:lnTo>
                    <a:pt x="4982972" y="139192"/>
                  </a:lnTo>
                  <a:lnTo>
                    <a:pt x="4986147" y="135890"/>
                  </a:lnTo>
                  <a:lnTo>
                    <a:pt x="5026786" y="117602"/>
                  </a:lnTo>
                  <a:lnTo>
                    <a:pt x="5070536" y="107940"/>
                  </a:lnTo>
                  <a:lnTo>
                    <a:pt x="5089725" y="106364"/>
                  </a:lnTo>
                  <a:lnTo>
                    <a:pt x="5099558" y="106172"/>
                  </a:lnTo>
                  <a:close/>
                </a:path>
                <a:path w="5231765" h="443229">
                  <a:moveTo>
                    <a:pt x="4229481" y="106172"/>
                  </a:moveTo>
                  <a:lnTo>
                    <a:pt x="4279612" y="112387"/>
                  </a:lnTo>
                  <a:lnTo>
                    <a:pt x="4317841" y="130428"/>
                  </a:lnTo>
                  <a:lnTo>
                    <a:pt x="4345305" y="158091"/>
                  </a:lnTo>
                  <a:lnTo>
                    <a:pt x="4362450" y="194310"/>
                  </a:lnTo>
                  <a:lnTo>
                    <a:pt x="4369950" y="237047"/>
                  </a:lnTo>
                  <a:lnTo>
                    <a:pt x="4370451" y="252476"/>
                  </a:lnTo>
                  <a:lnTo>
                    <a:pt x="4370451" y="265938"/>
                  </a:lnTo>
                  <a:lnTo>
                    <a:pt x="4370451" y="276225"/>
                  </a:lnTo>
                  <a:lnTo>
                    <a:pt x="4368165" y="283718"/>
                  </a:lnTo>
                  <a:lnTo>
                    <a:pt x="4363593" y="288671"/>
                  </a:lnTo>
                  <a:lnTo>
                    <a:pt x="4359021" y="293624"/>
                  </a:lnTo>
                  <a:lnTo>
                    <a:pt x="4352671" y="296037"/>
                  </a:lnTo>
                  <a:lnTo>
                    <a:pt x="4344670" y="296037"/>
                  </a:lnTo>
                  <a:lnTo>
                    <a:pt x="4162805" y="296037"/>
                  </a:lnTo>
                  <a:lnTo>
                    <a:pt x="4169977" y="338210"/>
                  </a:lnTo>
                  <a:lnTo>
                    <a:pt x="4199802" y="370572"/>
                  </a:lnTo>
                  <a:lnTo>
                    <a:pt x="4244594" y="379476"/>
                  </a:lnTo>
                  <a:lnTo>
                    <a:pt x="4255309" y="379265"/>
                  </a:lnTo>
                  <a:lnTo>
                    <a:pt x="4298981" y="372887"/>
                  </a:lnTo>
                  <a:lnTo>
                    <a:pt x="4337939" y="360045"/>
                  </a:lnTo>
                  <a:lnTo>
                    <a:pt x="4342383" y="359029"/>
                  </a:lnTo>
                  <a:lnTo>
                    <a:pt x="4345685" y="359029"/>
                  </a:lnTo>
                  <a:lnTo>
                    <a:pt x="4347718" y="359029"/>
                  </a:lnTo>
                  <a:lnTo>
                    <a:pt x="4349369" y="359410"/>
                  </a:lnTo>
                  <a:lnTo>
                    <a:pt x="4355846" y="372872"/>
                  </a:lnTo>
                  <a:lnTo>
                    <a:pt x="4356227" y="376555"/>
                  </a:lnTo>
                  <a:lnTo>
                    <a:pt x="4356354" y="381254"/>
                  </a:lnTo>
                  <a:lnTo>
                    <a:pt x="4356354" y="386842"/>
                  </a:lnTo>
                  <a:lnTo>
                    <a:pt x="4356354" y="391668"/>
                  </a:lnTo>
                  <a:lnTo>
                    <a:pt x="4356354" y="395859"/>
                  </a:lnTo>
                  <a:lnTo>
                    <a:pt x="4356100" y="399415"/>
                  </a:lnTo>
                  <a:lnTo>
                    <a:pt x="4353052" y="414401"/>
                  </a:lnTo>
                  <a:lnTo>
                    <a:pt x="4352163" y="416052"/>
                  </a:lnTo>
                  <a:lnTo>
                    <a:pt x="4351020" y="417703"/>
                  </a:lnTo>
                  <a:lnTo>
                    <a:pt x="4349496" y="419227"/>
                  </a:lnTo>
                  <a:lnTo>
                    <a:pt x="4348099" y="420878"/>
                  </a:lnTo>
                  <a:lnTo>
                    <a:pt x="4305111" y="435359"/>
                  </a:lnTo>
                  <a:lnTo>
                    <a:pt x="4258278" y="442356"/>
                  </a:lnTo>
                  <a:lnTo>
                    <a:pt x="4236847" y="443103"/>
                  </a:lnTo>
                  <a:lnTo>
                    <a:pt x="4217556" y="442464"/>
                  </a:lnTo>
                  <a:lnTo>
                    <a:pt x="4166997" y="433070"/>
                  </a:lnTo>
                  <a:lnTo>
                    <a:pt x="4127652" y="412138"/>
                  </a:lnTo>
                  <a:lnTo>
                    <a:pt x="4099448" y="379428"/>
                  </a:lnTo>
                  <a:lnTo>
                    <a:pt x="4082653" y="334742"/>
                  </a:lnTo>
                  <a:lnTo>
                    <a:pt x="4077080" y="278003"/>
                  </a:lnTo>
                  <a:lnTo>
                    <a:pt x="4077743" y="258573"/>
                  </a:lnTo>
                  <a:lnTo>
                    <a:pt x="4087495" y="206121"/>
                  </a:lnTo>
                  <a:lnTo>
                    <a:pt x="4108354" y="163633"/>
                  </a:lnTo>
                  <a:lnTo>
                    <a:pt x="4139517" y="132254"/>
                  </a:lnTo>
                  <a:lnTo>
                    <a:pt x="4180296" y="112762"/>
                  </a:lnTo>
                  <a:lnTo>
                    <a:pt x="4212197" y="106908"/>
                  </a:lnTo>
                  <a:lnTo>
                    <a:pt x="4229481" y="106172"/>
                  </a:lnTo>
                  <a:close/>
                </a:path>
                <a:path w="5231765" h="443229">
                  <a:moveTo>
                    <a:pt x="3709543" y="106172"/>
                  </a:moveTo>
                  <a:lnTo>
                    <a:pt x="3749833" y="112172"/>
                  </a:lnTo>
                  <a:lnTo>
                    <a:pt x="3784534" y="133443"/>
                  </a:lnTo>
                  <a:lnTo>
                    <a:pt x="3803015" y="160782"/>
                  </a:lnTo>
                  <a:lnTo>
                    <a:pt x="3809658" y="153804"/>
                  </a:lnTo>
                  <a:lnTo>
                    <a:pt x="3842051" y="126571"/>
                  </a:lnTo>
                  <a:lnTo>
                    <a:pt x="3879850" y="109347"/>
                  </a:lnTo>
                  <a:lnTo>
                    <a:pt x="3905377" y="106172"/>
                  </a:lnTo>
                  <a:lnTo>
                    <a:pt x="3919735" y="106793"/>
                  </a:lnTo>
                  <a:lnTo>
                    <a:pt x="3965382" y="121703"/>
                  </a:lnTo>
                  <a:lnTo>
                    <a:pt x="3994523" y="152534"/>
                  </a:lnTo>
                  <a:lnTo>
                    <a:pt x="4008929" y="195589"/>
                  </a:lnTo>
                  <a:lnTo>
                    <a:pt x="4011929" y="232791"/>
                  </a:lnTo>
                  <a:lnTo>
                    <a:pt x="4011929" y="423926"/>
                  </a:lnTo>
                  <a:lnTo>
                    <a:pt x="4011929" y="426212"/>
                  </a:lnTo>
                  <a:lnTo>
                    <a:pt x="4011295" y="428117"/>
                  </a:lnTo>
                  <a:lnTo>
                    <a:pt x="4009898" y="429768"/>
                  </a:lnTo>
                  <a:lnTo>
                    <a:pt x="4008628" y="431546"/>
                  </a:lnTo>
                  <a:lnTo>
                    <a:pt x="4006342" y="432943"/>
                  </a:lnTo>
                  <a:lnTo>
                    <a:pt x="4003167" y="433959"/>
                  </a:lnTo>
                  <a:lnTo>
                    <a:pt x="4000119" y="435102"/>
                  </a:lnTo>
                  <a:lnTo>
                    <a:pt x="3995801" y="435991"/>
                  </a:lnTo>
                  <a:lnTo>
                    <a:pt x="3990467" y="436499"/>
                  </a:lnTo>
                  <a:lnTo>
                    <a:pt x="3985132" y="437134"/>
                  </a:lnTo>
                  <a:lnTo>
                    <a:pt x="3978275" y="437388"/>
                  </a:lnTo>
                  <a:lnTo>
                    <a:pt x="3970020" y="437388"/>
                  </a:lnTo>
                  <a:lnTo>
                    <a:pt x="3961638" y="437388"/>
                  </a:lnTo>
                  <a:lnTo>
                    <a:pt x="3954653" y="437134"/>
                  </a:lnTo>
                  <a:lnTo>
                    <a:pt x="3949319" y="436499"/>
                  </a:lnTo>
                  <a:lnTo>
                    <a:pt x="3943984" y="435991"/>
                  </a:lnTo>
                  <a:lnTo>
                    <a:pt x="3939667" y="435102"/>
                  </a:lnTo>
                  <a:lnTo>
                    <a:pt x="3936365" y="433959"/>
                  </a:lnTo>
                  <a:lnTo>
                    <a:pt x="3933190" y="432943"/>
                  </a:lnTo>
                  <a:lnTo>
                    <a:pt x="3930904" y="431546"/>
                  </a:lnTo>
                  <a:lnTo>
                    <a:pt x="3929760" y="429768"/>
                  </a:lnTo>
                  <a:lnTo>
                    <a:pt x="3928491" y="428117"/>
                  </a:lnTo>
                  <a:lnTo>
                    <a:pt x="3927855" y="426212"/>
                  </a:lnTo>
                  <a:lnTo>
                    <a:pt x="3927855" y="423926"/>
                  </a:lnTo>
                  <a:lnTo>
                    <a:pt x="3927855" y="246887"/>
                  </a:lnTo>
                  <a:lnTo>
                    <a:pt x="3920235" y="203962"/>
                  </a:lnTo>
                  <a:lnTo>
                    <a:pt x="3916299" y="198120"/>
                  </a:lnTo>
                  <a:lnTo>
                    <a:pt x="3912362" y="192151"/>
                  </a:lnTo>
                  <a:lnTo>
                    <a:pt x="3907535" y="187579"/>
                  </a:lnTo>
                  <a:lnTo>
                    <a:pt x="3901567" y="184404"/>
                  </a:lnTo>
                  <a:lnTo>
                    <a:pt x="3895725" y="181102"/>
                  </a:lnTo>
                  <a:lnTo>
                    <a:pt x="3888613" y="179578"/>
                  </a:lnTo>
                  <a:lnTo>
                    <a:pt x="3880357" y="179578"/>
                  </a:lnTo>
                  <a:lnTo>
                    <a:pt x="3841996" y="197760"/>
                  </a:lnTo>
                  <a:lnTo>
                    <a:pt x="3816350" y="225425"/>
                  </a:lnTo>
                  <a:lnTo>
                    <a:pt x="3816350" y="423926"/>
                  </a:lnTo>
                  <a:lnTo>
                    <a:pt x="3816350" y="426212"/>
                  </a:lnTo>
                  <a:lnTo>
                    <a:pt x="3815715" y="428117"/>
                  </a:lnTo>
                  <a:lnTo>
                    <a:pt x="3814318" y="429768"/>
                  </a:lnTo>
                  <a:lnTo>
                    <a:pt x="3813048" y="431546"/>
                  </a:lnTo>
                  <a:lnTo>
                    <a:pt x="3810762" y="432943"/>
                  </a:lnTo>
                  <a:lnTo>
                    <a:pt x="3807459" y="433959"/>
                  </a:lnTo>
                  <a:lnTo>
                    <a:pt x="3804284" y="435102"/>
                  </a:lnTo>
                  <a:lnTo>
                    <a:pt x="3799967" y="435991"/>
                  </a:lnTo>
                  <a:lnTo>
                    <a:pt x="3794632" y="436499"/>
                  </a:lnTo>
                  <a:lnTo>
                    <a:pt x="3789299" y="437134"/>
                  </a:lnTo>
                  <a:lnTo>
                    <a:pt x="3782568" y="437388"/>
                  </a:lnTo>
                  <a:lnTo>
                    <a:pt x="3774567" y="437388"/>
                  </a:lnTo>
                  <a:lnTo>
                    <a:pt x="3766312" y="437388"/>
                  </a:lnTo>
                  <a:lnTo>
                    <a:pt x="3759454" y="437134"/>
                  </a:lnTo>
                  <a:lnTo>
                    <a:pt x="3754120" y="436499"/>
                  </a:lnTo>
                  <a:lnTo>
                    <a:pt x="3748785" y="435991"/>
                  </a:lnTo>
                  <a:lnTo>
                    <a:pt x="3744468" y="435102"/>
                  </a:lnTo>
                  <a:lnTo>
                    <a:pt x="3741166" y="433959"/>
                  </a:lnTo>
                  <a:lnTo>
                    <a:pt x="3737991" y="432943"/>
                  </a:lnTo>
                  <a:lnTo>
                    <a:pt x="3735704" y="431546"/>
                  </a:lnTo>
                  <a:lnTo>
                    <a:pt x="3734307" y="429768"/>
                  </a:lnTo>
                  <a:lnTo>
                    <a:pt x="3733038" y="428117"/>
                  </a:lnTo>
                  <a:lnTo>
                    <a:pt x="3732276" y="426212"/>
                  </a:lnTo>
                  <a:lnTo>
                    <a:pt x="3732276" y="423926"/>
                  </a:lnTo>
                  <a:lnTo>
                    <a:pt x="3732276" y="246887"/>
                  </a:lnTo>
                  <a:lnTo>
                    <a:pt x="3724782" y="203962"/>
                  </a:lnTo>
                  <a:lnTo>
                    <a:pt x="3720973" y="198120"/>
                  </a:lnTo>
                  <a:lnTo>
                    <a:pt x="3717163" y="192151"/>
                  </a:lnTo>
                  <a:lnTo>
                    <a:pt x="3712209" y="187579"/>
                  </a:lnTo>
                  <a:lnTo>
                    <a:pt x="3706241" y="184404"/>
                  </a:lnTo>
                  <a:lnTo>
                    <a:pt x="3700145" y="181102"/>
                  </a:lnTo>
                  <a:lnTo>
                    <a:pt x="3693159" y="179578"/>
                  </a:lnTo>
                  <a:lnTo>
                    <a:pt x="3685158" y="179578"/>
                  </a:lnTo>
                  <a:lnTo>
                    <a:pt x="3646439" y="197760"/>
                  </a:lnTo>
                  <a:lnTo>
                    <a:pt x="3621151" y="225425"/>
                  </a:lnTo>
                  <a:lnTo>
                    <a:pt x="3621151" y="423926"/>
                  </a:lnTo>
                  <a:lnTo>
                    <a:pt x="3621151" y="426212"/>
                  </a:lnTo>
                  <a:lnTo>
                    <a:pt x="3620516" y="428117"/>
                  </a:lnTo>
                  <a:lnTo>
                    <a:pt x="3619119" y="429768"/>
                  </a:lnTo>
                  <a:lnTo>
                    <a:pt x="3617849" y="431546"/>
                  </a:lnTo>
                  <a:lnTo>
                    <a:pt x="3615563" y="432943"/>
                  </a:lnTo>
                  <a:lnTo>
                    <a:pt x="3612260" y="433959"/>
                  </a:lnTo>
                  <a:lnTo>
                    <a:pt x="3609085" y="435102"/>
                  </a:lnTo>
                  <a:lnTo>
                    <a:pt x="3604768" y="435991"/>
                  </a:lnTo>
                  <a:lnTo>
                    <a:pt x="3599433" y="436499"/>
                  </a:lnTo>
                  <a:lnTo>
                    <a:pt x="3593973" y="437134"/>
                  </a:lnTo>
                  <a:lnTo>
                    <a:pt x="3587242" y="437388"/>
                  </a:lnTo>
                  <a:lnTo>
                    <a:pt x="3578987" y="437388"/>
                  </a:lnTo>
                  <a:lnTo>
                    <a:pt x="3570731" y="437388"/>
                  </a:lnTo>
                  <a:lnTo>
                    <a:pt x="3563874" y="437134"/>
                  </a:lnTo>
                  <a:lnTo>
                    <a:pt x="3558540" y="436499"/>
                  </a:lnTo>
                  <a:lnTo>
                    <a:pt x="3553205" y="435991"/>
                  </a:lnTo>
                  <a:lnTo>
                    <a:pt x="3548888" y="435102"/>
                  </a:lnTo>
                  <a:lnTo>
                    <a:pt x="3545585" y="433959"/>
                  </a:lnTo>
                  <a:lnTo>
                    <a:pt x="3542410" y="432943"/>
                  </a:lnTo>
                  <a:lnTo>
                    <a:pt x="3540125" y="431546"/>
                  </a:lnTo>
                  <a:lnTo>
                    <a:pt x="3538728" y="429768"/>
                  </a:lnTo>
                  <a:lnTo>
                    <a:pt x="3537457" y="428117"/>
                  </a:lnTo>
                  <a:lnTo>
                    <a:pt x="3536696" y="426212"/>
                  </a:lnTo>
                  <a:lnTo>
                    <a:pt x="3536696" y="423926"/>
                  </a:lnTo>
                  <a:lnTo>
                    <a:pt x="3536696" y="125222"/>
                  </a:lnTo>
                  <a:lnTo>
                    <a:pt x="3536696" y="123062"/>
                  </a:lnTo>
                  <a:lnTo>
                    <a:pt x="3537330" y="121031"/>
                  </a:lnTo>
                  <a:lnTo>
                    <a:pt x="3538474" y="119380"/>
                  </a:lnTo>
                  <a:lnTo>
                    <a:pt x="3539490" y="117729"/>
                  </a:lnTo>
                  <a:lnTo>
                    <a:pt x="3555619" y="112776"/>
                  </a:lnTo>
                  <a:lnTo>
                    <a:pt x="3560191" y="112141"/>
                  </a:lnTo>
                  <a:lnTo>
                    <a:pt x="3566032" y="111887"/>
                  </a:lnTo>
                  <a:lnTo>
                    <a:pt x="3572891" y="111887"/>
                  </a:lnTo>
                  <a:lnTo>
                    <a:pt x="3580003" y="111887"/>
                  </a:lnTo>
                  <a:lnTo>
                    <a:pt x="3585972" y="112141"/>
                  </a:lnTo>
                  <a:lnTo>
                    <a:pt x="3590671" y="112776"/>
                  </a:lnTo>
                  <a:lnTo>
                    <a:pt x="3595370" y="113284"/>
                  </a:lnTo>
                  <a:lnTo>
                    <a:pt x="3607054" y="119380"/>
                  </a:lnTo>
                  <a:lnTo>
                    <a:pt x="3608197" y="121031"/>
                  </a:lnTo>
                  <a:lnTo>
                    <a:pt x="3608704" y="123062"/>
                  </a:lnTo>
                  <a:lnTo>
                    <a:pt x="3608704" y="125222"/>
                  </a:lnTo>
                  <a:lnTo>
                    <a:pt x="3608704" y="159766"/>
                  </a:lnTo>
                  <a:lnTo>
                    <a:pt x="3645798" y="127136"/>
                  </a:lnTo>
                  <a:lnTo>
                    <a:pt x="3683254" y="109521"/>
                  </a:lnTo>
                  <a:lnTo>
                    <a:pt x="3696255" y="107007"/>
                  </a:lnTo>
                  <a:lnTo>
                    <a:pt x="3709543" y="106172"/>
                  </a:lnTo>
                  <a:close/>
                </a:path>
                <a:path w="5231765" h="443229">
                  <a:moveTo>
                    <a:pt x="2940177" y="106172"/>
                  </a:moveTo>
                  <a:lnTo>
                    <a:pt x="2994469" y="112333"/>
                  </a:lnTo>
                  <a:lnTo>
                    <a:pt x="3036808" y="130524"/>
                  </a:lnTo>
                  <a:lnTo>
                    <a:pt x="3067669" y="160212"/>
                  </a:lnTo>
                  <a:lnTo>
                    <a:pt x="3087243" y="200914"/>
                  </a:lnTo>
                  <a:lnTo>
                    <a:pt x="3096047" y="252241"/>
                  </a:lnTo>
                  <a:lnTo>
                    <a:pt x="3096641" y="271653"/>
                  </a:lnTo>
                  <a:lnTo>
                    <a:pt x="3096002" y="290296"/>
                  </a:lnTo>
                  <a:lnTo>
                    <a:pt x="3086608" y="341249"/>
                  </a:lnTo>
                  <a:lnTo>
                    <a:pt x="3065676" y="383575"/>
                  </a:lnTo>
                  <a:lnTo>
                    <a:pt x="3033093" y="415686"/>
                  </a:lnTo>
                  <a:lnTo>
                    <a:pt x="2988818" y="436084"/>
                  </a:lnTo>
                  <a:lnTo>
                    <a:pt x="2932810" y="443103"/>
                  </a:lnTo>
                  <a:lnTo>
                    <a:pt x="2913548" y="442412"/>
                  </a:lnTo>
                  <a:lnTo>
                    <a:pt x="2863596" y="432054"/>
                  </a:lnTo>
                  <a:lnTo>
                    <a:pt x="2825037" y="409801"/>
                  </a:lnTo>
                  <a:lnTo>
                    <a:pt x="2797762" y="376380"/>
                  </a:lnTo>
                  <a:lnTo>
                    <a:pt x="2781778" y="332021"/>
                  </a:lnTo>
                  <a:lnTo>
                    <a:pt x="2776474" y="277622"/>
                  </a:lnTo>
                  <a:lnTo>
                    <a:pt x="2777116" y="258956"/>
                  </a:lnTo>
                  <a:lnTo>
                    <a:pt x="2786760" y="207772"/>
                  </a:lnTo>
                  <a:lnTo>
                    <a:pt x="2807799" y="165427"/>
                  </a:lnTo>
                  <a:lnTo>
                    <a:pt x="2840323" y="133556"/>
                  </a:lnTo>
                  <a:lnTo>
                    <a:pt x="2884402" y="113190"/>
                  </a:lnTo>
                  <a:lnTo>
                    <a:pt x="2940177" y="106172"/>
                  </a:lnTo>
                  <a:close/>
                </a:path>
                <a:path w="5231765" h="443229">
                  <a:moveTo>
                    <a:pt x="2429637" y="106172"/>
                  </a:moveTo>
                  <a:lnTo>
                    <a:pt x="2479768" y="112387"/>
                  </a:lnTo>
                  <a:lnTo>
                    <a:pt x="2517997" y="130428"/>
                  </a:lnTo>
                  <a:lnTo>
                    <a:pt x="2545460" y="158091"/>
                  </a:lnTo>
                  <a:lnTo>
                    <a:pt x="2562606" y="194310"/>
                  </a:lnTo>
                  <a:lnTo>
                    <a:pt x="2570106" y="237047"/>
                  </a:lnTo>
                  <a:lnTo>
                    <a:pt x="2570607" y="252476"/>
                  </a:lnTo>
                  <a:lnTo>
                    <a:pt x="2570607" y="265938"/>
                  </a:lnTo>
                  <a:lnTo>
                    <a:pt x="2570607" y="276225"/>
                  </a:lnTo>
                  <a:lnTo>
                    <a:pt x="2568321" y="283718"/>
                  </a:lnTo>
                  <a:lnTo>
                    <a:pt x="2563749" y="288671"/>
                  </a:lnTo>
                  <a:lnTo>
                    <a:pt x="2559177" y="293624"/>
                  </a:lnTo>
                  <a:lnTo>
                    <a:pt x="2552827" y="296037"/>
                  </a:lnTo>
                  <a:lnTo>
                    <a:pt x="2544826" y="296037"/>
                  </a:lnTo>
                  <a:lnTo>
                    <a:pt x="2362962" y="296037"/>
                  </a:lnTo>
                  <a:lnTo>
                    <a:pt x="2370133" y="338210"/>
                  </a:lnTo>
                  <a:lnTo>
                    <a:pt x="2399958" y="370572"/>
                  </a:lnTo>
                  <a:lnTo>
                    <a:pt x="2444750" y="379476"/>
                  </a:lnTo>
                  <a:lnTo>
                    <a:pt x="2455465" y="379265"/>
                  </a:lnTo>
                  <a:lnTo>
                    <a:pt x="2499137" y="372887"/>
                  </a:lnTo>
                  <a:lnTo>
                    <a:pt x="2538095" y="360045"/>
                  </a:lnTo>
                  <a:lnTo>
                    <a:pt x="2542540" y="359029"/>
                  </a:lnTo>
                  <a:lnTo>
                    <a:pt x="2545842" y="359029"/>
                  </a:lnTo>
                  <a:lnTo>
                    <a:pt x="2547874" y="359029"/>
                  </a:lnTo>
                  <a:lnTo>
                    <a:pt x="2549525" y="359410"/>
                  </a:lnTo>
                  <a:lnTo>
                    <a:pt x="2556002" y="372872"/>
                  </a:lnTo>
                  <a:lnTo>
                    <a:pt x="2556383" y="376555"/>
                  </a:lnTo>
                  <a:lnTo>
                    <a:pt x="2556510" y="381254"/>
                  </a:lnTo>
                  <a:lnTo>
                    <a:pt x="2556510" y="386842"/>
                  </a:lnTo>
                  <a:lnTo>
                    <a:pt x="2556510" y="391668"/>
                  </a:lnTo>
                  <a:lnTo>
                    <a:pt x="2556510" y="395859"/>
                  </a:lnTo>
                  <a:lnTo>
                    <a:pt x="2556256" y="399415"/>
                  </a:lnTo>
                  <a:lnTo>
                    <a:pt x="2549652" y="419227"/>
                  </a:lnTo>
                  <a:lnTo>
                    <a:pt x="2548255" y="420878"/>
                  </a:lnTo>
                  <a:lnTo>
                    <a:pt x="2505267" y="435359"/>
                  </a:lnTo>
                  <a:lnTo>
                    <a:pt x="2458434" y="442356"/>
                  </a:lnTo>
                  <a:lnTo>
                    <a:pt x="2437003" y="443103"/>
                  </a:lnTo>
                  <a:lnTo>
                    <a:pt x="2417712" y="442464"/>
                  </a:lnTo>
                  <a:lnTo>
                    <a:pt x="2367153" y="433070"/>
                  </a:lnTo>
                  <a:lnTo>
                    <a:pt x="2327808" y="412138"/>
                  </a:lnTo>
                  <a:lnTo>
                    <a:pt x="2299604" y="379428"/>
                  </a:lnTo>
                  <a:lnTo>
                    <a:pt x="2282809" y="334742"/>
                  </a:lnTo>
                  <a:lnTo>
                    <a:pt x="2277237" y="278003"/>
                  </a:lnTo>
                  <a:lnTo>
                    <a:pt x="2277899" y="258573"/>
                  </a:lnTo>
                  <a:lnTo>
                    <a:pt x="2287651" y="206121"/>
                  </a:lnTo>
                  <a:lnTo>
                    <a:pt x="2308510" y="163633"/>
                  </a:lnTo>
                  <a:lnTo>
                    <a:pt x="2339673" y="132254"/>
                  </a:lnTo>
                  <a:lnTo>
                    <a:pt x="2380452" y="112762"/>
                  </a:lnTo>
                  <a:lnTo>
                    <a:pt x="2412353" y="106908"/>
                  </a:lnTo>
                  <a:lnTo>
                    <a:pt x="2429637" y="106172"/>
                  </a:lnTo>
                  <a:close/>
                </a:path>
                <a:path w="5231765" h="443229">
                  <a:moveTo>
                    <a:pt x="1816734" y="106172"/>
                  </a:moveTo>
                  <a:lnTo>
                    <a:pt x="1857043" y="111797"/>
                  </a:lnTo>
                  <a:lnTo>
                    <a:pt x="1894974" y="135368"/>
                  </a:lnTo>
                  <a:lnTo>
                    <a:pt x="1917186" y="172727"/>
                  </a:lnTo>
                  <a:lnTo>
                    <a:pt x="1925851" y="223829"/>
                  </a:lnTo>
                  <a:lnTo>
                    <a:pt x="1926208" y="239522"/>
                  </a:lnTo>
                  <a:lnTo>
                    <a:pt x="1926208" y="423926"/>
                  </a:lnTo>
                  <a:lnTo>
                    <a:pt x="1926208" y="426212"/>
                  </a:lnTo>
                  <a:lnTo>
                    <a:pt x="1925574" y="428117"/>
                  </a:lnTo>
                  <a:lnTo>
                    <a:pt x="1924177" y="429768"/>
                  </a:lnTo>
                  <a:lnTo>
                    <a:pt x="1922907" y="431546"/>
                  </a:lnTo>
                  <a:lnTo>
                    <a:pt x="1920620" y="432943"/>
                  </a:lnTo>
                  <a:lnTo>
                    <a:pt x="1917445" y="433959"/>
                  </a:lnTo>
                  <a:lnTo>
                    <a:pt x="1914397" y="435102"/>
                  </a:lnTo>
                  <a:lnTo>
                    <a:pt x="1910080" y="435991"/>
                  </a:lnTo>
                  <a:lnTo>
                    <a:pt x="1904619" y="436499"/>
                  </a:lnTo>
                  <a:lnTo>
                    <a:pt x="1899158" y="437134"/>
                  </a:lnTo>
                  <a:lnTo>
                    <a:pt x="1892427" y="437388"/>
                  </a:lnTo>
                  <a:lnTo>
                    <a:pt x="1884299" y="437388"/>
                  </a:lnTo>
                  <a:lnTo>
                    <a:pt x="1876044" y="437388"/>
                  </a:lnTo>
                  <a:lnTo>
                    <a:pt x="1869185" y="437134"/>
                  </a:lnTo>
                  <a:lnTo>
                    <a:pt x="1863725" y="436499"/>
                  </a:lnTo>
                  <a:lnTo>
                    <a:pt x="1858264" y="435991"/>
                  </a:lnTo>
                  <a:lnTo>
                    <a:pt x="1853945" y="435102"/>
                  </a:lnTo>
                  <a:lnTo>
                    <a:pt x="1850897" y="433959"/>
                  </a:lnTo>
                  <a:lnTo>
                    <a:pt x="1847722" y="432943"/>
                  </a:lnTo>
                  <a:lnTo>
                    <a:pt x="1845564" y="431546"/>
                  </a:lnTo>
                  <a:lnTo>
                    <a:pt x="1844167" y="429768"/>
                  </a:lnTo>
                  <a:lnTo>
                    <a:pt x="1842770" y="428117"/>
                  </a:lnTo>
                  <a:lnTo>
                    <a:pt x="1842134" y="426212"/>
                  </a:lnTo>
                  <a:lnTo>
                    <a:pt x="1842134" y="423926"/>
                  </a:lnTo>
                  <a:lnTo>
                    <a:pt x="1842134" y="253492"/>
                  </a:lnTo>
                  <a:lnTo>
                    <a:pt x="1836801" y="211074"/>
                  </a:lnTo>
                  <a:lnTo>
                    <a:pt x="1814195" y="184404"/>
                  </a:lnTo>
                  <a:lnTo>
                    <a:pt x="1807845" y="181102"/>
                  </a:lnTo>
                  <a:lnTo>
                    <a:pt x="1800352" y="179578"/>
                  </a:lnTo>
                  <a:lnTo>
                    <a:pt x="1791970" y="179578"/>
                  </a:lnTo>
                  <a:lnTo>
                    <a:pt x="1751173" y="197760"/>
                  </a:lnTo>
                  <a:lnTo>
                    <a:pt x="1725295" y="225425"/>
                  </a:lnTo>
                  <a:lnTo>
                    <a:pt x="1725295" y="423926"/>
                  </a:lnTo>
                  <a:lnTo>
                    <a:pt x="1725295" y="426212"/>
                  </a:lnTo>
                  <a:lnTo>
                    <a:pt x="1724659" y="428117"/>
                  </a:lnTo>
                  <a:lnTo>
                    <a:pt x="1723263" y="429768"/>
                  </a:lnTo>
                  <a:lnTo>
                    <a:pt x="1721993" y="431546"/>
                  </a:lnTo>
                  <a:lnTo>
                    <a:pt x="1719707" y="432943"/>
                  </a:lnTo>
                  <a:lnTo>
                    <a:pt x="1716405" y="433959"/>
                  </a:lnTo>
                  <a:lnTo>
                    <a:pt x="1713230" y="435102"/>
                  </a:lnTo>
                  <a:lnTo>
                    <a:pt x="1708912" y="435991"/>
                  </a:lnTo>
                  <a:lnTo>
                    <a:pt x="1703578" y="436499"/>
                  </a:lnTo>
                  <a:lnTo>
                    <a:pt x="1698117" y="437134"/>
                  </a:lnTo>
                  <a:lnTo>
                    <a:pt x="1691385" y="437388"/>
                  </a:lnTo>
                  <a:lnTo>
                    <a:pt x="1683131" y="437388"/>
                  </a:lnTo>
                  <a:lnTo>
                    <a:pt x="1674876" y="437388"/>
                  </a:lnTo>
                  <a:lnTo>
                    <a:pt x="1668018" y="437134"/>
                  </a:lnTo>
                  <a:lnTo>
                    <a:pt x="1662683" y="436499"/>
                  </a:lnTo>
                  <a:lnTo>
                    <a:pt x="1657350" y="435991"/>
                  </a:lnTo>
                  <a:lnTo>
                    <a:pt x="1653032" y="435102"/>
                  </a:lnTo>
                  <a:lnTo>
                    <a:pt x="1649730" y="433959"/>
                  </a:lnTo>
                  <a:lnTo>
                    <a:pt x="1646555" y="432943"/>
                  </a:lnTo>
                  <a:lnTo>
                    <a:pt x="1644269" y="431546"/>
                  </a:lnTo>
                  <a:lnTo>
                    <a:pt x="1642871" y="429768"/>
                  </a:lnTo>
                  <a:lnTo>
                    <a:pt x="1641602" y="428117"/>
                  </a:lnTo>
                  <a:lnTo>
                    <a:pt x="1640840" y="426212"/>
                  </a:lnTo>
                  <a:lnTo>
                    <a:pt x="1640840" y="423926"/>
                  </a:lnTo>
                  <a:lnTo>
                    <a:pt x="1640840" y="125222"/>
                  </a:lnTo>
                  <a:lnTo>
                    <a:pt x="1640840" y="123062"/>
                  </a:lnTo>
                  <a:lnTo>
                    <a:pt x="1641475" y="121031"/>
                  </a:lnTo>
                  <a:lnTo>
                    <a:pt x="1642618" y="119380"/>
                  </a:lnTo>
                  <a:lnTo>
                    <a:pt x="1643633" y="117729"/>
                  </a:lnTo>
                  <a:lnTo>
                    <a:pt x="1659763" y="112776"/>
                  </a:lnTo>
                  <a:lnTo>
                    <a:pt x="1664334" y="112141"/>
                  </a:lnTo>
                  <a:lnTo>
                    <a:pt x="1670177" y="111887"/>
                  </a:lnTo>
                  <a:lnTo>
                    <a:pt x="1677034" y="111887"/>
                  </a:lnTo>
                  <a:lnTo>
                    <a:pt x="1684146" y="111887"/>
                  </a:lnTo>
                  <a:lnTo>
                    <a:pt x="1690116" y="112141"/>
                  </a:lnTo>
                  <a:lnTo>
                    <a:pt x="1694815" y="112776"/>
                  </a:lnTo>
                  <a:lnTo>
                    <a:pt x="1699514" y="113284"/>
                  </a:lnTo>
                  <a:lnTo>
                    <a:pt x="1711197" y="119380"/>
                  </a:lnTo>
                  <a:lnTo>
                    <a:pt x="1712341" y="121031"/>
                  </a:lnTo>
                  <a:lnTo>
                    <a:pt x="1712849" y="123062"/>
                  </a:lnTo>
                  <a:lnTo>
                    <a:pt x="1712849" y="125222"/>
                  </a:lnTo>
                  <a:lnTo>
                    <a:pt x="1712849" y="159766"/>
                  </a:lnTo>
                  <a:lnTo>
                    <a:pt x="1750532" y="127136"/>
                  </a:lnTo>
                  <a:lnTo>
                    <a:pt x="1789477" y="109521"/>
                  </a:lnTo>
                  <a:lnTo>
                    <a:pt x="1802969" y="107007"/>
                  </a:lnTo>
                  <a:lnTo>
                    <a:pt x="1816734" y="106172"/>
                  </a:lnTo>
                  <a:close/>
                </a:path>
                <a:path w="5231765" h="443229">
                  <a:moveTo>
                    <a:pt x="1429893" y="106172"/>
                  </a:moveTo>
                  <a:lnTo>
                    <a:pt x="1480024" y="112387"/>
                  </a:lnTo>
                  <a:lnTo>
                    <a:pt x="1518253" y="130428"/>
                  </a:lnTo>
                  <a:lnTo>
                    <a:pt x="1545717" y="158091"/>
                  </a:lnTo>
                  <a:lnTo>
                    <a:pt x="1562862" y="194310"/>
                  </a:lnTo>
                  <a:lnTo>
                    <a:pt x="1570362" y="237047"/>
                  </a:lnTo>
                  <a:lnTo>
                    <a:pt x="1570863" y="252476"/>
                  </a:lnTo>
                  <a:lnTo>
                    <a:pt x="1570863" y="265938"/>
                  </a:lnTo>
                  <a:lnTo>
                    <a:pt x="1570863" y="276225"/>
                  </a:lnTo>
                  <a:lnTo>
                    <a:pt x="1568577" y="283718"/>
                  </a:lnTo>
                  <a:lnTo>
                    <a:pt x="1564005" y="288671"/>
                  </a:lnTo>
                  <a:lnTo>
                    <a:pt x="1559433" y="293624"/>
                  </a:lnTo>
                  <a:lnTo>
                    <a:pt x="1553083" y="296037"/>
                  </a:lnTo>
                  <a:lnTo>
                    <a:pt x="1545082" y="296037"/>
                  </a:lnTo>
                  <a:lnTo>
                    <a:pt x="1363218" y="296037"/>
                  </a:lnTo>
                  <a:lnTo>
                    <a:pt x="1370389" y="338210"/>
                  </a:lnTo>
                  <a:lnTo>
                    <a:pt x="1400214" y="370572"/>
                  </a:lnTo>
                  <a:lnTo>
                    <a:pt x="1445006" y="379476"/>
                  </a:lnTo>
                  <a:lnTo>
                    <a:pt x="1455721" y="379265"/>
                  </a:lnTo>
                  <a:lnTo>
                    <a:pt x="1499393" y="372887"/>
                  </a:lnTo>
                  <a:lnTo>
                    <a:pt x="1538351" y="360045"/>
                  </a:lnTo>
                  <a:lnTo>
                    <a:pt x="1542795" y="359029"/>
                  </a:lnTo>
                  <a:lnTo>
                    <a:pt x="1546097" y="359029"/>
                  </a:lnTo>
                  <a:lnTo>
                    <a:pt x="1548130" y="359029"/>
                  </a:lnTo>
                  <a:lnTo>
                    <a:pt x="1549781" y="359410"/>
                  </a:lnTo>
                  <a:lnTo>
                    <a:pt x="1556258" y="372872"/>
                  </a:lnTo>
                  <a:lnTo>
                    <a:pt x="1556639" y="376555"/>
                  </a:lnTo>
                  <a:lnTo>
                    <a:pt x="1556766" y="381254"/>
                  </a:lnTo>
                  <a:lnTo>
                    <a:pt x="1556766" y="386842"/>
                  </a:lnTo>
                  <a:lnTo>
                    <a:pt x="1556766" y="391668"/>
                  </a:lnTo>
                  <a:lnTo>
                    <a:pt x="1556766" y="395859"/>
                  </a:lnTo>
                  <a:lnTo>
                    <a:pt x="1556512" y="399415"/>
                  </a:lnTo>
                  <a:lnTo>
                    <a:pt x="1549908" y="419227"/>
                  </a:lnTo>
                  <a:lnTo>
                    <a:pt x="1548510" y="420878"/>
                  </a:lnTo>
                  <a:lnTo>
                    <a:pt x="1505523" y="435359"/>
                  </a:lnTo>
                  <a:lnTo>
                    <a:pt x="1458690" y="442356"/>
                  </a:lnTo>
                  <a:lnTo>
                    <a:pt x="1437258" y="443103"/>
                  </a:lnTo>
                  <a:lnTo>
                    <a:pt x="1417968" y="442464"/>
                  </a:lnTo>
                  <a:lnTo>
                    <a:pt x="1367409" y="433070"/>
                  </a:lnTo>
                  <a:lnTo>
                    <a:pt x="1328064" y="412138"/>
                  </a:lnTo>
                  <a:lnTo>
                    <a:pt x="1299860" y="379428"/>
                  </a:lnTo>
                  <a:lnTo>
                    <a:pt x="1283065" y="334742"/>
                  </a:lnTo>
                  <a:lnTo>
                    <a:pt x="1277493" y="278003"/>
                  </a:lnTo>
                  <a:lnTo>
                    <a:pt x="1278155" y="258573"/>
                  </a:lnTo>
                  <a:lnTo>
                    <a:pt x="1287907" y="206121"/>
                  </a:lnTo>
                  <a:lnTo>
                    <a:pt x="1308766" y="163633"/>
                  </a:lnTo>
                  <a:lnTo>
                    <a:pt x="1339929" y="132254"/>
                  </a:lnTo>
                  <a:lnTo>
                    <a:pt x="1380708" y="112762"/>
                  </a:lnTo>
                  <a:lnTo>
                    <a:pt x="1412609" y="106908"/>
                  </a:lnTo>
                  <a:lnTo>
                    <a:pt x="1429893" y="106172"/>
                  </a:lnTo>
                  <a:close/>
                </a:path>
                <a:path w="5231765" h="443229">
                  <a:moveTo>
                    <a:pt x="353694" y="106172"/>
                  </a:moveTo>
                  <a:lnTo>
                    <a:pt x="394003" y="111797"/>
                  </a:lnTo>
                  <a:lnTo>
                    <a:pt x="431934" y="135368"/>
                  </a:lnTo>
                  <a:lnTo>
                    <a:pt x="454146" y="172727"/>
                  </a:lnTo>
                  <a:lnTo>
                    <a:pt x="462811" y="223829"/>
                  </a:lnTo>
                  <a:lnTo>
                    <a:pt x="463169" y="239522"/>
                  </a:lnTo>
                  <a:lnTo>
                    <a:pt x="463169" y="423926"/>
                  </a:lnTo>
                  <a:lnTo>
                    <a:pt x="463169" y="426212"/>
                  </a:lnTo>
                  <a:lnTo>
                    <a:pt x="462534" y="428117"/>
                  </a:lnTo>
                  <a:lnTo>
                    <a:pt x="461137" y="429768"/>
                  </a:lnTo>
                  <a:lnTo>
                    <a:pt x="459867" y="431546"/>
                  </a:lnTo>
                  <a:lnTo>
                    <a:pt x="457581" y="432943"/>
                  </a:lnTo>
                  <a:lnTo>
                    <a:pt x="454406" y="433959"/>
                  </a:lnTo>
                  <a:lnTo>
                    <a:pt x="451357" y="435102"/>
                  </a:lnTo>
                  <a:lnTo>
                    <a:pt x="447040" y="435991"/>
                  </a:lnTo>
                  <a:lnTo>
                    <a:pt x="441579" y="436499"/>
                  </a:lnTo>
                  <a:lnTo>
                    <a:pt x="436118" y="437134"/>
                  </a:lnTo>
                  <a:lnTo>
                    <a:pt x="429387" y="437388"/>
                  </a:lnTo>
                  <a:lnTo>
                    <a:pt x="421259" y="437388"/>
                  </a:lnTo>
                  <a:lnTo>
                    <a:pt x="413004" y="437388"/>
                  </a:lnTo>
                  <a:lnTo>
                    <a:pt x="406146" y="437134"/>
                  </a:lnTo>
                  <a:lnTo>
                    <a:pt x="400685" y="436499"/>
                  </a:lnTo>
                  <a:lnTo>
                    <a:pt x="395224" y="435991"/>
                  </a:lnTo>
                  <a:lnTo>
                    <a:pt x="390906" y="435102"/>
                  </a:lnTo>
                  <a:lnTo>
                    <a:pt x="387857" y="433959"/>
                  </a:lnTo>
                  <a:lnTo>
                    <a:pt x="384682" y="432943"/>
                  </a:lnTo>
                  <a:lnTo>
                    <a:pt x="382524" y="431546"/>
                  </a:lnTo>
                  <a:lnTo>
                    <a:pt x="381127" y="429768"/>
                  </a:lnTo>
                  <a:lnTo>
                    <a:pt x="379730" y="428117"/>
                  </a:lnTo>
                  <a:lnTo>
                    <a:pt x="379094" y="426212"/>
                  </a:lnTo>
                  <a:lnTo>
                    <a:pt x="379094" y="423926"/>
                  </a:lnTo>
                  <a:lnTo>
                    <a:pt x="379094" y="253492"/>
                  </a:lnTo>
                  <a:lnTo>
                    <a:pt x="373761" y="211074"/>
                  </a:lnTo>
                  <a:lnTo>
                    <a:pt x="351155" y="184404"/>
                  </a:lnTo>
                  <a:lnTo>
                    <a:pt x="344805" y="181102"/>
                  </a:lnTo>
                  <a:lnTo>
                    <a:pt x="337312" y="179578"/>
                  </a:lnTo>
                  <a:lnTo>
                    <a:pt x="328930" y="179578"/>
                  </a:lnTo>
                  <a:lnTo>
                    <a:pt x="288133" y="197760"/>
                  </a:lnTo>
                  <a:lnTo>
                    <a:pt x="262255" y="225425"/>
                  </a:lnTo>
                  <a:lnTo>
                    <a:pt x="262255" y="423926"/>
                  </a:lnTo>
                  <a:lnTo>
                    <a:pt x="262255" y="426212"/>
                  </a:lnTo>
                  <a:lnTo>
                    <a:pt x="261619" y="428117"/>
                  </a:lnTo>
                  <a:lnTo>
                    <a:pt x="260223" y="429768"/>
                  </a:lnTo>
                  <a:lnTo>
                    <a:pt x="258953" y="431546"/>
                  </a:lnTo>
                  <a:lnTo>
                    <a:pt x="256667" y="432943"/>
                  </a:lnTo>
                  <a:lnTo>
                    <a:pt x="253365" y="433959"/>
                  </a:lnTo>
                  <a:lnTo>
                    <a:pt x="250190" y="435102"/>
                  </a:lnTo>
                  <a:lnTo>
                    <a:pt x="245872" y="435991"/>
                  </a:lnTo>
                  <a:lnTo>
                    <a:pt x="240537" y="436499"/>
                  </a:lnTo>
                  <a:lnTo>
                    <a:pt x="235077" y="437134"/>
                  </a:lnTo>
                  <a:lnTo>
                    <a:pt x="228346" y="437388"/>
                  </a:lnTo>
                  <a:lnTo>
                    <a:pt x="220091" y="437388"/>
                  </a:lnTo>
                  <a:lnTo>
                    <a:pt x="211836" y="437388"/>
                  </a:lnTo>
                  <a:lnTo>
                    <a:pt x="204978" y="437134"/>
                  </a:lnTo>
                  <a:lnTo>
                    <a:pt x="199644" y="436499"/>
                  </a:lnTo>
                  <a:lnTo>
                    <a:pt x="194310" y="435991"/>
                  </a:lnTo>
                  <a:lnTo>
                    <a:pt x="189992" y="435102"/>
                  </a:lnTo>
                  <a:lnTo>
                    <a:pt x="186690" y="433959"/>
                  </a:lnTo>
                  <a:lnTo>
                    <a:pt x="183515" y="432943"/>
                  </a:lnTo>
                  <a:lnTo>
                    <a:pt x="181229" y="431546"/>
                  </a:lnTo>
                  <a:lnTo>
                    <a:pt x="179831" y="429768"/>
                  </a:lnTo>
                  <a:lnTo>
                    <a:pt x="178562" y="428117"/>
                  </a:lnTo>
                  <a:lnTo>
                    <a:pt x="177800" y="426212"/>
                  </a:lnTo>
                  <a:lnTo>
                    <a:pt x="177800" y="423926"/>
                  </a:lnTo>
                  <a:lnTo>
                    <a:pt x="177800" y="125222"/>
                  </a:lnTo>
                  <a:lnTo>
                    <a:pt x="177800" y="123062"/>
                  </a:lnTo>
                  <a:lnTo>
                    <a:pt x="178435" y="121031"/>
                  </a:lnTo>
                  <a:lnTo>
                    <a:pt x="179578" y="119380"/>
                  </a:lnTo>
                  <a:lnTo>
                    <a:pt x="180594" y="117729"/>
                  </a:lnTo>
                  <a:lnTo>
                    <a:pt x="196723" y="112776"/>
                  </a:lnTo>
                  <a:lnTo>
                    <a:pt x="201294" y="112141"/>
                  </a:lnTo>
                  <a:lnTo>
                    <a:pt x="207137" y="111887"/>
                  </a:lnTo>
                  <a:lnTo>
                    <a:pt x="213994" y="111887"/>
                  </a:lnTo>
                  <a:lnTo>
                    <a:pt x="221106" y="111887"/>
                  </a:lnTo>
                  <a:lnTo>
                    <a:pt x="227075" y="112141"/>
                  </a:lnTo>
                  <a:lnTo>
                    <a:pt x="231775" y="112776"/>
                  </a:lnTo>
                  <a:lnTo>
                    <a:pt x="236474" y="113284"/>
                  </a:lnTo>
                  <a:lnTo>
                    <a:pt x="248157" y="119380"/>
                  </a:lnTo>
                  <a:lnTo>
                    <a:pt x="249300" y="121031"/>
                  </a:lnTo>
                  <a:lnTo>
                    <a:pt x="249809" y="123062"/>
                  </a:lnTo>
                  <a:lnTo>
                    <a:pt x="249809" y="125222"/>
                  </a:lnTo>
                  <a:lnTo>
                    <a:pt x="249809" y="159766"/>
                  </a:lnTo>
                  <a:lnTo>
                    <a:pt x="287492" y="127136"/>
                  </a:lnTo>
                  <a:lnTo>
                    <a:pt x="326437" y="109521"/>
                  </a:lnTo>
                  <a:lnTo>
                    <a:pt x="339929" y="107007"/>
                  </a:lnTo>
                  <a:lnTo>
                    <a:pt x="353694" y="106172"/>
                  </a:lnTo>
                  <a:close/>
                </a:path>
                <a:path w="5231765" h="443229">
                  <a:moveTo>
                    <a:pt x="44196" y="0"/>
                  </a:moveTo>
                  <a:lnTo>
                    <a:pt x="52959" y="0"/>
                  </a:lnTo>
                  <a:lnTo>
                    <a:pt x="60071" y="381"/>
                  </a:lnTo>
                  <a:lnTo>
                    <a:pt x="65659" y="1016"/>
                  </a:lnTo>
                  <a:lnTo>
                    <a:pt x="71247" y="1651"/>
                  </a:lnTo>
                  <a:lnTo>
                    <a:pt x="75692" y="2540"/>
                  </a:lnTo>
                  <a:lnTo>
                    <a:pt x="78993" y="3683"/>
                  </a:lnTo>
                  <a:lnTo>
                    <a:pt x="82423" y="4826"/>
                  </a:lnTo>
                  <a:lnTo>
                    <a:pt x="84836" y="6223"/>
                  </a:lnTo>
                  <a:lnTo>
                    <a:pt x="86232" y="8128"/>
                  </a:lnTo>
                  <a:lnTo>
                    <a:pt x="87630" y="9906"/>
                  </a:lnTo>
                  <a:lnTo>
                    <a:pt x="88392" y="11811"/>
                  </a:lnTo>
                  <a:lnTo>
                    <a:pt x="88392" y="14097"/>
                  </a:lnTo>
                  <a:lnTo>
                    <a:pt x="88392" y="423291"/>
                  </a:lnTo>
                  <a:lnTo>
                    <a:pt x="88392" y="425577"/>
                  </a:lnTo>
                  <a:lnTo>
                    <a:pt x="87630" y="427482"/>
                  </a:lnTo>
                  <a:lnTo>
                    <a:pt x="86232" y="429387"/>
                  </a:lnTo>
                  <a:lnTo>
                    <a:pt x="84836" y="431165"/>
                  </a:lnTo>
                  <a:lnTo>
                    <a:pt x="82423" y="432562"/>
                  </a:lnTo>
                  <a:lnTo>
                    <a:pt x="78993" y="433705"/>
                  </a:lnTo>
                  <a:lnTo>
                    <a:pt x="75692" y="434848"/>
                  </a:lnTo>
                  <a:lnTo>
                    <a:pt x="71247" y="435737"/>
                  </a:lnTo>
                  <a:lnTo>
                    <a:pt x="65659" y="436372"/>
                  </a:lnTo>
                  <a:lnTo>
                    <a:pt x="60071" y="437007"/>
                  </a:lnTo>
                  <a:lnTo>
                    <a:pt x="52959" y="437388"/>
                  </a:lnTo>
                  <a:lnTo>
                    <a:pt x="44196" y="437388"/>
                  </a:lnTo>
                  <a:lnTo>
                    <a:pt x="35687" y="437388"/>
                  </a:lnTo>
                  <a:lnTo>
                    <a:pt x="28575" y="437007"/>
                  </a:lnTo>
                  <a:lnTo>
                    <a:pt x="22987" y="436372"/>
                  </a:lnTo>
                  <a:lnTo>
                    <a:pt x="17272" y="435737"/>
                  </a:lnTo>
                  <a:lnTo>
                    <a:pt x="12700" y="434848"/>
                  </a:lnTo>
                  <a:lnTo>
                    <a:pt x="9398" y="433705"/>
                  </a:lnTo>
                  <a:lnTo>
                    <a:pt x="5968" y="432562"/>
                  </a:lnTo>
                  <a:lnTo>
                    <a:pt x="3682" y="431165"/>
                  </a:lnTo>
                  <a:lnTo>
                    <a:pt x="2159" y="429387"/>
                  </a:lnTo>
                  <a:lnTo>
                    <a:pt x="762" y="427482"/>
                  </a:lnTo>
                  <a:lnTo>
                    <a:pt x="0" y="425577"/>
                  </a:lnTo>
                  <a:lnTo>
                    <a:pt x="0" y="423291"/>
                  </a:lnTo>
                  <a:lnTo>
                    <a:pt x="0" y="14097"/>
                  </a:lnTo>
                  <a:lnTo>
                    <a:pt x="0" y="11811"/>
                  </a:lnTo>
                  <a:lnTo>
                    <a:pt x="762" y="9906"/>
                  </a:lnTo>
                  <a:lnTo>
                    <a:pt x="35687" y="0"/>
                  </a:lnTo>
                  <a:lnTo>
                    <a:pt x="44196" y="0"/>
                  </a:lnTo>
                  <a:close/>
                </a:path>
              </a:pathLst>
            </a:custGeom>
            <a:ln w="10668">
              <a:solidFill>
                <a:srgbClr val="7C7C7C"/>
              </a:solidFill>
            </a:ln>
          </p:spPr>
          <p:txBody>
            <a:bodyPr wrap="square" lIns="0" tIns="0" rIns="0" bIns="0" rtlCol="0"/>
            <a:lstStyle/>
            <a:p>
              <a:endParaRPr/>
            </a:p>
          </p:txBody>
        </p:sp>
        <p:sp>
          <p:nvSpPr>
            <p:cNvPr id="20" name="object 20"/>
            <p:cNvSpPr/>
            <p:nvPr/>
          </p:nvSpPr>
          <p:spPr>
            <a:xfrm>
              <a:off x="6632447" y="2970402"/>
              <a:ext cx="107822" cy="99060"/>
            </a:xfrm>
            <a:prstGeom prst="rect">
              <a:avLst/>
            </a:prstGeom>
            <a:blipFill>
              <a:blip r:embed="rId13" cstate="print"/>
              <a:stretch>
                <a:fillRect/>
              </a:stretch>
            </a:blipFill>
          </p:spPr>
          <p:txBody>
            <a:bodyPr wrap="square" lIns="0" tIns="0" rIns="0" bIns="0" rtlCol="0"/>
            <a:lstStyle/>
            <a:p>
              <a:endParaRPr/>
            </a:p>
          </p:txBody>
        </p:sp>
        <p:sp>
          <p:nvSpPr>
            <p:cNvPr id="21" name="object 21"/>
            <p:cNvSpPr/>
            <p:nvPr/>
          </p:nvSpPr>
          <p:spPr>
            <a:xfrm>
              <a:off x="2344673" y="2961766"/>
              <a:ext cx="4215765" cy="476884"/>
            </a:xfrm>
            <a:custGeom>
              <a:avLst/>
              <a:gdLst/>
              <a:ahLst/>
              <a:cxnLst/>
              <a:rect l="l" t="t" r="r" b="b"/>
              <a:pathLst>
                <a:path w="4215765" h="476885">
                  <a:moveTo>
                    <a:pt x="4173728" y="3683"/>
                  </a:moveTo>
                  <a:lnTo>
                    <a:pt x="4181982" y="3683"/>
                  </a:lnTo>
                  <a:lnTo>
                    <a:pt x="4188714" y="3937"/>
                  </a:lnTo>
                  <a:lnTo>
                    <a:pt x="4194048" y="4699"/>
                  </a:lnTo>
                  <a:lnTo>
                    <a:pt x="4199508" y="5334"/>
                  </a:lnTo>
                  <a:lnTo>
                    <a:pt x="4213479" y="12065"/>
                  </a:lnTo>
                  <a:lnTo>
                    <a:pt x="4214876" y="13843"/>
                  </a:lnTo>
                  <a:lnTo>
                    <a:pt x="4215510" y="15748"/>
                  </a:lnTo>
                  <a:lnTo>
                    <a:pt x="4215510" y="18034"/>
                  </a:lnTo>
                  <a:lnTo>
                    <a:pt x="4215510" y="457327"/>
                  </a:lnTo>
                  <a:lnTo>
                    <a:pt x="4215510" y="459867"/>
                  </a:lnTo>
                  <a:lnTo>
                    <a:pt x="4215003" y="461899"/>
                  </a:lnTo>
                  <a:lnTo>
                    <a:pt x="4213859" y="463550"/>
                  </a:lnTo>
                  <a:lnTo>
                    <a:pt x="4212717" y="465200"/>
                  </a:lnTo>
                  <a:lnTo>
                    <a:pt x="4187062" y="470788"/>
                  </a:lnTo>
                  <a:lnTo>
                    <a:pt x="4180331" y="470788"/>
                  </a:lnTo>
                  <a:lnTo>
                    <a:pt x="4173220" y="470788"/>
                  </a:lnTo>
                  <a:lnTo>
                    <a:pt x="4144264" y="459867"/>
                  </a:lnTo>
                  <a:lnTo>
                    <a:pt x="4144264" y="457327"/>
                  </a:lnTo>
                  <a:lnTo>
                    <a:pt x="4144264" y="424180"/>
                  </a:lnTo>
                  <a:lnTo>
                    <a:pt x="4108330" y="455166"/>
                  </a:lnTo>
                  <a:lnTo>
                    <a:pt x="4069191" y="473075"/>
                  </a:lnTo>
                  <a:lnTo>
                    <a:pt x="4039742" y="476504"/>
                  </a:lnTo>
                  <a:lnTo>
                    <a:pt x="4023338" y="475670"/>
                  </a:lnTo>
                  <a:lnTo>
                    <a:pt x="3981958" y="463169"/>
                  </a:lnTo>
                  <a:lnTo>
                    <a:pt x="3951454" y="438201"/>
                  </a:lnTo>
                  <a:lnTo>
                    <a:pt x="3930634" y="403240"/>
                  </a:lnTo>
                  <a:lnTo>
                    <a:pt x="3918960" y="359991"/>
                  </a:lnTo>
                  <a:lnTo>
                    <a:pt x="3915155" y="312038"/>
                  </a:lnTo>
                  <a:lnTo>
                    <a:pt x="3915681" y="292631"/>
                  </a:lnTo>
                  <a:lnTo>
                    <a:pt x="3923665" y="240411"/>
                  </a:lnTo>
                  <a:lnTo>
                    <a:pt x="3940970" y="197941"/>
                  </a:lnTo>
                  <a:lnTo>
                    <a:pt x="3967067" y="166290"/>
                  </a:lnTo>
                  <a:lnTo>
                    <a:pt x="4002170" y="146377"/>
                  </a:lnTo>
                  <a:lnTo>
                    <a:pt x="4045712" y="139573"/>
                  </a:lnTo>
                  <a:lnTo>
                    <a:pt x="4057997" y="140215"/>
                  </a:lnTo>
                  <a:lnTo>
                    <a:pt x="4101474" y="155525"/>
                  </a:lnTo>
                  <a:lnTo>
                    <a:pt x="4131817" y="179832"/>
                  </a:lnTo>
                  <a:lnTo>
                    <a:pt x="4131817" y="18034"/>
                  </a:lnTo>
                  <a:lnTo>
                    <a:pt x="4131817" y="15748"/>
                  </a:lnTo>
                  <a:lnTo>
                    <a:pt x="4132453" y="13843"/>
                  </a:lnTo>
                  <a:lnTo>
                    <a:pt x="4153280" y="4699"/>
                  </a:lnTo>
                  <a:lnTo>
                    <a:pt x="4158615" y="3937"/>
                  </a:lnTo>
                  <a:lnTo>
                    <a:pt x="4165473" y="3683"/>
                  </a:lnTo>
                  <a:lnTo>
                    <a:pt x="4173728" y="3683"/>
                  </a:lnTo>
                  <a:close/>
                </a:path>
                <a:path w="4215765" h="476885">
                  <a:moveTo>
                    <a:pt x="292481" y="2667"/>
                  </a:moveTo>
                  <a:lnTo>
                    <a:pt x="300736" y="2667"/>
                  </a:lnTo>
                  <a:lnTo>
                    <a:pt x="307467" y="2921"/>
                  </a:lnTo>
                  <a:lnTo>
                    <a:pt x="312927" y="3683"/>
                  </a:lnTo>
                  <a:lnTo>
                    <a:pt x="318262" y="4318"/>
                  </a:lnTo>
                  <a:lnTo>
                    <a:pt x="322580" y="5207"/>
                  </a:lnTo>
                  <a:lnTo>
                    <a:pt x="325755" y="6477"/>
                  </a:lnTo>
                  <a:lnTo>
                    <a:pt x="329056" y="7747"/>
                  </a:lnTo>
                  <a:lnTo>
                    <a:pt x="331343" y="9271"/>
                  </a:lnTo>
                  <a:lnTo>
                    <a:pt x="332613" y="11049"/>
                  </a:lnTo>
                  <a:lnTo>
                    <a:pt x="334009" y="12827"/>
                  </a:lnTo>
                  <a:lnTo>
                    <a:pt x="334644" y="14732"/>
                  </a:lnTo>
                  <a:lnTo>
                    <a:pt x="334644" y="17018"/>
                  </a:lnTo>
                  <a:lnTo>
                    <a:pt x="334644" y="457327"/>
                  </a:lnTo>
                  <a:lnTo>
                    <a:pt x="334644" y="459613"/>
                  </a:lnTo>
                  <a:lnTo>
                    <a:pt x="334009" y="461518"/>
                  </a:lnTo>
                  <a:lnTo>
                    <a:pt x="332613" y="463169"/>
                  </a:lnTo>
                  <a:lnTo>
                    <a:pt x="331343" y="464947"/>
                  </a:lnTo>
                  <a:lnTo>
                    <a:pt x="329056" y="466344"/>
                  </a:lnTo>
                  <a:lnTo>
                    <a:pt x="325755" y="467360"/>
                  </a:lnTo>
                  <a:lnTo>
                    <a:pt x="322580" y="468503"/>
                  </a:lnTo>
                  <a:lnTo>
                    <a:pt x="318262" y="469392"/>
                  </a:lnTo>
                  <a:lnTo>
                    <a:pt x="312927" y="469900"/>
                  </a:lnTo>
                  <a:lnTo>
                    <a:pt x="307467" y="470535"/>
                  </a:lnTo>
                  <a:lnTo>
                    <a:pt x="300736" y="470788"/>
                  </a:lnTo>
                  <a:lnTo>
                    <a:pt x="292481" y="470788"/>
                  </a:lnTo>
                  <a:lnTo>
                    <a:pt x="284225" y="470788"/>
                  </a:lnTo>
                  <a:lnTo>
                    <a:pt x="277368" y="470535"/>
                  </a:lnTo>
                  <a:lnTo>
                    <a:pt x="272033" y="469900"/>
                  </a:lnTo>
                  <a:lnTo>
                    <a:pt x="266700" y="469392"/>
                  </a:lnTo>
                  <a:lnTo>
                    <a:pt x="262381" y="468503"/>
                  </a:lnTo>
                  <a:lnTo>
                    <a:pt x="259080" y="467360"/>
                  </a:lnTo>
                  <a:lnTo>
                    <a:pt x="255905" y="466344"/>
                  </a:lnTo>
                  <a:lnTo>
                    <a:pt x="253619" y="464947"/>
                  </a:lnTo>
                  <a:lnTo>
                    <a:pt x="252221" y="463169"/>
                  </a:lnTo>
                  <a:lnTo>
                    <a:pt x="250951" y="461518"/>
                  </a:lnTo>
                  <a:lnTo>
                    <a:pt x="250189" y="459613"/>
                  </a:lnTo>
                  <a:lnTo>
                    <a:pt x="250189" y="457327"/>
                  </a:lnTo>
                  <a:lnTo>
                    <a:pt x="250189" y="17018"/>
                  </a:lnTo>
                  <a:lnTo>
                    <a:pt x="250189" y="14732"/>
                  </a:lnTo>
                  <a:lnTo>
                    <a:pt x="250951" y="12827"/>
                  </a:lnTo>
                  <a:lnTo>
                    <a:pt x="272033" y="3683"/>
                  </a:lnTo>
                  <a:lnTo>
                    <a:pt x="277368" y="2921"/>
                  </a:lnTo>
                  <a:lnTo>
                    <a:pt x="284225" y="2667"/>
                  </a:lnTo>
                  <a:lnTo>
                    <a:pt x="292481" y="2667"/>
                  </a:lnTo>
                  <a:close/>
                </a:path>
                <a:path w="4215765" h="476885">
                  <a:moveTo>
                    <a:pt x="2776347" y="0"/>
                  </a:moveTo>
                  <a:lnTo>
                    <a:pt x="2785110" y="0"/>
                  </a:lnTo>
                  <a:lnTo>
                    <a:pt x="2793365" y="635"/>
                  </a:lnTo>
                  <a:lnTo>
                    <a:pt x="2801112" y="2159"/>
                  </a:lnTo>
                  <a:lnTo>
                    <a:pt x="2808986" y="3556"/>
                  </a:lnTo>
                  <a:lnTo>
                    <a:pt x="2815081" y="5080"/>
                  </a:lnTo>
                  <a:lnTo>
                    <a:pt x="2819527" y="6858"/>
                  </a:lnTo>
                  <a:lnTo>
                    <a:pt x="2823972" y="8509"/>
                  </a:lnTo>
                  <a:lnTo>
                    <a:pt x="2827020" y="10033"/>
                  </a:lnTo>
                  <a:lnTo>
                    <a:pt x="2828543" y="11557"/>
                  </a:lnTo>
                  <a:lnTo>
                    <a:pt x="2830195" y="12954"/>
                  </a:lnTo>
                  <a:lnTo>
                    <a:pt x="2831465" y="15112"/>
                  </a:lnTo>
                  <a:lnTo>
                    <a:pt x="2832480" y="17907"/>
                  </a:lnTo>
                  <a:lnTo>
                    <a:pt x="2833497" y="20700"/>
                  </a:lnTo>
                  <a:lnTo>
                    <a:pt x="2834131" y="24257"/>
                  </a:lnTo>
                  <a:lnTo>
                    <a:pt x="2834640" y="28575"/>
                  </a:lnTo>
                  <a:lnTo>
                    <a:pt x="2835021" y="32893"/>
                  </a:lnTo>
                  <a:lnTo>
                    <a:pt x="2835275" y="38354"/>
                  </a:lnTo>
                  <a:lnTo>
                    <a:pt x="2835275" y="44831"/>
                  </a:lnTo>
                  <a:lnTo>
                    <a:pt x="2835275" y="51308"/>
                  </a:lnTo>
                  <a:lnTo>
                    <a:pt x="2827274" y="74930"/>
                  </a:lnTo>
                  <a:lnTo>
                    <a:pt x="2825877" y="74930"/>
                  </a:lnTo>
                  <a:lnTo>
                    <a:pt x="2824353" y="74930"/>
                  </a:lnTo>
                  <a:lnTo>
                    <a:pt x="2822575" y="74549"/>
                  </a:lnTo>
                  <a:lnTo>
                    <a:pt x="2820670" y="73787"/>
                  </a:lnTo>
                  <a:lnTo>
                    <a:pt x="2818765" y="73025"/>
                  </a:lnTo>
                  <a:lnTo>
                    <a:pt x="2816479" y="72136"/>
                  </a:lnTo>
                  <a:lnTo>
                    <a:pt x="2813685" y="71247"/>
                  </a:lnTo>
                  <a:lnTo>
                    <a:pt x="2810891" y="70358"/>
                  </a:lnTo>
                  <a:lnTo>
                    <a:pt x="2807589" y="69596"/>
                  </a:lnTo>
                  <a:lnTo>
                    <a:pt x="2803779" y="68707"/>
                  </a:lnTo>
                  <a:lnTo>
                    <a:pt x="2799968" y="67945"/>
                  </a:lnTo>
                  <a:lnTo>
                    <a:pt x="2795524" y="67563"/>
                  </a:lnTo>
                  <a:lnTo>
                    <a:pt x="2790443" y="67563"/>
                  </a:lnTo>
                  <a:lnTo>
                    <a:pt x="2784348" y="67563"/>
                  </a:lnTo>
                  <a:lnTo>
                    <a:pt x="2757551" y="95504"/>
                  </a:lnTo>
                  <a:lnTo>
                    <a:pt x="2755518" y="110236"/>
                  </a:lnTo>
                  <a:lnTo>
                    <a:pt x="2755518" y="119887"/>
                  </a:lnTo>
                  <a:lnTo>
                    <a:pt x="2755518" y="147320"/>
                  </a:lnTo>
                  <a:lnTo>
                    <a:pt x="2810129" y="147320"/>
                  </a:lnTo>
                  <a:lnTo>
                    <a:pt x="2812161" y="147320"/>
                  </a:lnTo>
                  <a:lnTo>
                    <a:pt x="2814066" y="147828"/>
                  </a:lnTo>
                  <a:lnTo>
                    <a:pt x="2815716" y="148971"/>
                  </a:lnTo>
                  <a:lnTo>
                    <a:pt x="2817367" y="150113"/>
                  </a:lnTo>
                  <a:lnTo>
                    <a:pt x="2818765" y="151892"/>
                  </a:lnTo>
                  <a:lnTo>
                    <a:pt x="2823210" y="175006"/>
                  </a:lnTo>
                  <a:lnTo>
                    <a:pt x="2823210" y="181483"/>
                  </a:lnTo>
                  <a:lnTo>
                    <a:pt x="2814447" y="215646"/>
                  </a:lnTo>
                  <a:lnTo>
                    <a:pt x="2810129" y="215646"/>
                  </a:lnTo>
                  <a:lnTo>
                    <a:pt x="2755518" y="215646"/>
                  </a:lnTo>
                  <a:lnTo>
                    <a:pt x="2755518" y="457327"/>
                  </a:lnTo>
                  <a:lnTo>
                    <a:pt x="2755518" y="459613"/>
                  </a:lnTo>
                  <a:lnTo>
                    <a:pt x="2754884" y="461518"/>
                  </a:lnTo>
                  <a:lnTo>
                    <a:pt x="2753614" y="463169"/>
                  </a:lnTo>
                  <a:lnTo>
                    <a:pt x="2752216" y="464947"/>
                  </a:lnTo>
                  <a:lnTo>
                    <a:pt x="2750058" y="466344"/>
                  </a:lnTo>
                  <a:lnTo>
                    <a:pt x="2746883" y="467360"/>
                  </a:lnTo>
                  <a:lnTo>
                    <a:pt x="2743708" y="468503"/>
                  </a:lnTo>
                  <a:lnTo>
                    <a:pt x="2739390" y="469392"/>
                  </a:lnTo>
                  <a:lnTo>
                    <a:pt x="2733802" y="469900"/>
                  </a:lnTo>
                  <a:lnTo>
                    <a:pt x="2728214" y="470535"/>
                  </a:lnTo>
                  <a:lnTo>
                    <a:pt x="2721483" y="470788"/>
                  </a:lnTo>
                  <a:lnTo>
                    <a:pt x="2713354" y="470788"/>
                  </a:lnTo>
                  <a:lnTo>
                    <a:pt x="2705354" y="470788"/>
                  </a:lnTo>
                  <a:lnTo>
                    <a:pt x="2698623" y="470535"/>
                  </a:lnTo>
                  <a:lnTo>
                    <a:pt x="2693162" y="469900"/>
                  </a:lnTo>
                  <a:lnTo>
                    <a:pt x="2687701" y="469392"/>
                  </a:lnTo>
                  <a:lnTo>
                    <a:pt x="2683255" y="468503"/>
                  </a:lnTo>
                  <a:lnTo>
                    <a:pt x="2680080" y="467360"/>
                  </a:lnTo>
                  <a:lnTo>
                    <a:pt x="2676779" y="466344"/>
                  </a:lnTo>
                  <a:lnTo>
                    <a:pt x="2674620" y="464947"/>
                  </a:lnTo>
                  <a:lnTo>
                    <a:pt x="2673350" y="463169"/>
                  </a:lnTo>
                  <a:lnTo>
                    <a:pt x="2672206" y="461518"/>
                  </a:lnTo>
                  <a:lnTo>
                    <a:pt x="2671572" y="459613"/>
                  </a:lnTo>
                  <a:lnTo>
                    <a:pt x="2671572" y="457327"/>
                  </a:lnTo>
                  <a:lnTo>
                    <a:pt x="2671572" y="215646"/>
                  </a:lnTo>
                  <a:lnTo>
                    <a:pt x="2633979" y="215646"/>
                  </a:lnTo>
                  <a:lnTo>
                    <a:pt x="2629789" y="215646"/>
                  </a:lnTo>
                  <a:lnTo>
                    <a:pt x="2626614" y="212979"/>
                  </a:lnTo>
                  <a:lnTo>
                    <a:pt x="2621279" y="181483"/>
                  </a:lnTo>
                  <a:lnTo>
                    <a:pt x="2621279" y="175006"/>
                  </a:lnTo>
                  <a:lnTo>
                    <a:pt x="2621534" y="169545"/>
                  </a:lnTo>
                  <a:lnTo>
                    <a:pt x="2622168" y="164973"/>
                  </a:lnTo>
                  <a:lnTo>
                    <a:pt x="2622677" y="160528"/>
                  </a:lnTo>
                  <a:lnTo>
                    <a:pt x="2632075" y="147320"/>
                  </a:lnTo>
                  <a:lnTo>
                    <a:pt x="2634361" y="147320"/>
                  </a:lnTo>
                  <a:lnTo>
                    <a:pt x="2671572" y="147320"/>
                  </a:lnTo>
                  <a:lnTo>
                    <a:pt x="2671572" y="122174"/>
                  </a:lnTo>
                  <a:lnTo>
                    <a:pt x="2671933" y="107408"/>
                  </a:lnTo>
                  <a:lnTo>
                    <a:pt x="2677541" y="68707"/>
                  </a:lnTo>
                  <a:lnTo>
                    <a:pt x="2696464" y="30607"/>
                  </a:lnTo>
                  <a:lnTo>
                    <a:pt x="2729356" y="7620"/>
                  </a:lnTo>
                  <a:lnTo>
                    <a:pt x="2763254" y="476"/>
                  </a:lnTo>
                  <a:lnTo>
                    <a:pt x="2776347" y="0"/>
                  </a:lnTo>
                  <a:close/>
                </a:path>
                <a:path w="4215765" h="476885">
                  <a:moveTo>
                    <a:pt x="155067" y="0"/>
                  </a:moveTo>
                  <a:lnTo>
                    <a:pt x="163830" y="0"/>
                  </a:lnTo>
                  <a:lnTo>
                    <a:pt x="172084" y="635"/>
                  </a:lnTo>
                  <a:lnTo>
                    <a:pt x="179831" y="2159"/>
                  </a:lnTo>
                  <a:lnTo>
                    <a:pt x="187706" y="3556"/>
                  </a:lnTo>
                  <a:lnTo>
                    <a:pt x="193801" y="5080"/>
                  </a:lnTo>
                  <a:lnTo>
                    <a:pt x="198246" y="6858"/>
                  </a:lnTo>
                  <a:lnTo>
                    <a:pt x="202692" y="8509"/>
                  </a:lnTo>
                  <a:lnTo>
                    <a:pt x="205739" y="10033"/>
                  </a:lnTo>
                  <a:lnTo>
                    <a:pt x="207263" y="11557"/>
                  </a:lnTo>
                  <a:lnTo>
                    <a:pt x="208914" y="12954"/>
                  </a:lnTo>
                  <a:lnTo>
                    <a:pt x="210184" y="15112"/>
                  </a:lnTo>
                  <a:lnTo>
                    <a:pt x="211200" y="17907"/>
                  </a:lnTo>
                  <a:lnTo>
                    <a:pt x="212217" y="20700"/>
                  </a:lnTo>
                  <a:lnTo>
                    <a:pt x="212851" y="24257"/>
                  </a:lnTo>
                  <a:lnTo>
                    <a:pt x="213359" y="28575"/>
                  </a:lnTo>
                  <a:lnTo>
                    <a:pt x="213740" y="32893"/>
                  </a:lnTo>
                  <a:lnTo>
                    <a:pt x="213994" y="38354"/>
                  </a:lnTo>
                  <a:lnTo>
                    <a:pt x="213994" y="44831"/>
                  </a:lnTo>
                  <a:lnTo>
                    <a:pt x="213994" y="51308"/>
                  </a:lnTo>
                  <a:lnTo>
                    <a:pt x="208280" y="73787"/>
                  </a:lnTo>
                  <a:lnTo>
                    <a:pt x="207137" y="74549"/>
                  </a:lnTo>
                  <a:lnTo>
                    <a:pt x="205994" y="74930"/>
                  </a:lnTo>
                  <a:lnTo>
                    <a:pt x="204596" y="74930"/>
                  </a:lnTo>
                  <a:lnTo>
                    <a:pt x="203073" y="74930"/>
                  </a:lnTo>
                  <a:lnTo>
                    <a:pt x="201294" y="74549"/>
                  </a:lnTo>
                  <a:lnTo>
                    <a:pt x="199389" y="73787"/>
                  </a:lnTo>
                  <a:lnTo>
                    <a:pt x="197484" y="73025"/>
                  </a:lnTo>
                  <a:lnTo>
                    <a:pt x="195199" y="72136"/>
                  </a:lnTo>
                  <a:lnTo>
                    <a:pt x="192405" y="71247"/>
                  </a:lnTo>
                  <a:lnTo>
                    <a:pt x="189611" y="70358"/>
                  </a:lnTo>
                  <a:lnTo>
                    <a:pt x="186308" y="69596"/>
                  </a:lnTo>
                  <a:lnTo>
                    <a:pt x="182499" y="68707"/>
                  </a:lnTo>
                  <a:lnTo>
                    <a:pt x="178688" y="67945"/>
                  </a:lnTo>
                  <a:lnTo>
                    <a:pt x="174244" y="67563"/>
                  </a:lnTo>
                  <a:lnTo>
                    <a:pt x="169163" y="67563"/>
                  </a:lnTo>
                  <a:lnTo>
                    <a:pt x="163068" y="67563"/>
                  </a:lnTo>
                  <a:lnTo>
                    <a:pt x="136270" y="95504"/>
                  </a:lnTo>
                  <a:lnTo>
                    <a:pt x="134238" y="110236"/>
                  </a:lnTo>
                  <a:lnTo>
                    <a:pt x="134238" y="119887"/>
                  </a:lnTo>
                  <a:lnTo>
                    <a:pt x="134238" y="147320"/>
                  </a:lnTo>
                  <a:lnTo>
                    <a:pt x="188849" y="147320"/>
                  </a:lnTo>
                  <a:lnTo>
                    <a:pt x="190881" y="147320"/>
                  </a:lnTo>
                  <a:lnTo>
                    <a:pt x="192786" y="147828"/>
                  </a:lnTo>
                  <a:lnTo>
                    <a:pt x="194437" y="148971"/>
                  </a:lnTo>
                  <a:lnTo>
                    <a:pt x="196087" y="150113"/>
                  </a:lnTo>
                  <a:lnTo>
                    <a:pt x="197484" y="151892"/>
                  </a:lnTo>
                  <a:lnTo>
                    <a:pt x="201930" y="175006"/>
                  </a:lnTo>
                  <a:lnTo>
                    <a:pt x="201930" y="181483"/>
                  </a:lnTo>
                  <a:lnTo>
                    <a:pt x="193167" y="215646"/>
                  </a:lnTo>
                  <a:lnTo>
                    <a:pt x="188849" y="215646"/>
                  </a:lnTo>
                  <a:lnTo>
                    <a:pt x="134238" y="215646"/>
                  </a:lnTo>
                  <a:lnTo>
                    <a:pt x="134238" y="457327"/>
                  </a:lnTo>
                  <a:lnTo>
                    <a:pt x="134238" y="459613"/>
                  </a:lnTo>
                  <a:lnTo>
                    <a:pt x="133603" y="461518"/>
                  </a:lnTo>
                  <a:lnTo>
                    <a:pt x="132333" y="463169"/>
                  </a:lnTo>
                  <a:lnTo>
                    <a:pt x="130937" y="464947"/>
                  </a:lnTo>
                  <a:lnTo>
                    <a:pt x="128777" y="466344"/>
                  </a:lnTo>
                  <a:lnTo>
                    <a:pt x="125602" y="467360"/>
                  </a:lnTo>
                  <a:lnTo>
                    <a:pt x="122427" y="468503"/>
                  </a:lnTo>
                  <a:lnTo>
                    <a:pt x="118109" y="469392"/>
                  </a:lnTo>
                  <a:lnTo>
                    <a:pt x="112521" y="469900"/>
                  </a:lnTo>
                  <a:lnTo>
                    <a:pt x="106933" y="470535"/>
                  </a:lnTo>
                  <a:lnTo>
                    <a:pt x="100202" y="470788"/>
                  </a:lnTo>
                  <a:lnTo>
                    <a:pt x="92075" y="470788"/>
                  </a:lnTo>
                  <a:lnTo>
                    <a:pt x="84074" y="470788"/>
                  </a:lnTo>
                  <a:lnTo>
                    <a:pt x="77343" y="470535"/>
                  </a:lnTo>
                  <a:lnTo>
                    <a:pt x="71881" y="469900"/>
                  </a:lnTo>
                  <a:lnTo>
                    <a:pt x="66420" y="469392"/>
                  </a:lnTo>
                  <a:lnTo>
                    <a:pt x="61975" y="468503"/>
                  </a:lnTo>
                  <a:lnTo>
                    <a:pt x="58800" y="467360"/>
                  </a:lnTo>
                  <a:lnTo>
                    <a:pt x="55499" y="466344"/>
                  </a:lnTo>
                  <a:lnTo>
                    <a:pt x="53339" y="464947"/>
                  </a:lnTo>
                  <a:lnTo>
                    <a:pt x="52069" y="463169"/>
                  </a:lnTo>
                  <a:lnTo>
                    <a:pt x="50926" y="461518"/>
                  </a:lnTo>
                  <a:lnTo>
                    <a:pt x="50292" y="459613"/>
                  </a:lnTo>
                  <a:lnTo>
                    <a:pt x="50292" y="457327"/>
                  </a:lnTo>
                  <a:lnTo>
                    <a:pt x="50292" y="215646"/>
                  </a:lnTo>
                  <a:lnTo>
                    <a:pt x="12700" y="215646"/>
                  </a:lnTo>
                  <a:lnTo>
                    <a:pt x="8508" y="215646"/>
                  </a:lnTo>
                  <a:lnTo>
                    <a:pt x="5333" y="212979"/>
                  </a:lnTo>
                  <a:lnTo>
                    <a:pt x="0" y="181483"/>
                  </a:lnTo>
                  <a:lnTo>
                    <a:pt x="0" y="175006"/>
                  </a:lnTo>
                  <a:lnTo>
                    <a:pt x="253" y="169545"/>
                  </a:lnTo>
                  <a:lnTo>
                    <a:pt x="888" y="164973"/>
                  </a:lnTo>
                  <a:lnTo>
                    <a:pt x="1396" y="160528"/>
                  </a:lnTo>
                  <a:lnTo>
                    <a:pt x="7238" y="148971"/>
                  </a:lnTo>
                  <a:lnTo>
                    <a:pt x="8889" y="147828"/>
                  </a:lnTo>
                  <a:lnTo>
                    <a:pt x="10794" y="147320"/>
                  </a:lnTo>
                  <a:lnTo>
                    <a:pt x="13081" y="147320"/>
                  </a:lnTo>
                  <a:lnTo>
                    <a:pt x="50292" y="147320"/>
                  </a:lnTo>
                  <a:lnTo>
                    <a:pt x="50292" y="122174"/>
                  </a:lnTo>
                  <a:lnTo>
                    <a:pt x="50653" y="107408"/>
                  </a:lnTo>
                  <a:lnTo>
                    <a:pt x="56261" y="68707"/>
                  </a:lnTo>
                  <a:lnTo>
                    <a:pt x="75183" y="30607"/>
                  </a:lnTo>
                  <a:lnTo>
                    <a:pt x="108076" y="7620"/>
                  </a:lnTo>
                  <a:lnTo>
                    <a:pt x="141974" y="476"/>
                  </a:lnTo>
                  <a:lnTo>
                    <a:pt x="155067" y="0"/>
                  </a:lnTo>
                  <a:close/>
                </a:path>
              </a:pathLst>
            </a:custGeom>
            <a:ln w="10668">
              <a:solidFill>
                <a:srgbClr val="7C7C7C"/>
              </a:solidFill>
            </a:ln>
          </p:spPr>
          <p:txBody>
            <a:bodyPr wrap="square" lIns="0" tIns="0" rIns="0" bIns="0" rtlCol="0"/>
            <a:lstStyle/>
            <a:p>
              <a:endParaRPr/>
            </a:p>
          </p:txBody>
        </p:sp>
      </p:grpSp>
      <p:grpSp>
        <p:nvGrpSpPr>
          <p:cNvPr id="22" name="object 22"/>
          <p:cNvGrpSpPr/>
          <p:nvPr/>
        </p:nvGrpSpPr>
        <p:grpSpPr>
          <a:xfrm>
            <a:off x="2469388" y="3782059"/>
            <a:ext cx="3978910" cy="598805"/>
            <a:chOff x="2469388" y="3782059"/>
            <a:chExt cx="3978910" cy="598805"/>
          </a:xfrm>
        </p:grpSpPr>
        <p:sp>
          <p:nvSpPr>
            <p:cNvPr id="23" name="object 23"/>
            <p:cNvSpPr/>
            <p:nvPr/>
          </p:nvSpPr>
          <p:spPr>
            <a:xfrm>
              <a:off x="2474722" y="3787393"/>
              <a:ext cx="3967733" cy="587629"/>
            </a:xfrm>
            <a:prstGeom prst="rect">
              <a:avLst/>
            </a:prstGeom>
            <a:blipFill>
              <a:blip r:embed="rId14" cstate="print"/>
              <a:stretch>
                <a:fillRect/>
              </a:stretch>
            </a:blipFill>
          </p:spPr>
          <p:txBody>
            <a:bodyPr wrap="square" lIns="0" tIns="0" rIns="0" bIns="0" rtlCol="0"/>
            <a:lstStyle/>
            <a:p>
              <a:endParaRPr/>
            </a:p>
          </p:txBody>
        </p:sp>
        <p:sp>
          <p:nvSpPr>
            <p:cNvPr id="24" name="object 24"/>
            <p:cNvSpPr/>
            <p:nvPr/>
          </p:nvSpPr>
          <p:spPr>
            <a:xfrm>
              <a:off x="4826889" y="3985640"/>
              <a:ext cx="157353" cy="213613"/>
            </a:xfrm>
            <a:prstGeom prst="rect">
              <a:avLst/>
            </a:prstGeom>
            <a:blipFill>
              <a:blip r:embed="rId15" cstate="print"/>
              <a:stretch>
                <a:fillRect/>
              </a:stretch>
            </a:blipFill>
          </p:spPr>
          <p:txBody>
            <a:bodyPr wrap="square" lIns="0" tIns="0" rIns="0" bIns="0" rtlCol="0"/>
            <a:lstStyle/>
            <a:p>
              <a:endParaRPr/>
            </a:p>
          </p:txBody>
        </p:sp>
        <p:sp>
          <p:nvSpPr>
            <p:cNvPr id="25" name="object 25"/>
            <p:cNvSpPr/>
            <p:nvPr/>
          </p:nvSpPr>
          <p:spPr>
            <a:xfrm>
              <a:off x="2556129" y="3985640"/>
              <a:ext cx="157352" cy="213613"/>
            </a:xfrm>
            <a:prstGeom prst="rect">
              <a:avLst/>
            </a:prstGeom>
            <a:blipFill>
              <a:blip r:embed="rId15" cstate="print"/>
              <a:stretch>
                <a:fillRect/>
              </a:stretch>
            </a:blipFill>
          </p:spPr>
          <p:txBody>
            <a:bodyPr wrap="square" lIns="0" tIns="0" rIns="0" bIns="0" rtlCol="0"/>
            <a:lstStyle/>
            <a:p>
              <a:endParaRPr/>
            </a:p>
          </p:txBody>
        </p:sp>
        <p:sp>
          <p:nvSpPr>
            <p:cNvPr id="26" name="object 26"/>
            <p:cNvSpPr/>
            <p:nvPr/>
          </p:nvSpPr>
          <p:spPr>
            <a:xfrm>
              <a:off x="4050791" y="3978528"/>
              <a:ext cx="136652" cy="86740"/>
            </a:xfrm>
            <a:prstGeom prst="rect">
              <a:avLst/>
            </a:prstGeom>
            <a:blipFill>
              <a:blip r:embed="rId16" cstate="print"/>
              <a:stretch>
                <a:fillRect/>
              </a:stretch>
            </a:blipFill>
          </p:spPr>
          <p:txBody>
            <a:bodyPr wrap="square" lIns="0" tIns="0" rIns="0" bIns="0" rtlCol="0"/>
            <a:lstStyle/>
            <a:p>
              <a:endParaRPr/>
            </a:p>
          </p:txBody>
        </p:sp>
        <p:sp>
          <p:nvSpPr>
            <p:cNvPr id="27" name="object 27"/>
            <p:cNvSpPr/>
            <p:nvPr/>
          </p:nvSpPr>
          <p:spPr>
            <a:xfrm>
              <a:off x="5108955" y="3793362"/>
              <a:ext cx="1338834" cy="586993"/>
            </a:xfrm>
            <a:prstGeom prst="rect">
              <a:avLst/>
            </a:prstGeom>
            <a:blipFill>
              <a:blip r:embed="rId17" cstate="print"/>
              <a:stretch>
                <a:fillRect/>
              </a:stretch>
            </a:blipFill>
          </p:spPr>
          <p:txBody>
            <a:bodyPr wrap="square" lIns="0" tIns="0" rIns="0" bIns="0" rtlCol="0"/>
            <a:lstStyle/>
            <a:p>
              <a:endParaRPr/>
            </a:p>
          </p:txBody>
        </p:sp>
        <p:sp>
          <p:nvSpPr>
            <p:cNvPr id="28" name="object 28"/>
            <p:cNvSpPr/>
            <p:nvPr/>
          </p:nvSpPr>
          <p:spPr>
            <a:xfrm>
              <a:off x="2474722" y="3787393"/>
              <a:ext cx="2591435" cy="474345"/>
            </a:xfrm>
            <a:custGeom>
              <a:avLst/>
              <a:gdLst/>
              <a:ahLst/>
              <a:cxnLst/>
              <a:rect l="l" t="t" r="r" b="b"/>
              <a:pathLst>
                <a:path w="2591435" h="474345">
                  <a:moveTo>
                    <a:pt x="2434463" y="136905"/>
                  </a:moveTo>
                  <a:lnTo>
                    <a:pt x="2488755" y="143067"/>
                  </a:lnTo>
                  <a:lnTo>
                    <a:pt x="2531094" y="161258"/>
                  </a:lnTo>
                  <a:lnTo>
                    <a:pt x="2561955" y="190946"/>
                  </a:lnTo>
                  <a:lnTo>
                    <a:pt x="2581529" y="231647"/>
                  </a:lnTo>
                  <a:lnTo>
                    <a:pt x="2590333" y="282975"/>
                  </a:lnTo>
                  <a:lnTo>
                    <a:pt x="2590927" y="302386"/>
                  </a:lnTo>
                  <a:lnTo>
                    <a:pt x="2590288" y="321030"/>
                  </a:lnTo>
                  <a:lnTo>
                    <a:pt x="2580893" y="371982"/>
                  </a:lnTo>
                  <a:lnTo>
                    <a:pt x="2559962" y="414309"/>
                  </a:lnTo>
                  <a:lnTo>
                    <a:pt x="2527379" y="446420"/>
                  </a:lnTo>
                  <a:lnTo>
                    <a:pt x="2483104" y="466818"/>
                  </a:lnTo>
                  <a:lnTo>
                    <a:pt x="2427097" y="473836"/>
                  </a:lnTo>
                  <a:lnTo>
                    <a:pt x="2407834" y="473146"/>
                  </a:lnTo>
                  <a:lnTo>
                    <a:pt x="2357881" y="462787"/>
                  </a:lnTo>
                  <a:lnTo>
                    <a:pt x="2319323" y="440535"/>
                  </a:lnTo>
                  <a:lnTo>
                    <a:pt x="2292048" y="407114"/>
                  </a:lnTo>
                  <a:lnTo>
                    <a:pt x="2276064" y="362755"/>
                  </a:lnTo>
                  <a:lnTo>
                    <a:pt x="2270760" y="308355"/>
                  </a:lnTo>
                  <a:lnTo>
                    <a:pt x="2271402" y="289690"/>
                  </a:lnTo>
                  <a:lnTo>
                    <a:pt x="2281047" y="238505"/>
                  </a:lnTo>
                  <a:lnTo>
                    <a:pt x="2302085" y="196161"/>
                  </a:lnTo>
                  <a:lnTo>
                    <a:pt x="2334609" y="164290"/>
                  </a:lnTo>
                  <a:lnTo>
                    <a:pt x="2378688" y="143924"/>
                  </a:lnTo>
                  <a:lnTo>
                    <a:pt x="2434463" y="136905"/>
                  </a:lnTo>
                  <a:close/>
                </a:path>
                <a:path w="2591435" h="474345">
                  <a:moveTo>
                    <a:pt x="2120011" y="136905"/>
                  </a:moveTo>
                  <a:lnTo>
                    <a:pt x="2164079" y="141985"/>
                  </a:lnTo>
                  <a:lnTo>
                    <a:pt x="2189353" y="150494"/>
                  </a:lnTo>
                  <a:lnTo>
                    <a:pt x="2194305" y="152780"/>
                  </a:lnTo>
                  <a:lnTo>
                    <a:pt x="2204339" y="161543"/>
                  </a:lnTo>
                  <a:lnTo>
                    <a:pt x="2205354" y="163194"/>
                  </a:lnTo>
                  <a:lnTo>
                    <a:pt x="2205990" y="165226"/>
                  </a:lnTo>
                  <a:lnTo>
                    <a:pt x="2206370" y="167512"/>
                  </a:lnTo>
                  <a:lnTo>
                    <a:pt x="2206879" y="169925"/>
                  </a:lnTo>
                  <a:lnTo>
                    <a:pt x="2207260" y="172846"/>
                  </a:lnTo>
                  <a:lnTo>
                    <a:pt x="2207641" y="176275"/>
                  </a:lnTo>
                  <a:lnTo>
                    <a:pt x="2207894" y="179704"/>
                  </a:lnTo>
                  <a:lnTo>
                    <a:pt x="2208022" y="184022"/>
                  </a:lnTo>
                  <a:lnTo>
                    <a:pt x="2208022" y="189102"/>
                  </a:lnTo>
                  <a:lnTo>
                    <a:pt x="2208022" y="195198"/>
                  </a:lnTo>
                  <a:lnTo>
                    <a:pt x="2205863" y="212978"/>
                  </a:lnTo>
                  <a:lnTo>
                    <a:pt x="2205101" y="215137"/>
                  </a:lnTo>
                  <a:lnTo>
                    <a:pt x="2204085" y="216661"/>
                  </a:lnTo>
                  <a:lnTo>
                    <a:pt x="2202688" y="217423"/>
                  </a:lnTo>
                  <a:lnTo>
                    <a:pt x="2201417" y="218185"/>
                  </a:lnTo>
                  <a:lnTo>
                    <a:pt x="2199766" y="218566"/>
                  </a:lnTo>
                  <a:lnTo>
                    <a:pt x="2197989" y="218566"/>
                  </a:lnTo>
                  <a:lnTo>
                    <a:pt x="2196083" y="218566"/>
                  </a:lnTo>
                  <a:lnTo>
                    <a:pt x="2192908" y="217423"/>
                  </a:lnTo>
                  <a:lnTo>
                    <a:pt x="2188717" y="215137"/>
                  </a:lnTo>
                  <a:lnTo>
                    <a:pt x="2184400" y="212724"/>
                  </a:lnTo>
                  <a:lnTo>
                    <a:pt x="2179066" y="210311"/>
                  </a:lnTo>
                  <a:lnTo>
                    <a:pt x="2137187" y="197389"/>
                  </a:lnTo>
                  <a:lnTo>
                    <a:pt x="2122042" y="196468"/>
                  </a:lnTo>
                  <a:lnTo>
                    <a:pt x="2114423" y="196468"/>
                  </a:lnTo>
                  <a:lnTo>
                    <a:pt x="2107818" y="197357"/>
                  </a:lnTo>
                  <a:lnTo>
                    <a:pt x="2102230" y="198881"/>
                  </a:lnTo>
                  <a:lnTo>
                    <a:pt x="2096642" y="200405"/>
                  </a:lnTo>
                  <a:lnTo>
                    <a:pt x="2092070" y="202691"/>
                  </a:lnTo>
                  <a:lnTo>
                    <a:pt x="2088514" y="205612"/>
                  </a:lnTo>
                  <a:lnTo>
                    <a:pt x="2084958" y="208406"/>
                  </a:lnTo>
                  <a:lnTo>
                    <a:pt x="2082291" y="211835"/>
                  </a:lnTo>
                  <a:lnTo>
                    <a:pt x="2080514" y="215772"/>
                  </a:lnTo>
                  <a:lnTo>
                    <a:pt x="2078736" y="219709"/>
                  </a:lnTo>
                  <a:lnTo>
                    <a:pt x="2077847" y="223900"/>
                  </a:lnTo>
                  <a:lnTo>
                    <a:pt x="2077847" y="228345"/>
                  </a:lnTo>
                  <a:lnTo>
                    <a:pt x="2077847" y="235203"/>
                  </a:lnTo>
                  <a:lnTo>
                    <a:pt x="2080005" y="241045"/>
                  </a:lnTo>
                  <a:lnTo>
                    <a:pt x="2084197" y="245744"/>
                  </a:lnTo>
                  <a:lnTo>
                    <a:pt x="2088388" y="250443"/>
                  </a:lnTo>
                  <a:lnTo>
                    <a:pt x="2124582" y="268223"/>
                  </a:lnTo>
                  <a:lnTo>
                    <a:pt x="2131181" y="270579"/>
                  </a:lnTo>
                  <a:lnTo>
                    <a:pt x="2137838" y="273065"/>
                  </a:lnTo>
                  <a:lnTo>
                    <a:pt x="2178177" y="291337"/>
                  </a:lnTo>
                  <a:lnTo>
                    <a:pt x="2211101" y="321103"/>
                  </a:lnTo>
                  <a:lnTo>
                    <a:pt x="2224401" y="360475"/>
                  </a:lnTo>
                  <a:lnTo>
                    <a:pt x="2224786" y="370331"/>
                  </a:lnTo>
                  <a:lnTo>
                    <a:pt x="2224190" y="382641"/>
                  </a:lnTo>
                  <a:lnTo>
                    <a:pt x="2210000" y="424475"/>
                  </a:lnTo>
                  <a:lnTo>
                    <a:pt x="2179246" y="453820"/>
                  </a:lnTo>
                  <a:lnTo>
                    <a:pt x="2135024" y="470140"/>
                  </a:lnTo>
                  <a:lnTo>
                    <a:pt x="2095627" y="473836"/>
                  </a:lnTo>
                  <a:lnTo>
                    <a:pt x="2087340" y="473672"/>
                  </a:lnTo>
                  <a:lnTo>
                    <a:pt x="2049160" y="468455"/>
                  </a:lnTo>
                  <a:lnTo>
                    <a:pt x="2016252" y="457072"/>
                  </a:lnTo>
                  <a:lnTo>
                    <a:pt x="2010790" y="454405"/>
                  </a:lnTo>
                  <a:lnTo>
                    <a:pt x="2006980" y="451865"/>
                  </a:lnTo>
                  <a:lnTo>
                    <a:pt x="2004440" y="449452"/>
                  </a:lnTo>
                  <a:lnTo>
                    <a:pt x="2002027" y="447166"/>
                  </a:lnTo>
                  <a:lnTo>
                    <a:pt x="2000123" y="443483"/>
                  </a:lnTo>
                  <a:lnTo>
                    <a:pt x="1998852" y="438403"/>
                  </a:lnTo>
                  <a:lnTo>
                    <a:pt x="1997455" y="433450"/>
                  </a:lnTo>
                  <a:lnTo>
                    <a:pt x="1996820" y="425957"/>
                  </a:lnTo>
                  <a:lnTo>
                    <a:pt x="1996820" y="416178"/>
                  </a:lnTo>
                  <a:lnTo>
                    <a:pt x="1996820" y="409701"/>
                  </a:lnTo>
                  <a:lnTo>
                    <a:pt x="1996948" y="404494"/>
                  </a:lnTo>
                  <a:lnTo>
                    <a:pt x="1997455" y="400684"/>
                  </a:lnTo>
                  <a:lnTo>
                    <a:pt x="1997964" y="396747"/>
                  </a:lnTo>
                  <a:lnTo>
                    <a:pt x="1998599" y="393572"/>
                  </a:lnTo>
                  <a:lnTo>
                    <a:pt x="1999488" y="391286"/>
                  </a:lnTo>
                  <a:lnTo>
                    <a:pt x="2000377" y="388873"/>
                  </a:lnTo>
                  <a:lnTo>
                    <a:pt x="2001519" y="387349"/>
                  </a:lnTo>
                  <a:lnTo>
                    <a:pt x="2002789" y="386587"/>
                  </a:lnTo>
                  <a:lnTo>
                    <a:pt x="2004187" y="385825"/>
                  </a:lnTo>
                  <a:lnTo>
                    <a:pt x="2005838" y="385444"/>
                  </a:lnTo>
                  <a:lnTo>
                    <a:pt x="2007869" y="385444"/>
                  </a:lnTo>
                  <a:lnTo>
                    <a:pt x="2010282" y="385444"/>
                  </a:lnTo>
                  <a:lnTo>
                    <a:pt x="2013965" y="386841"/>
                  </a:lnTo>
                  <a:lnTo>
                    <a:pt x="2018664" y="389635"/>
                  </a:lnTo>
                  <a:lnTo>
                    <a:pt x="2023490" y="392302"/>
                  </a:lnTo>
                  <a:lnTo>
                    <a:pt x="2061590" y="408177"/>
                  </a:lnTo>
                  <a:lnTo>
                    <a:pt x="2093849" y="412495"/>
                  </a:lnTo>
                  <a:lnTo>
                    <a:pt x="2101468" y="412495"/>
                  </a:lnTo>
                  <a:lnTo>
                    <a:pt x="2137155" y="396874"/>
                  </a:lnTo>
                  <a:lnTo>
                    <a:pt x="2139441" y="392429"/>
                  </a:lnTo>
                  <a:lnTo>
                    <a:pt x="2141728" y="387984"/>
                  </a:lnTo>
                  <a:lnTo>
                    <a:pt x="2142743" y="382777"/>
                  </a:lnTo>
                  <a:lnTo>
                    <a:pt x="2142743" y="377062"/>
                  </a:lnTo>
                  <a:lnTo>
                    <a:pt x="2142743" y="370331"/>
                  </a:lnTo>
                  <a:lnTo>
                    <a:pt x="2120138" y="347217"/>
                  </a:lnTo>
                  <a:lnTo>
                    <a:pt x="2113406" y="343661"/>
                  </a:lnTo>
                  <a:lnTo>
                    <a:pt x="2105660" y="340232"/>
                  </a:lnTo>
                  <a:lnTo>
                    <a:pt x="2097024" y="337184"/>
                  </a:lnTo>
                  <a:lnTo>
                    <a:pt x="2090574" y="334754"/>
                  </a:lnTo>
                  <a:lnTo>
                    <a:pt x="2050694" y="317287"/>
                  </a:lnTo>
                  <a:lnTo>
                    <a:pt x="2016196" y="290038"/>
                  </a:lnTo>
                  <a:lnTo>
                    <a:pt x="2000011" y="253301"/>
                  </a:lnTo>
                  <a:lnTo>
                    <a:pt x="1998472" y="233679"/>
                  </a:lnTo>
                  <a:lnTo>
                    <a:pt x="1998995" y="223206"/>
                  </a:lnTo>
                  <a:lnTo>
                    <a:pt x="2011499" y="185687"/>
                  </a:lnTo>
                  <a:lnTo>
                    <a:pt x="2039244" y="157678"/>
                  </a:lnTo>
                  <a:lnTo>
                    <a:pt x="2080934" y="140870"/>
                  </a:lnTo>
                  <a:lnTo>
                    <a:pt x="2106271" y="137354"/>
                  </a:lnTo>
                  <a:lnTo>
                    <a:pt x="2120011" y="136905"/>
                  </a:lnTo>
                  <a:close/>
                </a:path>
                <a:path w="2591435" h="474345">
                  <a:moveTo>
                    <a:pt x="1648078" y="136905"/>
                  </a:moveTo>
                  <a:lnTo>
                    <a:pt x="1698210" y="143121"/>
                  </a:lnTo>
                  <a:lnTo>
                    <a:pt x="1736439" y="161162"/>
                  </a:lnTo>
                  <a:lnTo>
                    <a:pt x="1763902" y="188825"/>
                  </a:lnTo>
                  <a:lnTo>
                    <a:pt x="1781048" y="225043"/>
                  </a:lnTo>
                  <a:lnTo>
                    <a:pt x="1788548" y="267781"/>
                  </a:lnTo>
                  <a:lnTo>
                    <a:pt x="1789049" y="283209"/>
                  </a:lnTo>
                  <a:lnTo>
                    <a:pt x="1789049" y="296671"/>
                  </a:lnTo>
                  <a:lnTo>
                    <a:pt x="1789049" y="306958"/>
                  </a:lnTo>
                  <a:lnTo>
                    <a:pt x="1786763" y="314451"/>
                  </a:lnTo>
                  <a:lnTo>
                    <a:pt x="1782190" y="319404"/>
                  </a:lnTo>
                  <a:lnTo>
                    <a:pt x="1777618" y="324357"/>
                  </a:lnTo>
                  <a:lnTo>
                    <a:pt x="1771268" y="326770"/>
                  </a:lnTo>
                  <a:lnTo>
                    <a:pt x="1763267" y="326770"/>
                  </a:lnTo>
                  <a:lnTo>
                    <a:pt x="1581403" y="326770"/>
                  </a:lnTo>
                  <a:lnTo>
                    <a:pt x="1588575" y="368944"/>
                  </a:lnTo>
                  <a:lnTo>
                    <a:pt x="1618400" y="401306"/>
                  </a:lnTo>
                  <a:lnTo>
                    <a:pt x="1663191" y="410209"/>
                  </a:lnTo>
                  <a:lnTo>
                    <a:pt x="1673907" y="409999"/>
                  </a:lnTo>
                  <a:lnTo>
                    <a:pt x="1717579" y="403621"/>
                  </a:lnTo>
                  <a:lnTo>
                    <a:pt x="1751202" y="392937"/>
                  </a:lnTo>
                  <a:lnTo>
                    <a:pt x="1756537" y="390778"/>
                  </a:lnTo>
                  <a:lnTo>
                    <a:pt x="1760981" y="389762"/>
                  </a:lnTo>
                  <a:lnTo>
                    <a:pt x="1764283" y="389762"/>
                  </a:lnTo>
                  <a:lnTo>
                    <a:pt x="1766315" y="389762"/>
                  </a:lnTo>
                  <a:lnTo>
                    <a:pt x="1772665" y="395096"/>
                  </a:lnTo>
                  <a:lnTo>
                    <a:pt x="1773554" y="397128"/>
                  </a:lnTo>
                  <a:lnTo>
                    <a:pt x="1774189" y="399922"/>
                  </a:lnTo>
                  <a:lnTo>
                    <a:pt x="1774443" y="403605"/>
                  </a:lnTo>
                  <a:lnTo>
                    <a:pt x="1774825" y="407288"/>
                  </a:lnTo>
                  <a:lnTo>
                    <a:pt x="1774952" y="411987"/>
                  </a:lnTo>
                  <a:lnTo>
                    <a:pt x="1774952" y="417575"/>
                  </a:lnTo>
                  <a:lnTo>
                    <a:pt x="1774952" y="422401"/>
                  </a:lnTo>
                  <a:lnTo>
                    <a:pt x="1774952" y="426592"/>
                  </a:lnTo>
                  <a:lnTo>
                    <a:pt x="1774698" y="430148"/>
                  </a:lnTo>
                  <a:lnTo>
                    <a:pt x="1768093" y="449960"/>
                  </a:lnTo>
                  <a:lnTo>
                    <a:pt x="1766697" y="451611"/>
                  </a:lnTo>
                  <a:lnTo>
                    <a:pt x="1723709" y="466093"/>
                  </a:lnTo>
                  <a:lnTo>
                    <a:pt x="1676876" y="473090"/>
                  </a:lnTo>
                  <a:lnTo>
                    <a:pt x="1655444" y="473836"/>
                  </a:lnTo>
                  <a:lnTo>
                    <a:pt x="1636154" y="473198"/>
                  </a:lnTo>
                  <a:lnTo>
                    <a:pt x="1585594" y="463803"/>
                  </a:lnTo>
                  <a:lnTo>
                    <a:pt x="1546250" y="442872"/>
                  </a:lnTo>
                  <a:lnTo>
                    <a:pt x="1518046" y="410162"/>
                  </a:lnTo>
                  <a:lnTo>
                    <a:pt x="1501251" y="365476"/>
                  </a:lnTo>
                  <a:lnTo>
                    <a:pt x="1495678" y="308736"/>
                  </a:lnTo>
                  <a:lnTo>
                    <a:pt x="1496341" y="289307"/>
                  </a:lnTo>
                  <a:lnTo>
                    <a:pt x="1506092" y="236854"/>
                  </a:lnTo>
                  <a:lnTo>
                    <a:pt x="1526952" y="194367"/>
                  </a:lnTo>
                  <a:lnTo>
                    <a:pt x="1558115" y="162988"/>
                  </a:lnTo>
                  <a:lnTo>
                    <a:pt x="1598894" y="143496"/>
                  </a:lnTo>
                  <a:lnTo>
                    <a:pt x="1630795" y="137642"/>
                  </a:lnTo>
                  <a:lnTo>
                    <a:pt x="1648078" y="136905"/>
                  </a:lnTo>
                  <a:close/>
                </a:path>
                <a:path w="2591435" h="474345">
                  <a:moveTo>
                    <a:pt x="562736" y="136905"/>
                  </a:moveTo>
                  <a:lnTo>
                    <a:pt x="603045" y="142531"/>
                  </a:lnTo>
                  <a:lnTo>
                    <a:pt x="640976" y="166102"/>
                  </a:lnTo>
                  <a:lnTo>
                    <a:pt x="663188" y="203461"/>
                  </a:lnTo>
                  <a:lnTo>
                    <a:pt x="671853" y="254563"/>
                  </a:lnTo>
                  <a:lnTo>
                    <a:pt x="672210" y="270255"/>
                  </a:lnTo>
                  <a:lnTo>
                    <a:pt x="672210" y="454659"/>
                  </a:lnTo>
                  <a:lnTo>
                    <a:pt x="672210" y="456945"/>
                  </a:lnTo>
                  <a:lnTo>
                    <a:pt x="671576" y="458850"/>
                  </a:lnTo>
                  <a:lnTo>
                    <a:pt x="670178" y="460501"/>
                  </a:lnTo>
                  <a:lnTo>
                    <a:pt x="668908" y="462279"/>
                  </a:lnTo>
                  <a:lnTo>
                    <a:pt x="666622" y="463676"/>
                  </a:lnTo>
                  <a:lnTo>
                    <a:pt x="663447" y="464692"/>
                  </a:lnTo>
                  <a:lnTo>
                    <a:pt x="660400" y="465835"/>
                  </a:lnTo>
                  <a:lnTo>
                    <a:pt x="656082" y="466724"/>
                  </a:lnTo>
                  <a:lnTo>
                    <a:pt x="650620" y="467232"/>
                  </a:lnTo>
                  <a:lnTo>
                    <a:pt x="645159" y="467867"/>
                  </a:lnTo>
                  <a:lnTo>
                    <a:pt x="638428" y="468121"/>
                  </a:lnTo>
                  <a:lnTo>
                    <a:pt x="630301" y="468121"/>
                  </a:lnTo>
                  <a:lnTo>
                    <a:pt x="622045" y="468121"/>
                  </a:lnTo>
                  <a:lnTo>
                    <a:pt x="615188" y="467867"/>
                  </a:lnTo>
                  <a:lnTo>
                    <a:pt x="609726" y="467232"/>
                  </a:lnTo>
                  <a:lnTo>
                    <a:pt x="604265" y="466724"/>
                  </a:lnTo>
                  <a:lnTo>
                    <a:pt x="599947" y="465835"/>
                  </a:lnTo>
                  <a:lnTo>
                    <a:pt x="596900" y="464692"/>
                  </a:lnTo>
                  <a:lnTo>
                    <a:pt x="593725" y="463676"/>
                  </a:lnTo>
                  <a:lnTo>
                    <a:pt x="591565" y="462279"/>
                  </a:lnTo>
                  <a:lnTo>
                    <a:pt x="590169" y="460501"/>
                  </a:lnTo>
                  <a:lnTo>
                    <a:pt x="588771" y="458850"/>
                  </a:lnTo>
                  <a:lnTo>
                    <a:pt x="588136" y="456945"/>
                  </a:lnTo>
                  <a:lnTo>
                    <a:pt x="588136" y="454659"/>
                  </a:lnTo>
                  <a:lnTo>
                    <a:pt x="588136" y="284225"/>
                  </a:lnTo>
                  <a:lnTo>
                    <a:pt x="582802" y="241807"/>
                  </a:lnTo>
                  <a:lnTo>
                    <a:pt x="560196" y="215137"/>
                  </a:lnTo>
                  <a:lnTo>
                    <a:pt x="553846" y="211835"/>
                  </a:lnTo>
                  <a:lnTo>
                    <a:pt x="546353" y="210311"/>
                  </a:lnTo>
                  <a:lnTo>
                    <a:pt x="537971" y="210311"/>
                  </a:lnTo>
                  <a:lnTo>
                    <a:pt x="497175" y="228494"/>
                  </a:lnTo>
                  <a:lnTo>
                    <a:pt x="471296" y="256158"/>
                  </a:lnTo>
                  <a:lnTo>
                    <a:pt x="471296" y="454659"/>
                  </a:lnTo>
                  <a:lnTo>
                    <a:pt x="471296" y="456945"/>
                  </a:lnTo>
                  <a:lnTo>
                    <a:pt x="470661" y="458850"/>
                  </a:lnTo>
                  <a:lnTo>
                    <a:pt x="469264" y="460501"/>
                  </a:lnTo>
                  <a:lnTo>
                    <a:pt x="467994" y="462279"/>
                  </a:lnTo>
                  <a:lnTo>
                    <a:pt x="465708" y="463676"/>
                  </a:lnTo>
                  <a:lnTo>
                    <a:pt x="462406" y="464692"/>
                  </a:lnTo>
                  <a:lnTo>
                    <a:pt x="459231" y="465835"/>
                  </a:lnTo>
                  <a:lnTo>
                    <a:pt x="454913" y="466724"/>
                  </a:lnTo>
                  <a:lnTo>
                    <a:pt x="449579" y="467232"/>
                  </a:lnTo>
                  <a:lnTo>
                    <a:pt x="444119" y="467867"/>
                  </a:lnTo>
                  <a:lnTo>
                    <a:pt x="437388" y="468121"/>
                  </a:lnTo>
                  <a:lnTo>
                    <a:pt x="429132" y="468121"/>
                  </a:lnTo>
                  <a:lnTo>
                    <a:pt x="420877" y="468121"/>
                  </a:lnTo>
                  <a:lnTo>
                    <a:pt x="414019" y="467867"/>
                  </a:lnTo>
                  <a:lnTo>
                    <a:pt x="408685" y="467232"/>
                  </a:lnTo>
                  <a:lnTo>
                    <a:pt x="403351" y="466724"/>
                  </a:lnTo>
                  <a:lnTo>
                    <a:pt x="399033" y="465835"/>
                  </a:lnTo>
                  <a:lnTo>
                    <a:pt x="395731" y="464692"/>
                  </a:lnTo>
                  <a:lnTo>
                    <a:pt x="392556" y="463676"/>
                  </a:lnTo>
                  <a:lnTo>
                    <a:pt x="390270" y="462279"/>
                  </a:lnTo>
                  <a:lnTo>
                    <a:pt x="388873" y="460501"/>
                  </a:lnTo>
                  <a:lnTo>
                    <a:pt x="387603" y="458850"/>
                  </a:lnTo>
                  <a:lnTo>
                    <a:pt x="386841" y="456945"/>
                  </a:lnTo>
                  <a:lnTo>
                    <a:pt x="386841" y="454659"/>
                  </a:lnTo>
                  <a:lnTo>
                    <a:pt x="386841" y="155955"/>
                  </a:lnTo>
                  <a:lnTo>
                    <a:pt x="386841" y="153796"/>
                  </a:lnTo>
                  <a:lnTo>
                    <a:pt x="387476" y="151764"/>
                  </a:lnTo>
                  <a:lnTo>
                    <a:pt x="388619" y="150113"/>
                  </a:lnTo>
                  <a:lnTo>
                    <a:pt x="389635" y="148462"/>
                  </a:lnTo>
                  <a:lnTo>
                    <a:pt x="405764" y="143509"/>
                  </a:lnTo>
                  <a:lnTo>
                    <a:pt x="410336" y="142874"/>
                  </a:lnTo>
                  <a:lnTo>
                    <a:pt x="416178" y="142620"/>
                  </a:lnTo>
                  <a:lnTo>
                    <a:pt x="423036" y="142620"/>
                  </a:lnTo>
                  <a:lnTo>
                    <a:pt x="430148" y="142620"/>
                  </a:lnTo>
                  <a:lnTo>
                    <a:pt x="436117" y="142874"/>
                  </a:lnTo>
                  <a:lnTo>
                    <a:pt x="440816" y="143509"/>
                  </a:lnTo>
                  <a:lnTo>
                    <a:pt x="445515" y="144017"/>
                  </a:lnTo>
                  <a:lnTo>
                    <a:pt x="458850" y="153796"/>
                  </a:lnTo>
                  <a:lnTo>
                    <a:pt x="458850" y="155955"/>
                  </a:lnTo>
                  <a:lnTo>
                    <a:pt x="458850" y="190499"/>
                  </a:lnTo>
                  <a:lnTo>
                    <a:pt x="496534" y="157870"/>
                  </a:lnTo>
                  <a:lnTo>
                    <a:pt x="535479" y="140255"/>
                  </a:lnTo>
                  <a:lnTo>
                    <a:pt x="548971" y="137741"/>
                  </a:lnTo>
                  <a:lnTo>
                    <a:pt x="562736" y="136905"/>
                  </a:lnTo>
                  <a:close/>
                </a:path>
                <a:path w="2591435" h="474345">
                  <a:moveTo>
                    <a:pt x="163702" y="136905"/>
                  </a:moveTo>
                  <a:lnTo>
                    <a:pt x="217995" y="143067"/>
                  </a:lnTo>
                  <a:lnTo>
                    <a:pt x="260334" y="161258"/>
                  </a:lnTo>
                  <a:lnTo>
                    <a:pt x="291195" y="190946"/>
                  </a:lnTo>
                  <a:lnTo>
                    <a:pt x="310769" y="231647"/>
                  </a:lnTo>
                  <a:lnTo>
                    <a:pt x="319573" y="282975"/>
                  </a:lnTo>
                  <a:lnTo>
                    <a:pt x="320166" y="302386"/>
                  </a:lnTo>
                  <a:lnTo>
                    <a:pt x="319528" y="321030"/>
                  </a:lnTo>
                  <a:lnTo>
                    <a:pt x="310133" y="371982"/>
                  </a:lnTo>
                  <a:lnTo>
                    <a:pt x="289202" y="414309"/>
                  </a:lnTo>
                  <a:lnTo>
                    <a:pt x="256619" y="446420"/>
                  </a:lnTo>
                  <a:lnTo>
                    <a:pt x="212343" y="466818"/>
                  </a:lnTo>
                  <a:lnTo>
                    <a:pt x="156336" y="473836"/>
                  </a:lnTo>
                  <a:lnTo>
                    <a:pt x="137074" y="473146"/>
                  </a:lnTo>
                  <a:lnTo>
                    <a:pt x="87121" y="462787"/>
                  </a:lnTo>
                  <a:lnTo>
                    <a:pt x="48563" y="440535"/>
                  </a:lnTo>
                  <a:lnTo>
                    <a:pt x="21288" y="407114"/>
                  </a:lnTo>
                  <a:lnTo>
                    <a:pt x="5304" y="362755"/>
                  </a:lnTo>
                  <a:lnTo>
                    <a:pt x="0" y="308355"/>
                  </a:lnTo>
                  <a:lnTo>
                    <a:pt x="642" y="289690"/>
                  </a:lnTo>
                  <a:lnTo>
                    <a:pt x="10286" y="238505"/>
                  </a:lnTo>
                  <a:lnTo>
                    <a:pt x="31325" y="196161"/>
                  </a:lnTo>
                  <a:lnTo>
                    <a:pt x="63849" y="164290"/>
                  </a:lnTo>
                  <a:lnTo>
                    <a:pt x="107928" y="143924"/>
                  </a:lnTo>
                  <a:lnTo>
                    <a:pt x="163702" y="136905"/>
                  </a:lnTo>
                  <a:close/>
                </a:path>
                <a:path w="2591435" h="474345">
                  <a:moveTo>
                    <a:pt x="964311" y="63880"/>
                  </a:moveTo>
                  <a:lnTo>
                    <a:pt x="972565" y="63880"/>
                  </a:lnTo>
                  <a:lnTo>
                    <a:pt x="979551" y="64134"/>
                  </a:lnTo>
                  <a:lnTo>
                    <a:pt x="985012" y="64769"/>
                  </a:lnTo>
                  <a:lnTo>
                    <a:pt x="990473" y="65277"/>
                  </a:lnTo>
                  <a:lnTo>
                    <a:pt x="994790" y="66166"/>
                  </a:lnTo>
                  <a:lnTo>
                    <a:pt x="997838" y="67436"/>
                  </a:lnTo>
                  <a:lnTo>
                    <a:pt x="1001013" y="68706"/>
                  </a:lnTo>
                  <a:lnTo>
                    <a:pt x="1003173" y="70230"/>
                  </a:lnTo>
                  <a:lnTo>
                    <a:pt x="1004569" y="72008"/>
                  </a:lnTo>
                  <a:lnTo>
                    <a:pt x="1005839" y="73786"/>
                  </a:lnTo>
                  <a:lnTo>
                    <a:pt x="1006601" y="75691"/>
                  </a:lnTo>
                  <a:lnTo>
                    <a:pt x="1006601" y="77977"/>
                  </a:lnTo>
                  <a:lnTo>
                    <a:pt x="1006601" y="144652"/>
                  </a:lnTo>
                  <a:lnTo>
                    <a:pt x="1071499" y="144652"/>
                  </a:lnTo>
                  <a:lnTo>
                    <a:pt x="1073785" y="144652"/>
                  </a:lnTo>
                  <a:lnTo>
                    <a:pt x="1075689" y="145160"/>
                  </a:lnTo>
                  <a:lnTo>
                    <a:pt x="1077340" y="146303"/>
                  </a:lnTo>
                  <a:lnTo>
                    <a:pt x="1079118" y="147446"/>
                  </a:lnTo>
                  <a:lnTo>
                    <a:pt x="1080515" y="149224"/>
                  </a:lnTo>
                  <a:lnTo>
                    <a:pt x="1081531" y="151764"/>
                  </a:lnTo>
                  <a:lnTo>
                    <a:pt x="1082675" y="154431"/>
                  </a:lnTo>
                  <a:lnTo>
                    <a:pt x="1083564" y="157860"/>
                  </a:lnTo>
                  <a:lnTo>
                    <a:pt x="1084072" y="162305"/>
                  </a:lnTo>
                  <a:lnTo>
                    <a:pt x="1084579" y="166877"/>
                  </a:lnTo>
                  <a:lnTo>
                    <a:pt x="1084961" y="172338"/>
                  </a:lnTo>
                  <a:lnTo>
                    <a:pt x="1084961" y="178815"/>
                  </a:lnTo>
                  <a:lnTo>
                    <a:pt x="1076070" y="212978"/>
                  </a:lnTo>
                  <a:lnTo>
                    <a:pt x="1071879" y="212978"/>
                  </a:lnTo>
                  <a:lnTo>
                    <a:pt x="1006601" y="212978"/>
                  </a:lnTo>
                  <a:lnTo>
                    <a:pt x="1006601" y="353186"/>
                  </a:lnTo>
                  <a:lnTo>
                    <a:pt x="1007078" y="364690"/>
                  </a:lnTo>
                  <a:lnTo>
                    <a:pt x="1025001" y="399033"/>
                  </a:lnTo>
                  <a:lnTo>
                    <a:pt x="1041780" y="402081"/>
                  </a:lnTo>
                  <a:lnTo>
                    <a:pt x="1046226" y="402081"/>
                  </a:lnTo>
                  <a:lnTo>
                    <a:pt x="1050163" y="401700"/>
                  </a:lnTo>
                  <a:lnTo>
                    <a:pt x="1053718" y="400938"/>
                  </a:lnTo>
                  <a:lnTo>
                    <a:pt x="1057402" y="400176"/>
                  </a:lnTo>
                  <a:lnTo>
                    <a:pt x="1070355" y="395604"/>
                  </a:lnTo>
                  <a:lnTo>
                    <a:pt x="1072261" y="394842"/>
                  </a:lnTo>
                  <a:lnTo>
                    <a:pt x="1074039" y="394461"/>
                  </a:lnTo>
                  <a:lnTo>
                    <a:pt x="1075563" y="394461"/>
                  </a:lnTo>
                  <a:lnTo>
                    <a:pt x="1076832" y="394461"/>
                  </a:lnTo>
                  <a:lnTo>
                    <a:pt x="1084961" y="418972"/>
                  </a:lnTo>
                  <a:lnTo>
                    <a:pt x="1084961" y="425195"/>
                  </a:lnTo>
                  <a:lnTo>
                    <a:pt x="1084961" y="435101"/>
                  </a:lnTo>
                  <a:lnTo>
                    <a:pt x="1084326" y="442594"/>
                  </a:lnTo>
                  <a:lnTo>
                    <a:pt x="1083055" y="447801"/>
                  </a:lnTo>
                  <a:lnTo>
                    <a:pt x="1081786" y="453135"/>
                  </a:lnTo>
                  <a:lnTo>
                    <a:pt x="1080262" y="456818"/>
                  </a:lnTo>
                  <a:lnTo>
                    <a:pt x="1078229" y="458850"/>
                  </a:lnTo>
                  <a:lnTo>
                    <a:pt x="1076198" y="461009"/>
                  </a:lnTo>
                  <a:lnTo>
                    <a:pt x="1055624" y="468883"/>
                  </a:lnTo>
                  <a:lnTo>
                    <a:pt x="1050416" y="470153"/>
                  </a:lnTo>
                  <a:lnTo>
                    <a:pt x="1044701" y="471169"/>
                  </a:lnTo>
                  <a:lnTo>
                    <a:pt x="1038478" y="471804"/>
                  </a:lnTo>
                  <a:lnTo>
                    <a:pt x="1032382" y="472439"/>
                  </a:lnTo>
                  <a:lnTo>
                    <a:pt x="1026160" y="472820"/>
                  </a:lnTo>
                  <a:lnTo>
                    <a:pt x="1019937" y="472820"/>
                  </a:lnTo>
                  <a:lnTo>
                    <a:pt x="976376" y="466470"/>
                  </a:lnTo>
                  <a:lnTo>
                    <a:pt x="940298" y="439765"/>
                  </a:lnTo>
                  <a:lnTo>
                    <a:pt x="925742" y="403036"/>
                  </a:lnTo>
                  <a:lnTo>
                    <a:pt x="922527" y="366013"/>
                  </a:lnTo>
                  <a:lnTo>
                    <a:pt x="922527" y="212978"/>
                  </a:lnTo>
                  <a:lnTo>
                    <a:pt x="886713" y="212978"/>
                  </a:lnTo>
                  <a:lnTo>
                    <a:pt x="882395" y="212978"/>
                  </a:lnTo>
                  <a:lnTo>
                    <a:pt x="879220" y="210311"/>
                  </a:lnTo>
                  <a:lnTo>
                    <a:pt x="873632" y="178815"/>
                  </a:lnTo>
                  <a:lnTo>
                    <a:pt x="873632" y="172338"/>
                  </a:lnTo>
                  <a:lnTo>
                    <a:pt x="881126" y="146303"/>
                  </a:lnTo>
                  <a:lnTo>
                    <a:pt x="882776" y="145160"/>
                  </a:lnTo>
                  <a:lnTo>
                    <a:pt x="884808" y="144652"/>
                  </a:lnTo>
                  <a:lnTo>
                    <a:pt x="886967" y="144652"/>
                  </a:lnTo>
                  <a:lnTo>
                    <a:pt x="922527" y="144652"/>
                  </a:lnTo>
                  <a:lnTo>
                    <a:pt x="922527" y="77977"/>
                  </a:lnTo>
                  <a:lnTo>
                    <a:pt x="922527" y="75691"/>
                  </a:lnTo>
                  <a:lnTo>
                    <a:pt x="923163" y="73786"/>
                  </a:lnTo>
                  <a:lnTo>
                    <a:pt x="944117" y="64769"/>
                  </a:lnTo>
                  <a:lnTo>
                    <a:pt x="949578" y="64134"/>
                  </a:lnTo>
                  <a:lnTo>
                    <a:pt x="956310" y="63880"/>
                  </a:lnTo>
                  <a:lnTo>
                    <a:pt x="964311" y="63880"/>
                  </a:lnTo>
                  <a:close/>
                </a:path>
                <a:path w="2591435" h="474345">
                  <a:moveTo>
                    <a:pt x="1188085" y="0"/>
                  </a:moveTo>
                  <a:lnTo>
                    <a:pt x="1196339" y="0"/>
                  </a:lnTo>
                  <a:lnTo>
                    <a:pt x="1203070" y="253"/>
                  </a:lnTo>
                  <a:lnTo>
                    <a:pt x="1208531" y="1015"/>
                  </a:lnTo>
                  <a:lnTo>
                    <a:pt x="1213865" y="1650"/>
                  </a:lnTo>
                  <a:lnTo>
                    <a:pt x="1218183" y="2539"/>
                  </a:lnTo>
                  <a:lnTo>
                    <a:pt x="1221358" y="3809"/>
                  </a:lnTo>
                  <a:lnTo>
                    <a:pt x="1224661" y="5079"/>
                  </a:lnTo>
                  <a:lnTo>
                    <a:pt x="1226947" y="6603"/>
                  </a:lnTo>
                  <a:lnTo>
                    <a:pt x="1228216" y="8381"/>
                  </a:lnTo>
                  <a:lnTo>
                    <a:pt x="1229614" y="10159"/>
                  </a:lnTo>
                  <a:lnTo>
                    <a:pt x="1230249" y="12064"/>
                  </a:lnTo>
                  <a:lnTo>
                    <a:pt x="1230249" y="14350"/>
                  </a:lnTo>
                  <a:lnTo>
                    <a:pt x="1230249" y="179450"/>
                  </a:lnTo>
                  <a:lnTo>
                    <a:pt x="1263360" y="153429"/>
                  </a:lnTo>
                  <a:lnTo>
                    <a:pt x="1309540" y="137570"/>
                  </a:lnTo>
                  <a:lnTo>
                    <a:pt x="1321689" y="136905"/>
                  </a:lnTo>
                  <a:lnTo>
                    <a:pt x="1336331" y="137527"/>
                  </a:lnTo>
                  <a:lnTo>
                    <a:pt x="1382974" y="152439"/>
                  </a:lnTo>
                  <a:lnTo>
                    <a:pt x="1412857" y="183491"/>
                  </a:lnTo>
                  <a:lnTo>
                    <a:pt x="1427948" y="227377"/>
                  </a:lnTo>
                  <a:lnTo>
                    <a:pt x="1431163" y="271525"/>
                  </a:lnTo>
                  <a:lnTo>
                    <a:pt x="1431163" y="454659"/>
                  </a:lnTo>
                  <a:lnTo>
                    <a:pt x="1431163" y="456945"/>
                  </a:lnTo>
                  <a:lnTo>
                    <a:pt x="1430527" y="458850"/>
                  </a:lnTo>
                  <a:lnTo>
                    <a:pt x="1429130" y="460501"/>
                  </a:lnTo>
                  <a:lnTo>
                    <a:pt x="1427861" y="462279"/>
                  </a:lnTo>
                  <a:lnTo>
                    <a:pt x="1425575" y="463676"/>
                  </a:lnTo>
                  <a:lnTo>
                    <a:pt x="1422400" y="464692"/>
                  </a:lnTo>
                  <a:lnTo>
                    <a:pt x="1419352" y="465835"/>
                  </a:lnTo>
                  <a:lnTo>
                    <a:pt x="1415033" y="466724"/>
                  </a:lnTo>
                  <a:lnTo>
                    <a:pt x="1409573" y="467232"/>
                  </a:lnTo>
                  <a:lnTo>
                    <a:pt x="1404112" y="467867"/>
                  </a:lnTo>
                  <a:lnTo>
                    <a:pt x="1397380" y="468121"/>
                  </a:lnTo>
                  <a:lnTo>
                    <a:pt x="1389252" y="468121"/>
                  </a:lnTo>
                  <a:lnTo>
                    <a:pt x="1380998" y="468121"/>
                  </a:lnTo>
                  <a:lnTo>
                    <a:pt x="1374139" y="467867"/>
                  </a:lnTo>
                  <a:lnTo>
                    <a:pt x="1368678" y="467232"/>
                  </a:lnTo>
                  <a:lnTo>
                    <a:pt x="1363217" y="466724"/>
                  </a:lnTo>
                  <a:lnTo>
                    <a:pt x="1358900" y="465835"/>
                  </a:lnTo>
                  <a:lnTo>
                    <a:pt x="1355852" y="464692"/>
                  </a:lnTo>
                  <a:lnTo>
                    <a:pt x="1352677" y="463676"/>
                  </a:lnTo>
                  <a:lnTo>
                    <a:pt x="1350517" y="462279"/>
                  </a:lnTo>
                  <a:lnTo>
                    <a:pt x="1349120" y="460501"/>
                  </a:lnTo>
                  <a:lnTo>
                    <a:pt x="1347724" y="458850"/>
                  </a:lnTo>
                  <a:lnTo>
                    <a:pt x="1347089" y="456945"/>
                  </a:lnTo>
                  <a:lnTo>
                    <a:pt x="1347089" y="454659"/>
                  </a:lnTo>
                  <a:lnTo>
                    <a:pt x="1347089" y="284225"/>
                  </a:lnTo>
                  <a:lnTo>
                    <a:pt x="1341754" y="241807"/>
                  </a:lnTo>
                  <a:lnTo>
                    <a:pt x="1319149" y="215137"/>
                  </a:lnTo>
                  <a:lnTo>
                    <a:pt x="1312799" y="211835"/>
                  </a:lnTo>
                  <a:lnTo>
                    <a:pt x="1305305" y="210311"/>
                  </a:lnTo>
                  <a:lnTo>
                    <a:pt x="1296924" y="210311"/>
                  </a:lnTo>
                  <a:lnTo>
                    <a:pt x="1256127" y="228494"/>
                  </a:lnTo>
                  <a:lnTo>
                    <a:pt x="1230249" y="256158"/>
                  </a:lnTo>
                  <a:lnTo>
                    <a:pt x="1230249" y="454659"/>
                  </a:lnTo>
                  <a:lnTo>
                    <a:pt x="1230249" y="456945"/>
                  </a:lnTo>
                  <a:lnTo>
                    <a:pt x="1229614" y="458850"/>
                  </a:lnTo>
                  <a:lnTo>
                    <a:pt x="1228216" y="460501"/>
                  </a:lnTo>
                  <a:lnTo>
                    <a:pt x="1226947" y="462279"/>
                  </a:lnTo>
                  <a:lnTo>
                    <a:pt x="1224661" y="463676"/>
                  </a:lnTo>
                  <a:lnTo>
                    <a:pt x="1221358" y="464692"/>
                  </a:lnTo>
                  <a:lnTo>
                    <a:pt x="1218183" y="465835"/>
                  </a:lnTo>
                  <a:lnTo>
                    <a:pt x="1213865" y="466724"/>
                  </a:lnTo>
                  <a:lnTo>
                    <a:pt x="1208531" y="467232"/>
                  </a:lnTo>
                  <a:lnTo>
                    <a:pt x="1203070" y="467867"/>
                  </a:lnTo>
                  <a:lnTo>
                    <a:pt x="1196339" y="468121"/>
                  </a:lnTo>
                  <a:lnTo>
                    <a:pt x="1188085" y="468121"/>
                  </a:lnTo>
                  <a:lnTo>
                    <a:pt x="1179829" y="468121"/>
                  </a:lnTo>
                  <a:lnTo>
                    <a:pt x="1172972" y="467867"/>
                  </a:lnTo>
                  <a:lnTo>
                    <a:pt x="1167638" y="467232"/>
                  </a:lnTo>
                  <a:lnTo>
                    <a:pt x="1162303" y="466724"/>
                  </a:lnTo>
                  <a:lnTo>
                    <a:pt x="1157986" y="465835"/>
                  </a:lnTo>
                  <a:lnTo>
                    <a:pt x="1154683" y="464692"/>
                  </a:lnTo>
                  <a:lnTo>
                    <a:pt x="1151508" y="463676"/>
                  </a:lnTo>
                  <a:lnTo>
                    <a:pt x="1149223" y="462279"/>
                  </a:lnTo>
                  <a:lnTo>
                    <a:pt x="1147826" y="460501"/>
                  </a:lnTo>
                  <a:lnTo>
                    <a:pt x="1146555" y="458850"/>
                  </a:lnTo>
                  <a:lnTo>
                    <a:pt x="1145793" y="456945"/>
                  </a:lnTo>
                  <a:lnTo>
                    <a:pt x="1145793" y="454659"/>
                  </a:lnTo>
                  <a:lnTo>
                    <a:pt x="1145793" y="14350"/>
                  </a:lnTo>
                  <a:lnTo>
                    <a:pt x="1145793" y="12064"/>
                  </a:lnTo>
                  <a:lnTo>
                    <a:pt x="1146555" y="10159"/>
                  </a:lnTo>
                  <a:lnTo>
                    <a:pt x="1167638" y="1015"/>
                  </a:lnTo>
                  <a:lnTo>
                    <a:pt x="1172972" y="253"/>
                  </a:lnTo>
                  <a:lnTo>
                    <a:pt x="1179829" y="0"/>
                  </a:lnTo>
                  <a:lnTo>
                    <a:pt x="1188085" y="0"/>
                  </a:lnTo>
                  <a:close/>
                </a:path>
              </a:pathLst>
            </a:custGeom>
            <a:ln w="10668">
              <a:solidFill>
                <a:srgbClr val="7C7C7C"/>
              </a:solidFill>
            </a:ln>
          </p:spPr>
          <p:txBody>
            <a:bodyPr wrap="square" lIns="0" tIns="0" rIns="0" bIns="0" rtlCol="0"/>
            <a:lstStyle/>
            <a:p>
              <a:endParaRPr>
                <a:ln w="0"/>
                <a:effectLst>
                  <a:outerShdw blurRad="38100" dist="19050" dir="2700000" algn="tl" rotWithShape="0">
                    <a:schemeClr val="dk1">
                      <a:alpha val="40000"/>
                    </a:schemeClr>
                  </a:outerShdw>
                </a:effectLs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sp>
        <p:nvSpPr>
          <p:cNvPr id="3" name="object 3"/>
          <p:cNvSpPr/>
          <p:nvPr/>
        </p:nvSpPr>
        <p:spPr>
          <a:xfrm>
            <a:off x="85725" y="333375"/>
            <a:ext cx="5476875" cy="800100"/>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85725" y="3305175"/>
            <a:ext cx="5686425" cy="800100"/>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78739" y="4102989"/>
            <a:ext cx="7537450" cy="1473835"/>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119380" rIns="0" bIns="0" rtlCol="0">
            <a:spAutoFit/>
          </a:bodyPr>
          <a:lstStyle/>
          <a:p>
            <a:pPr marL="12700">
              <a:lnSpc>
                <a:spcPct val="100000"/>
              </a:lnSpc>
              <a:spcBef>
                <a:spcPts val="940"/>
              </a:spcBef>
            </a:pPr>
            <a:r>
              <a:rPr sz="1800" dirty="0">
                <a:ln w="0"/>
                <a:effectLst>
                  <a:outerShdw blurRad="38100" dist="19050" dir="2700000" algn="tl" rotWithShape="0">
                    <a:schemeClr val="dk1">
                      <a:alpha val="40000"/>
                    </a:schemeClr>
                  </a:outerShdw>
                </a:effectLst>
                <a:latin typeface="Calibri"/>
                <a:cs typeface="Calibri"/>
              </a:rPr>
              <a:t>*Long lead times mean that you have to make plans weeks or months in advance</a:t>
            </a:r>
          </a:p>
          <a:p>
            <a:pPr marL="1270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*The slower lead time heightens the risk of your ad getting overtaken by events</a:t>
            </a:r>
          </a:p>
          <a:p>
            <a:pPr marL="12700">
              <a:lnSpc>
                <a:spcPct val="100000"/>
              </a:lnSpc>
              <a:spcBef>
                <a:spcPts val="240"/>
              </a:spcBef>
            </a:pPr>
            <a:r>
              <a:rPr sz="1800" dirty="0">
                <a:ln w="0"/>
                <a:effectLst>
                  <a:outerShdw blurRad="38100" dist="19050" dir="2700000" algn="tl" rotWithShape="0">
                    <a:schemeClr val="dk1">
                      <a:alpha val="40000"/>
                    </a:schemeClr>
                  </a:outerShdw>
                </a:effectLst>
                <a:latin typeface="Calibri"/>
                <a:cs typeface="Calibri"/>
              </a:rPr>
              <a:t>*There is limited flexibility in terms of ad placement and format.</a:t>
            </a:r>
          </a:p>
          <a:p>
            <a:pPr marL="1270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*Space and ad layout costs are higher</a:t>
            </a:r>
          </a:p>
        </p:txBody>
      </p:sp>
      <p:sp>
        <p:nvSpPr>
          <p:cNvPr id="6" name="object 6"/>
          <p:cNvSpPr txBox="1"/>
          <p:nvPr/>
        </p:nvSpPr>
        <p:spPr>
          <a:xfrm>
            <a:off x="78739" y="1237234"/>
            <a:ext cx="8742045" cy="2052955"/>
          </a:xfrm>
          <a:prstGeom prst="rect">
            <a:avLst/>
          </a:prstGeom>
        </p:spPr>
        <p:style>
          <a:lnRef idx="2">
            <a:schemeClr val="accent1"/>
          </a:lnRef>
          <a:fillRef idx="1">
            <a:schemeClr val="lt1"/>
          </a:fillRef>
          <a:effectRef idx="0">
            <a:schemeClr val="accent1"/>
          </a:effectRef>
          <a:fontRef idx="minor">
            <a:schemeClr val="dk1"/>
          </a:fontRef>
        </p:style>
        <p:txBody>
          <a:bodyPr vert="horz" wrap="square" lIns="0" tIns="12700" rIns="0" bIns="0" rtlCol="0">
            <a:spAutoFit/>
          </a:bodyPr>
          <a:lstStyle/>
          <a:p>
            <a:pPr marL="116205" marR="5080" indent="-104139">
              <a:lnSpc>
                <a:spcPct val="100000"/>
              </a:lnSpc>
              <a:spcBef>
                <a:spcPts val="100"/>
              </a:spcBef>
            </a:pPr>
            <a:r>
              <a:rPr sz="1800" dirty="0">
                <a:ln w="0"/>
                <a:effectLst>
                  <a:outerShdw blurRad="38100" dist="19050" dir="2700000" algn="tl" rotWithShape="0">
                    <a:schemeClr val="dk1">
                      <a:alpha val="40000"/>
                    </a:schemeClr>
                  </a:outerShdw>
                </a:effectLst>
                <a:latin typeface="Calibri"/>
                <a:cs typeface="Calibri"/>
              </a:rPr>
              <a:t>*Allows for better targeting of audience, as you can choose </a:t>
            </a:r>
            <a:r>
              <a:rPr sz="1800" u="heavy" dirty="0">
                <a:ln w="0"/>
                <a:effectLst>
                  <a:outerShdw blurRad="38100" dist="19050" dir="2700000" algn="tl" rotWithShape="0">
                    <a:schemeClr val="dk1">
                      <a:alpha val="40000"/>
                    </a:schemeClr>
                  </a:outerShdw>
                </a:effectLst>
                <a:uFill>
                  <a:solidFill>
                    <a:srgbClr val="FFFFFF"/>
                  </a:solidFill>
                </a:uFill>
                <a:latin typeface="Calibri"/>
                <a:cs typeface="Calibri"/>
              </a:rPr>
              <a:t>magazine</a:t>
            </a:r>
            <a:r>
              <a:rPr sz="1800" dirty="0">
                <a:ln w="0"/>
                <a:effectLst>
                  <a:outerShdw blurRad="38100" dist="19050" dir="2700000" algn="tl" rotWithShape="0">
                    <a:schemeClr val="dk1">
                      <a:alpha val="40000"/>
                    </a:schemeClr>
                  </a:outerShdw>
                </a:effectLst>
                <a:latin typeface="Calibri"/>
                <a:cs typeface="Calibri"/>
              </a:rPr>
              <a:t> publications that cater  to your specific audience or whose editorial content specializes in topics of interest to your  audience.</a:t>
            </a:r>
          </a:p>
          <a:p>
            <a:pPr marL="12700">
              <a:lnSpc>
                <a:spcPct val="100000"/>
              </a:lnSpc>
              <a:spcBef>
                <a:spcPts val="120"/>
              </a:spcBef>
            </a:pPr>
            <a:r>
              <a:rPr sz="1800" dirty="0">
                <a:ln w="0"/>
                <a:effectLst>
                  <a:outerShdw blurRad="38100" dist="19050" dir="2700000" algn="tl" rotWithShape="0">
                    <a:schemeClr val="dk1">
                      <a:alpha val="40000"/>
                    </a:schemeClr>
                  </a:outerShdw>
                </a:effectLst>
                <a:latin typeface="Calibri"/>
                <a:cs typeface="Calibri"/>
              </a:rPr>
              <a:t>*High reader involvement means that more attention will be paid to your advertisement</a:t>
            </a:r>
          </a:p>
          <a:p>
            <a:pPr marL="12700">
              <a:lnSpc>
                <a:spcPct val="100000"/>
              </a:lnSpc>
              <a:spcBef>
                <a:spcPts val="1440"/>
              </a:spcBef>
            </a:pPr>
            <a:r>
              <a:rPr sz="1800" dirty="0">
                <a:ln w="0"/>
                <a:effectLst>
                  <a:outerShdw blurRad="38100" dist="19050" dir="2700000" algn="tl" rotWithShape="0">
                    <a:schemeClr val="dk1">
                      <a:alpha val="40000"/>
                    </a:schemeClr>
                  </a:outerShdw>
                </a:effectLst>
                <a:latin typeface="Calibri"/>
                <a:cs typeface="Calibri"/>
              </a:rPr>
              <a:t>*Better quality paper permits better color reproduction and full-color ads</a:t>
            </a:r>
          </a:p>
          <a:p>
            <a:pPr marL="12700">
              <a:lnSpc>
                <a:spcPct val="100000"/>
              </a:lnSpc>
              <a:spcBef>
                <a:spcPts val="1440"/>
              </a:spcBef>
            </a:pPr>
            <a:r>
              <a:rPr sz="1800" dirty="0">
                <a:ln w="0"/>
                <a:effectLst>
                  <a:outerShdw blurRad="38100" dist="19050" dir="2700000" algn="tl" rotWithShape="0">
                    <a:schemeClr val="dk1">
                      <a:alpha val="40000"/>
                    </a:schemeClr>
                  </a:outerShdw>
                </a:effectLst>
                <a:latin typeface="Calibri"/>
                <a:cs typeface="Calibri"/>
              </a:rPr>
              <a:t>*The smaller page (generally 8 ½ by 11 inches) permits even small ads to stand out</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grpSp>
        <p:nvGrpSpPr>
          <p:cNvPr id="3" name="object 3"/>
          <p:cNvGrpSpPr/>
          <p:nvPr/>
        </p:nvGrpSpPr>
        <p:grpSpPr>
          <a:xfrm>
            <a:off x="24383" y="1523"/>
            <a:ext cx="5977255" cy="822960"/>
            <a:chOff x="24383" y="1523"/>
            <a:chExt cx="5977255" cy="822960"/>
          </a:xfrm>
        </p:grpSpPr>
        <p:sp>
          <p:nvSpPr>
            <p:cNvPr id="4" name="object 4"/>
            <p:cNvSpPr/>
            <p:nvPr/>
          </p:nvSpPr>
          <p:spPr>
            <a:xfrm>
              <a:off x="24383" y="1523"/>
              <a:ext cx="5821680" cy="82296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175504" y="1523"/>
              <a:ext cx="826008" cy="82296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46468" y="298449"/>
              <a:ext cx="5298173" cy="449580"/>
            </a:xfrm>
            <a:prstGeom prst="rect">
              <a:avLst/>
            </a:prstGeom>
            <a:blipFill>
              <a:blip r:embed="rId4" cstate="print"/>
              <a:stretch>
                <a:fillRect/>
              </a:stretch>
            </a:blipFill>
          </p:spPr>
          <p:txBody>
            <a:bodyPr wrap="square" lIns="0" tIns="0" rIns="0" bIns="0" rtlCol="0"/>
            <a:lstStyle/>
            <a:p>
              <a:endParaRPr/>
            </a:p>
          </p:txBody>
        </p:sp>
      </p:grpSp>
      <p:grpSp>
        <p:nvGrpSpPr>
          <p:cNvPr id="7" name="object 7"/>
          <p:cNvGrpSpPr/>
          <p:nvPr/>
        </p:nvGrpSpPr>
        <p:grpSpPr>
          <a:xfrm>
            <a:off x="0" y="3435096"/>
            <a:ext cx="7221220" cy="902335"/>
            <a:chOff x="0" y="3435096"/>
            <a:chExt cx="7221220" cy="902335"/>
          </a:xfrm>
        </p:grpSpPr>
        <p:sp>
          <p:nvSpPr>
            <p:cNvPr id="8" name="object 8"/>
            <p:cNvSpPr/>
            <p:nvPr/>
          </p:nvSpPr>
          <p:spPr>
            <a:xfrm>
              <a:off x="0" y="3435096"/>
              <a:ext cx="7050024" cy="902207"/>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6315456" y="3435096"/>
              <a:ext cx="905255" cy="902207"/>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383044" y="3761359"/>
              <a:ext cx="6447269" cy="494283"/>
            </a:xfrm>
            <a:prstGeom prst="rect">
              <a:avLst/>
            </a:prstGeom>
            <a:blipFill>
              <a:blip r:embed="rId7" cstate="print"/>
              <a:stretch>
                <a:fillRect/>
              </a:stretch>
            </a:blipFill>
          </p:spPr>
          <p:txBody>
            <a:bodyPr wrap="square" lIns="0" tIns="0" rIns="0" bIns="0" rtlCol="0"/>
            <a:lstStyle/>
            <a:p>
              <a:endParaRPr/>
            </a:p>
          </p:txBody>
        </p:sp>
      </p:grpSp>
      <p:sp>
        <p:nvSpPr>
          <p:cNvPr id="11" name="object 11"/>
          <p:cNvSpPr txBox="1"/>
          <p:nvPr/>
        </p:nvSpPr>
        <p:spPr>
          <a:xfrm>
            <a:off x="118668" y="4331589"/>
            <a:ext cx="8561070" cy="2171065"/>
          </a:xfrm>
          <a:prstGeom prst="rect">
            <a:avLst/>
          </a:prstGeom>
        </p:spPr>
        <p:txBody>
          <a:bodyPr vert="horz" wrap="square" lIns="0" tIns="119380" rIns="0" bIns="0" rtlCol="0">
            <a:spAutoFit/>
          </a:bodyPr>
          <a:lstStyle/>
          <a:p>
            <a:pPr marL="22860">
              <a:lnSpc>
                <a:spcPct val="100000"/>
              </a:lnSpc>
              <a:spcBef>
                <a:spcPts val="940"/>
              </a:spcBef>
            </a:pPr>
            <a:r>
              <a:rPr sz="1800" spc="-5" dirty="0">
                <a:solidFill>
                  <a:srgbClr val="49452A"/>
                </a:solidFill>
                <a:latin typeface="Calibri"/>
                <a:cs typeface="Calibri"/>
              </a:rPr>
              <a:t>*Less time </a:t>
            </a:r>
            <a:r>
              <a:rPr sz="1800" spc="-15" dirty="0">
                <a:solidFill>
                  <a:srgbClr val="49452A"/>
                </a:solidFill>
                <a:latin typeface="Calibri"/>
                <a:cs typeface="Calibri"/>
              </a:rPr>
              <a:t>for </a:t>
            </a:r>
            <a:r>
              <a:rPr sz="1800" spc="-10" dirty="0">
                <a:solidFill>
                  <a:srgbClr val="49452A"/>
                </a:solidFill>
                <a:latin typeface="Calibri"/>
                <a:cs typeface="Calibri"/>
              </a:rPr>
              <a:t>educational recreation, </a:t>
            </a:r>
            <a:r>
              <a:rPr sz="1800" spc="-20" dirty="0">
                <a:solidFill>
                  <a:srgbClr val="49452A"/>
                </a:solidFill>
                <a:latin typeface="Calibri"/>
                <a:cs typeface="Calibri"/>
              </a:rPr>
              <a:t>like </a:t>
            </a:r>
            <a:r>
              <a:rPr sz="1800" spc="-10" dirty="0">
                <a:solidFill>
                  <a:srgbClr val="49452A"/>
                </a:solidFill>
                <a:latin typeface="Calibri"/>
                <a:cs typeface="Calibri"/>
              </a:rPr>
              <a:t>reading books,</a:t>
            </a:r>
            <a:r>
              <a:rPr sz="1800" spc="140" dirty="0">
                <a:solidFill>
                  <a:srgbClr val="49452A"/>
                </a:solidFill>
                <a:latin typeface="Calibri"/>
                <a:cs typeface="Calibri"/>
              </a:rPr>
              <a:t> </a:t>
            </a:r>
            <a:r>
              <a:rPr sz="1800" spc="-10" dirty="0">
                <a:solidFill>
                  <a:srgbClr val="49452A"/>
                </a:solidFill>
                <a:latin typeface="Calibri"/>
                <a:cs typeface="Calibri"/>
              </a:rPr>
              <a:t>painting</a:t>
            </a:r>
            <a:endParaRPr sz="1800">
              <a:latin typeface="Calibri"/>
              <a:cs typeface="Calibri"/>
            </a:endParaRPr>
          </a:p>
          <a:p>
            <a:pPr marL="22860">
              <a:lnSpc>
                <a:spcPct val="100000"/>
              </a:lnSpc>
              <a:spcBef>
                <a:spcPts val="840"/>
              </a:spcBef>
            </a:pPr>
            <a:r>
              <a:rPr sz="1800" spc="-10" dirty="0">
                <a:solidFill>
                  <a:srgbClr val="49452A"/>
                </a:solidFill>
                <a:latin typeface="Calibri"/>
                <a:cs typeface="Calibri"/>
              </a:rPr>
              <a:t>*Radiation </a:t>
            </a:r>
            <a:r>
              <a:rPr sz="1800" dirty="0">
                <a:solidFill>
                  <a:srgbClr val="49452A"/>
                </a:solidFill>
                <a:latin typeface="Calibri"/>
                <a:cs typeface="Calibri"/>
              </a:rPr>
              <a:t>and </a:t>
            </a:r>
            <a:r>
              <a:rPr sz="1800" spc="-5" dirty="0">
                <a:solidFill>
                  <a:srgbClr val="49452A"/>
                </a:solidFill>
                <a:latin typeface="Calibri"/>
                <a:cs typeface="Calibri"/>
              </a:rPr>
              <a:t>bad </a:t>
            </a:r>
            <a:r>
              <a:rPr sz="1800" spc="-15" dirty="0">
                <a:solidFill>
                  <a:srgbClr val="49452A"/>
                </a:solidFill>
                <a:latin typeface="Calibri"/>
                <a:cs typeface="Calibri"/>
              </a:rPr>
              <a:t>for</a:t>
            </a:r>
            <a:r>
              <a:rPr sz="1800" spc="40" dirty="0">
                <a:solidFill>
                  <a:srgbClr val="49452A"/>
                </a:solidFill>
                <a:latin typeface="Calibri"/>
                <a:cs typeface="Calibri"/>
              </a:rPr>
              <a:t> </a:t>
            </a:r>
            <a:r>
              <a:rPr sz="1800" spc="-5" dirty="0">
                <a:solidFill>
                  <a:srgbClr val="49452A"/>
                </a:solidFill>
                <a:latin typeface="Calibri"/>
                <a:cs typeface="Calibri"/>
              </a:rPr>
              <a:t>eyesight</a:t>
            </a:r>
            <a:endParaRPr sz="1800">
              <a:latin typeface="Calibri"/>
              <a:cs typeface="Calibri"/>
            </a:endParaRPr>
          </a:p>
          <a:p>
            <a:pPr marL="22860">
              <a:lnSpc>
                <a:spcPct val="100000"/>
              </a:lnSpc>
              <a:spcBef>
                <a:spcPts val="840"/>
              </a:spcBef>
            </a:pPr>
            <a:r>
              <a:rPr sz="1800" spc="-5" dirty="0">
                <a:solidFill>
                  <a:srgbClr val="49452A"/>
                </a:solidFill>
                <a:latin typeface="Calibri"/>
                <a:cs typeface="Calibri"/>
              </a:rPr>
              <a:t>*Some </a:t>
            </a:r>
            <a:r>
              <a:rPr sz="1800" spc="-10" dirty="0">
                <a:solidFill>
                  <a:srgbClr val="49452A"/>
                </a:solidFill>
                <a:latin typeface="Calibri"/>
                <a:cs typeface="Calibri"/>
              </a:rPr>
              <a:t>shows are </a:t>
            </a:r>
            <a:r>
              <a:rPr sz="1800" spc="-15" dirty="0">
                <a:solidFill>
                  <a:srgbClr val="49452A"/>
                </a:solidFill>
                <a:latin typeface="Calibri"/>
                <a:cs typeface="Calibri"/>
              </a:rPr>
              <a:t>crap </a:t>
            </a:r>
            <a:r>
              <a:rPr sz="1800" dirty="0">
                <a:solidFill>
                  <a:srgbClr val="49452A"/>
                </a:solidFill>
                <a:latin typeface="Calibri"/>
                <a:cs typeface="Calibri"/>
              </a:rPr>
              <a:t>and needs </a:t>
            </a:r>
            <a:r>
              <a:rPr sz="1800" spc="-10" dirty="0">
                <a:solidFill>
                  <a:srgbClr val="49452A"/>
                </a:solidFill>
                <a:latin typeface="Calibri"/>
                <a:cs typeface="Calibri"/>
              </a:rPr>
              <a:t>parental</a:t>
            </a:r>
            <a:r>
              <a:rPr sz="1800" spc="60" dirty="0">
                <a:solidFill>
                  <a:srgbClr val="49452A"/>
                </a:solidFill>
                <a:latin typeface="Calibri"/>
                <a:cs typeface="Calibri"/>
              </a:rPr>
              <a:t> </a:t>
            </a:r>
            <a:r>
              <a:rPr sz="1800" dirty="0">
                <a:solidFill>
                  <a:srgbClr val="49452A"/>
                </a:solidFill>
                <a:latin typeface="Calibri"/>
                <a:cs typeface="Calibri"/>
              </a:rPr>
              <a:t>guidance</a:t>
            </a:r>
            <a:endParaRPr sz="1800">
              <a:latin typeface="Calibri"/>
              <a:cs typeface="Calibri"/>
            </a:endParaRPr>
          </a:p>
          <a:p>
            <a:pPr marL="12700">
              <a:lnSpc>
                <a:spcPct val="100000"/>
              </a:lnSpc>
              <a:spcBef>
                <a:spcPts val="240"/>
              </a:spcBef>
            </a:pPr>
            <a:r>
              <a:rPr sz="1800" spc="-10" dirty="0">
                <a:solidFill>
                  <a:srgbClr val="49452A"/>
                </a:solidFill>
                <a:latin typeface="Calibri"/>
                <a:cs typeface="Calibri"/>
              </a:rPr>
              <a:t>*People </a:t>
            </a:r>
            <a:r>
              <a:rPr sz="1800" dirty="0">
                <a:solidFill>
                  <a:srgbClr val="49452A"/>
                </a:solidFill>
                <a:latin typeface="Calibri"/>
                <a:cs typeface="Calibri"/>
              </a:rPr>
              <a:t>who </a:t>
            </a:r>
            <a:r>
              <a:rPr sz="1800" spc="-10" dirty="0">
                <a:solidFill>
                  <a:srgbClr val="49452A"/>
                </a:solidFill>
                <a:latin typeface="Calibri"/>
                <a:cs typeface="Calibri"/>
              </a:rPr>
              <a:t>are </a:t>
            </a:r>
            <a:r>
              <a:rPr sz="1800" spc="-15" dirty="0">
                <a:solidFill>
                  <a:srgbClr val="49452A"/>
                </a:solidFill>
                <a:latin typeface="Calibri"/>
                <a:cs typeface="Calibri"/>
              </a:rPr>
              <a:t>hooked </a:t>
            </a:r>
            <a:r>
              <a:rPr sz="1800" spc="-5" dirty="0">
                <a:solidFill>
                  <a:srgbClr val="49452A"/>
                </a:solidFill>
                <a:latin typeface="Calibri"/>
                <a:cs typeface="Calibri"/>
              </a:rPr>
              <a:t>on TV </a:t>
            </a:r>
            <a:r>
              <a:rPr sz="1800" spc="-10" dirty="0">
                <a:solidFill>
                  <a:srgbClr val="49452A"/>
                </a:solidFill>
                <a:latin typeface="Calibri"/>
                <a:cs typeface="Calibri"/>
              </a:rPr>
              <a:t>tends to </a:t>
            </a:r>
            <a:r>
              <a:rPr sz="1800" spc="-5" dirty="0">
                <a:solidFill>
                  <a:srgbClr val="49452A"/>
                </a:solidFill>
                <a:latin typeface="Calibri"/>
                <a:cs typeface="Calibri"/>
              </a:rPr>
              <a:t>be </a:t>
            </a:r>
            <a:r>
              <a:rPr sz="1800" spc="-20" dirty="0">
                <a:solidFill>
                  <a:srgbClr val="49452A"/>
                </a:solidFill>
                <a:latin typeface="Calibri"/>
                <a:cs typeface="Calibri"/>
              </a:rPr>
              <a:t>fat </a:t>
            </a:r>
            <a:r>
              <a:rPr sz="1800" spc="-5" dirty="0">
                <a:solidFill>
                  <a:srgbClr val="49452A"/>
                </a:solidFill>
                <a:latin typeface="Calibri"/>
                <a:cs typeface="Calibri"/>
              </a:rPr>
              <a:t>or obese because they </a:t>
            </a:r>
            <a:r>
              <a:rPr sz="1800" spc="-10" dirty="0">
                <a:solidFill>
                  <a:srgbClr val="49452A"/>
                </a:solidFill>
                <a:latin typeface="Calibri"/>
                <a:cs typeface="Calibri"/>
              </a:rPr>
              <a:t>tend to </a:t>
            </a:r>
            <a:r>
              <a:rPr sz="1800" spc="-5" dirty="0">
                <a:solidFill>
                  <a:srgbClr val="49452A"/>
                </a:solidFill>
                <a:latin typeface="Calibri"/>
                <a:cs typeface="Calibri"/>
              </a:rPr>
              <a:t>eat junk</a:t>
            </a:r>
            <a:r>
              <a:rPr sz="1800" spc="285" dirty="0">
                <a:solidFill>
                  <a:srgbClr val="49452A"/>
                </a:solidFill>
                <a:latin typeface="Calibri"/>
                <a:cs typeface="Calibri"/>
              </a:rPr>
              <a:t> </a:t>
            </a:r>
            <a:r>
              <a:rPr sz="1800" spc="-15" dirty="0">
                <a:solidFill>
                  <a:srgbClr val="49452A"/>
                </a:solidFill>
                <a:latin typeface="Calibri"/>
                <a:cs typeface="Calibri"/>
              </a:rPr>
              <a:t>foods</a:t>
            </a:r>
            <a:endParaRPr sz="1800">
              <a:latin typeface="Calibri"/>
              <a:cs typeface="Calibri"/>
            </a:endParaRPr>
          </a:p>
          <a:p>
            <a:pPr marL="48895">
              <a:lnSpc>
                <a:spcPct val="100000"/>
              </a:lnSpc>
              <a:spcBef>
                <a:spcPts val="550"/>
              </a:spcBef>
            </a:pPr>
            <a:r>
              <a:rPr sz="1800" spc="-5" dirty="0">
                <a:solidFill>
                  <a:srgbClr val="49452A"/>
                </a:solidFill>
                <a:latin typeface="Calibri"/>
                <a:cs typeface="Calibri"/>
              </a:rPr>
              <a:t>*while enjoying TV </a:t>
            </a:r>
            <a:r>
              <a:rPr sz="1800" spc="-10" dirty="0">
                <a:solidFill>
                  <a:srgbClr val="49452A"/>
                </a:solidFill>
                <a:latin typeface="Calibri"/>
                <a:cs typeface="Calibri"/>
              </a:rPr>
              <a:t>shows. </a:t>
            </a:r>
            <a:r>
              <a:rPr sz="1800" spc="-5" dirty="0">
                <a:solidFill>
                  <a:srgbClr val="49452A"/>
                </a:solidFill>
                <a:latin typeface="Calibri"/>
                <a:cs typeface="Calibri"/>
              </a:rPr>
              <a:t>They </a:t>
            </a:r>
            <a:r>
              <a:rPr sz="1800" dirty="0">
                <a:solidFill>
                  <a:srgbClr val="49452A"/>
                </a:solidFill>
                <a:latin typeface="Calibri"/>
                <a:cs typeface="Calibri"/>
              </a:rPr>
              <a:t>also </a:t>
            </a:r>
            <a:r>
              <a:rPr sz="1800" spc="-5" dirty="0">
                <a:solidFill>
                  <a:srgbClr val="49452A"/>
                </a:solidFill>
                <a:latin typeface="Calibri"/>
                <a:cs typeface="Calibri"/>
              </a:rPr>
              <a:t>don't </a:t>
            </a:r>
            <a:r>
              <a:rPr sz="1800" spc="-10" dirty="0">
                <a:solidFill>
                  <a:srgbClr val="49452A"/>
                </a:solidFill>
                <a:latin typeface="Calibri"/>
                <a:cs typeface="Calibri"/>
              </a:rPr>
              <a:t>have </a:t>
            </a:r>
            <a:r>
              <a:rPr sz="1800" spc="-5" dirty="0">
                <a:solidFill>
                  <a:srgbClr val="49452A"/>
                </a:solidFill>
                <a:latin typeface="Calibri"/>
                <a:cs typeface="Calibri"/>
              </a:rPr>
              <a:t>time </a:t>
            </a:r>
            <a:r>
              <a:rPr sz="1800" spc="-15" dirty="0">
                <a:solidFill>
                  <a:srgbClr val="49452A"/>
                </a:solidFill>
                <a:latin typeface="Calibri"/>
                <a:cs typeface="Calibri"/>
              </a:rPr>
              <a:t>for</a:t>
            </a:r>
            <a:r>
              <a:rPr sz="1800" spc="65" dirty="0">
                <a:solidFill>
                  <a:srgbClr val="49452A"/>
                </a:solidFill>
                <a:latin typeface="Calibri"/>
                <a:cs typeface="Calibri"/>
              </a:rPr>
              <a:t> </a:t>
            </a:r>
            <a:r>
              <a:rPr sz="1800" spc="-15" dirty="0">
                <a:solidFill>
                  <a:srgbClr val="49452A"/>
                </a:solidFill>
                <a:latin typeface="Calibri"/>
                <a:cs typeface="Calibri"/>
              </a:rPr>
              <a:t>exercise</a:t>
            </a:r>
            <a:endParaRPr sz="1800">
              <a:latin typeface="Calibri"/>
              <a:cs typeface="Calibri"/>
            </a:endParaRPr>
          </a:p>
          <a:p>
            <a:pPr marL="48895">
              <a:lnSpc>
                <a:spcPct val="100000"/>
              </a:lnSpc>
              <a:spcBef>
                <a:spcPts val="620"/>
              </a:spcBef>
            </a:pPr>
            <a:r>
              <a:rPr sz="1800" spc="-5" dirty="0">
                <a:solidFill>
                  <a:srgbClr val="49452A"/>
                </a:solidFill>
                <a:latin typeface="Calibri"/>
                <a:cs typeface="Calibri"/>
              </a:rPr>
              <a:t>*Couch </a:t>
            </a:r>
            <a:r>
              <a:rPr sz="1800" spc="-10" dirty="0">
                <a:solidFill>
                  <a:srgbClr val="49452A"/>
                </a:solidFill>
                <a:latin typeface="Calibri"/>
                <a:cs typeface="Calibri"/>
              </a:rPr>
              <a:t>potatoes often </a:t>
            </a:r>
            <a:r>
              <a:rPr sz="1800" spc="-5" dirty="0">
                <a:solidFill>
                  <a:srgbClr val="49452A"/>
                </a:solidFill>
                <a:latin typeface="Calibri"/>
                <a:cs typeface="Calibri"/>
              </a:rPr>
              <a:t>neglect </a:t>
            </a:r>
            <a:r>
              <a:rPr sz="1800" spc="-10" dirty="0">
                <a:solidFill>
                  <a:srgbClr val="49452A"/>
                </a:solidFill>
                <a:latin typeface="Calibri"/>
                <a:cs typeface="Calibri"/>
              </a:rPr>
              <a:t>family </a:t>
            </a:r>
            <a:r>
              <a:rPr sz="1800" dirty="0">
                <a:solidFill>
                  <a:srgbClr val="49452A"/>
                </a:solidFill>
                <a:latin typeface="Calibri"/>
                <a:cs typeface="Calibri"/>
              </a:rPr>
              <a:t>and </a:t>
            </a:r>
            <a:r>
              <a:rPr sz="1800" spc="-5" dirty="0">
                <a:solidFill>
                  <a:srgbClr val="49452A"/>
                </a:solidFill>
                <a:latin typeface="Calibri"/>
                <a:cs typeface="Calibri"/>
              </a:rPr>
              <a:t>friends because </a:t>
            </a:r>
            <a:r>
              <a:rPr sz="1800" dirty="0">
                <a:solidFill>
                  <a:srgbClr val="49452A"/>
                </a:solidFill>
                <a:latin typeface="Calibri"/>
                <a:cs typeface="Calibri"/>
              </a:rPr>
              <a:t>they </a:t>
            </a:r>
            <a:r>
              <a:rPr sz="1800" spc="-10" dirty="0">
                <a:solidFill>
                  <a:srgbClr val="49452A"/>
                </a:solidFill>
                <a:latin typeface="Calibri"/>
                <a:cs typeface="Calibri"/>
              </a:rPr>
              <a:t>are </a:t>
            </a:r>
            <a:r>
              <a:rPr sz="1800" spc="-15" dirty="0">
                <a:solidFill>
                  <a:srgbClr val="49452A"/>
                </a:solidFill>
                <a:latin typeface="Calibri"/>
                <a:cs typeface="Calibri"/>
              </a:rPr>
              <a:t>hooked </a:t>
            </a:r>
            <a:r>
              <a:rPr sz="1800" spc="-5" dirty="0">
                <a:solidFill>
                  <a:srgbClr val="49452A"/>
                </a:solidFill>
                <a:latin typeface="Calibri"/>
                <a:cs typeface="Calibri"/>
              </a:rPr>
              <a:t>on</a:t>
            </a:r>
            <a:r>
              <a:rPr sz="1800" spc="150" dirty="0">
                <a:solidFill>
                  <a:srgbClr val="49452A"/>
                </a:solidFill>
                <a:latin typeface="Calibri"/>
                <a:cs typeface="Calibri"/>
              </a:rPr>
              <a:t> </a:t>
            </a:r>
            <a:r>
              <a:rPr sz="1800" spc="-65" dirty="0">
                <a:solidFill>
                  <a:srgbClr val="49452A"/>
                </a:solidFill>
                <a:latin typeface="Calibri"/>
                <a:cs typeface="Calibri"/>
              </a:rPr>
              <a:t>TV.</a:t>
            </a:r>
            <a:endParaRPr sz="1800">
              <a:latin typeface="Calibri"/>
              <a:cs typeface="Calibri"/>
            </a:endParaRPr>
          </a:p>
        </p:txBody>
      </p:sp>
      <p:sp>
        <p:nvSpPr>
          <p:cNvPr id="12" name="object 12"/>
          <p:cNvSpPr txBox="1"/>
          <p:nvPr/>
        </p:nvSpPr>
        <p:spPr>
          <a:xfrm>
            <a:off x="78739" y="932434"/>
            <a:ext cx="8363584" cy="2510155"/>
          </a:xfrm>
          <a:prstGeom prst="rect">
            <a:avLst/>
          </a:prstGeom>
        </p:spPr>
        <p:txBody>
          <a:bodyPr vert="horz" wrap="square" lIns="0" tIns="12700" rIns="0" bIns="0" rtlCol="0">
            <a:spAutoFit/>
          </a:bodyPr>
          <a:lstStyle/>
          <a:p>
            <a:pPr marL="167640" marR="212090" indent="-155575">
              <a:lnSpc>
                <a:spcPct val="100000"/>
              </a:lnSpc>
              <a:spcBef>
                <a:spcPts val="100"/>
              </a:spcBef>
            </a:pPr>
            <a:r>
              <a:rPr sz="1800" spc="-20" dirty="0">
                <a:solidFill>
                  <a:srgbClr val="49452A"/>
                </a:solidFill>
                <a:latin typeface="Calibri"/>
                <a:cs typeface="Calibri"/>
              </a:rPr>
              <a:t>*Television </a:t>
            </a:r>
            <a:r>
              <a:rPr sz="1800" spc="-5" dirty="0">
                <a:solidFill>
                  <a:srgbClr val="49452A"/>
                </a:solidFill>
                <a:latin typeface="Calibri"/>
                <a:cs typeface="Calibri"/>
              </a:rPr>
              <a:t>permits </a:t>
            </a:r>
            <a:r>
              <a:rPr sz="1800" spc="-10" dirty="0">
                <a:solidFill>
                  <a:srgbClr val="49452A"/>
                </a:solidFill>
                <a:latin typeface="Calibri"/>
                <a:cs typeface="Calibri"/>
              </a:rPr>
              <a:t>you to reach large numbers </a:t>
            </a:r>
            <a:r>
              <a:rPr sz="1800" spc="-5" dirty="0">
                <a:solidFill>
                  <a:srgbClr val="49452A"/>
                </a:solidFill>
                <a:latin typeface="Calibri"/>
                <a:cs typeface="Calibri"/>
              </a:rPr>
              <a:t>of people on </a:t>
            </a:r>
            <a:r>
              <a:rPr sz="1800" dirty="0">
                <a:solidFill>
                  <a:srgbClr val="49452A"/>
                </a:solidFill>
                <a:latin typeface="Calibri"/>
                <a:cs typeface="Calibri"/>
              </a:rPr>
              <a:t>a </a:t>
            </a:r>
            <a:r>
              <a:rPr sz="1800" spc="-5" dirty="0">
                <a:solidFill>
                  <a:srgbClr val="49452A"/>
                </a:solidFill>
                <a:latin typeface="Calibri"/>
                <a:cs typeface="Calibri"/>
              </a:rPr>
              <a:t>national or </a:t>
            </a:r>
            <a:r>
              <a:rPr sz="1800" spc="-10" dirty="0">
                <a:solidFill>
                  <a:srgbClr val="49452A"/>
                </a:solidFill>
                <a:latin typeface="Calibri"/>
                <a:cs typeface="Calibri"/>
              </a:rPr>
              <a:t>regional </a:t>
            </a:r>
            <a:r>
              <a:rPr sz="1800" spc="-5" dirty="0">
                <a:solidFill>
                  <a:srgbClr val="49452A"/>
                </a:solidFill>
                <a:latin typeface="Calibri"/>
                <a:cs typeface="Calibri"/>
              </a:rPr>
              <a:t>level  in </a:t>
            </a:r>
            <a:r>
              <a:rPr sz="1800" dirty="0">
                <a:solidFill>
                  <a:srgbClr val="49452A"/>
                </a:solidFill>
                <a:latin typeface="Calibri"/>
                <a:cs typeface="Calibri"/>
              </a:rPr>
              <a:t>a </a:t>
            </a:r>
            <a:r>
              <a:rPr sz="1800" spc="-5" dirty="0">
                <a:solidFill>
                  <a:srgbClr val="49452A"/>
                </a:solidFill>
                <a:latin typeface="Calibri"/>
                <a:cs typeface="Calibri"/>
              </a:rPr>
              <a:t>short period of</a:t>
            </a:r>
            <a:r>
              <a:rPr sz="1800" spc="25" dirty="0">
                <a:solidFill>
                  <a:srgbClr val="49452A"/>
                </a:solidFill>
                <a:latin typeface="Calibri"/>
                <a:cs typeface="Calibri"/>
              </a:rPr>
              <a:t> </a:t>
            </a:r>
            <a:r>
              <a:rPr sz="1800" spc="-5" dirty="0">
                <a:solidFill>
                  <a:srgbClr val="49452A"/>
                </a:solidFill>
                <a:latin typeface="Calibri"/>
                <a:cs typeface="Calibri"/>
              </a:rPr>
              <a:t>time</a:t>
            </a:r>
            <a:endParaRPr sz="1800">
              <a:latin typeface="Calibri"/>
              <a:cs typeface="Calibri"/>
            </a:endParaRPr>
          </a:p>
          <a:p>
            <a:pPr marL="12700">
              <a:lnSpc>
                <a:spcPct val="100000"/>
              </a:lnSpc>
              <a:spcBef>
                <a:spcPts val="1080"/>
              </a:spcBef>
            </a:pPr>
            <a:r>
              <a:rPr sz="1800" spc="-5" dirty="0">
                <a:solidFill>
                  <a:srgbClr val="49452A"/>
                </a:solidFill>
                <a:latin typeface="Calibri"/>
                <a:cs typeface="Calibri"/>
              </a:rPr>
              <a:t>*Independent </a:t>
            </a:r>
            <a:r>
              <a:rPr sz="1800" spc="-15" dirty="0">
                <a:solidFill>
                  <a:srgbClr val="49452A"/>
                </a:solidFill>
                <a:latin typeface="Calibri"/>
                <a:cs typeface="Calibri"/>
              </a:rPr>
              <a:t>stations </a:t>
            </a:r>
            <a:r>
              <a:rPr sz="1800" dirty="0">
                <a:solidFill>
                  <a:srgbClr val="49452A"/>
                </a:solidFill>
                <a:latin typeface="Calibri"/>
                <a:cs typeface="Calibri"/>
              </a:rPr>
              <a:t>and </a:t>
            </a:r>
            <a:r>
              <a:rPr sz="1800" spc="-5" dirty="0">
                <a:solidFill>
                  <a:srgbClr val="49452A"/>
                </a:solidFill>
                <a:latin typeface="Calibri"/>
                <a:cs typeface="Calibri"/>
              </a:rPr>
              <a:t>cable </a:t>
            </a:r>
            <a:r>
              <a:rPr sz="1800" spc="-15" dirty="0">
                <a:solidFill>
                  <a:srgbClr val="49452A"/>
                </a:solidFill>
                <a:latin typeface="Calibri"/>
                <a:cs typeface="Calibri"/>
              </a:rPr>
              <a:t>offer </a:t>
            </a:r>
            <a:r>
              <a:rPr sz="1800" spc="-5" dirty="0">
                <a:solidFill>
                  <a:srgbClr val="49452A"/>
                </a:solidFill>
                <a:latin typeface="Calibri"/>
                <a:cs typeface="Calibri"/>
              </a:rPr>
              <a:t>new opportunities </a:t>
            </a:r>
            <a:r>
              <a:rPr sz="1800" spc="-10" dirty="0">
                <a:solidFill>
                  <a:srgbClr val="49452A"/>
                </a:solidFill>
                <a:latin typeface="Calibri"/>
                <a:cs typeface="Calibri"/>
              </a:rPr>
              <a:t>to pinpoint local</a:t>
            </a:r>
            <a:r>
              <a:rPr sz="1800" spc="165" dirty="0">
                <a:solidFill>
                  <a:srgbClr val="49452A"/>
                </a:solidFill>
                <a:latin typeface="Calibri"/>
                <a:cs typeface="Calibri"/>
              </a:rPr>
              <a:t> </a:t>
            </a:r>
            <a:r>
              <a:rPr sz="1800" spc="-5" dirty="0">
                <a:solidFill>
                  <a:srgbClr val="49452A"/>
                </a:solidFill>
                <a:latin typeface="Calibri"/>
                <a:cs typeface="Calibri"/>
              </a:rPr>
              <a:t>audiences</a:t>
            </a:r>
            <a:endParaRPr sz="1800">
              <a:latin typeface="Calibri"/>
              <a:cs typeface="Calibri"/>
            </a:endParaRPr>
          </a:p>
          <a:p>
            <a:pPr marL="12700">
              <a:lnSpc>
                <a:spcPct val="100000"/>
              </a:lnSpc>
              <a:spcBef>
                <a:spcPts val="840"/>
              </a:spcBef>
            </a:pPr>
            <a:r>
              <a:rPr sz="1800" spc="-20" dirty="0">
                <a:solidFill>
                  <a:srgbClr val="49452A"/>
                </a:solidFill>
                <a:latin typeface="Calibri"/>
                <a:cs typeface="Calibri"/>
              </a:rPr>
              <a:t>*Television </a:t>
            </a:r>
            <a:r>
              <a:rPr sz="1800" dirty="0">
                <a:solidFill>
                  <a:srgbClr val="49452A"/>
                </a:solidFill>
                <a:latin typeface="Calibri"/>
                <a:cs typeface="Calibri"/>
              </a:rPr>
              <a:t>being an </a:t>
            </a:r>
            <a:r>
              <a:rPr sz="1800" spc="-5" dirty="0">
                <a:solidFill>
                  <a:srgbClr val="49452A"/>
                </a:solidFill>
                <a:latin typeface="Calibri"/>
                <a:cs typeface="Calibri"/>
              </a:rPr>
              <a:t>image-building </a:t>
            </a:r>
            <a:r>
              <a:rPr sz="1800" dirty="0">
                <a:solidFill>
                  <a:srgbClr val="49452A"/>
                </a:solidFill>
                <a:latin typeface="Calibri"/>
                <a:cs typeface="Calibri"/>
              </a:rPr>
              <a:t>and visual </a:t>
            </a:r>
            <a:r>
              <a:rPr sz="1800" spc="-5" dirty="0">
                <a:solidFill>
                  <a:srgbClr val="49452A"/>
                </a:solidFill>
                <a:latin typeface="Calibri"/>
                <a:cs typeface="Calibri"/>
              </a:rPr>
              <a:t>medium, it </a:t>
            </a:r>
            <a:r>
              <a:rPr sz="1800" spc="-20" dirty="0">
                <a:solidFill>
                  <a:srgbClr val="49452A"/>
                </a:solidFill>
                <a:latin typeface="Calibri"/>
                <a:cs typeface="Calibri"/>
              </a:rPr>
              <a:t>offers </a:t>
            </a:r>
            <a:r>
              <a:rPr sz="1800" dirty="0">
                <a:solidFill>
                  <a:srgbClr val="49452A"/>
                </a:solidFill>
                <a:latin typeface="Calibri"/>
                <a:cs typeface="Calibri"/>
              </a:rPr>
              <a:t>the </a:t>
            </a:r>
            <a:r>
              <a:rPr sz="1800" spc="-5" dirty="0">
                <a:solidFill>
                  <a:srgbClr val="49452A"/>
                </a:solidFill>
                <a:latin typeface="Calibri"/>
                <a:cs typeface="Calibri"/>
              </a:rPr>
              <a:t>ability </a:t>
            </a:r>
            <a:r>
              <a:rPr sz="1800" spc="-10" dirty="0">
                <a:solidFill>
                  <a:srgbClr val="49452A"/>
                </a:solidFill>
                <a:latin typeface="Calibri"/>
                <a:cs typeface="Calibri"/>
              </a:rPr>
              <a:t>to </a:t>
            </a:r>
            <a:r>
              <a:rPr sz="1800" spc="-15" dirty="0">
                <a:solidFill>
                  <a:srgbClr val="49452A"/>
                </a:solidFill>
                <a:latin typeface="Calibri"/>
                <a:cs typeface="Calibri"/>
              </a:rPr>
              <a:t>convey</a:t>
            </a:r>
            <a:r>
              <a:rPr sz="1800" spc="180" dirty="0">
                <a:solidFill>
                  <a:srgbClr val="49452A"/>
                </a:solidFill>
                <a:latin typeface="Calibri"/>
                <a:cs typeface="Calibri"/>
              </a:rPr>
              <a:t> </a:t>
            </a:r>
            <a:r>
              <a:rPr sz="1800" spc="-10" dirty="0">
                <a:solidFill>
                  <a:srgbClr val="49452A"/>
                </a:solidFill>
                <a:latin typeface="Calibri"/>
                <a:cs typeface="Calibri"/>
              </a:rPr>
              <a:t>your</a:t>
            </a:r>
            <a:endParaRPr sz="1800">
              <a:latin typeface="Calibri"/>
              <a:cs typeface="Calibri"/>
            </a:endParaRPr>
          </a:p>
          <a:p>
            <a:pPr marL="62865">
              <a:lnSpc>
                <a:spcPct val="100000"/>
              </a:lnSpc>
              <a:spcBef>
                <a:spcPts val="840"/>
              </a:spcBef>
            </a:pPr>
            <a:r>
              <a:rPr sz="1800" spc="-5" dirty="0">
                <a:solidFill>
                  <a:srgbClr val="49452A"/>
                </a:solidFill>
                <a:latin typeface="Calibri"/>
                <a:cs typeface="Calibri"/>
              </a:rPr>
              <a:t>*message with sight, sound </a:t>
            </a:r>
            <a:r>
              <a:rPr sz="1800" dirty="0">
                <a:solidFill>
                  <a:srgbClr val="49452A"/>
                </a:solidFill>
                <a:latin typeface="Calibri"/>
                <a:cs typeface="Calibri"/>
              </a:rPr>
              <a:t>and</a:t>
            </a:r>
            <a:r>
              <a:rPr sz="1800" spc="20" dirty="0">
                <a:solidFill>
                  <a:srgbClr val="49452A"/>
                </a:solidFill>
                <a:latin typeface="Calibri"/>
                <a:cs typeface="Calibri"/>
              </a:rPr>
              <a:t> </a:t>
            </a:r>
            <a:r>
              <a:rPr sz="1800" spc="-5" dirty="0">
                <a:solidFill>
                  <a:srgbClr val="49452A"/>
                </a:solidFill>
                <a:latin typeface="Calibri"/>
                <a:cs typeface="Calibri"/>
              </a:rPr>
              <a:t>motion</a:t>
            </a:r>
            <a:endParaRPr sz="1800">
              <a:latin typeface="Calibri"/>
              <a:cs typeface="Calibri"/>
            </a:endParaRPr>
          </a:p>
          <a:p>
            <a:pPr marL="177165" indent="-165100">
              <a:lnSpc>
                <a:spcPct val="100000"/>
              </a:lnSpc>
              <a:spcBef>
                <a:spcPts val="840"/>
              </a:spcBef>
              <a:buChar char="*"/>
              <a:tabLst>
                <a:tab pos="177800" algn="l"/>
              </a:tabLst>
            </a:pPr>
            <a:r>
              <a:rPr sz="1800" spc="-50" dirty="0">
                <a:solidFill>
                  <a:srgbClr val="49452A"/>
                </a:solidFill>
                <a:latin typeface="Calibri"/>
                <a:cs typeface="Calibri"/>
              </a:rPr>
              <a:t>You </a:t>
            </a:r>
            <a:r>
              <a:rPr sz="1800" spc="-10" dirty="0">
                <a:solidFill>
                  <a:srgbClr val="49452A"/>
                </a:solidFill>
                <a:latin typeface="Calibri"/>
                <a:cs typeface="Calibri"/>
              </a:rPr>
              <a:t>get to </a:t>
            </a:r>
            <a:r>
              <a:rPr sz="1800" spc="-5" dirty="0">
                <a:solidFill>
                  <a:srgbClr val="49452A"/>
                </a:solidFill>
                <a:latin typeface="Calibri"/>
                <a:cs typeface="Calibri"/>
              </a:rPr>
              <a:t>learn </a:t>
            </a:r>
            <a:r>
              <a:rPr sz="1800" dirty="0">
                <a:solidFill>
                  <a:srgbClr val="49452A"/>
                </a:solidFill>
                <a:latin typeface="Calibri"/>
                <a:cs typeface="Calibri"/>
              </a:rPr>
              <a:t>a lot about </a:t>
            </a:r>
            <a:r>
              <a:rPr sz="1800" spc="-10" dirty="0">
                <a:solidFill>
                  <a:srgbClr val="49452A"/>
                </a:solidFill>
                <a:latin typeface="Calibri"/>
                <a:cs typeface="Calibri"/>
              </a:rPr>
              <a:t>current </a:t>
            </a:r>
            <a:r>
              <a:rPr sz="1800" spc="-5" dirty="0">
                <a:solidFill>
                  <a:srgbClr val="49452A"/>
                </a:solidFill>
                <a:latin typeface="Calibri"/>
                <a:cs typeface="Calibri"/>
              </a:rPr>
              <a:t>events, both </a:t>
            </a:r>
            <a:r>
              <a:rPr sz="1800" spc="-10" dirty="0">
                <a:solidFill>
                  <a:srgbClr val="49452A"/>
                </a:solidFill>
                <a:latin typeface="Calibri"/>
                <a:cs typeface="Calibri"/>
              </a:rPr>
              <a:t>local/nationwide </a:t>
            </a:r>
            <a:r>
              <a:rPr sz="1800" dirty="0">
                <a:solidFill>
                  <a:srgbClr val="49452A"/>
                </a:solidFill>
                <a:latin typeface="Calibri"/>
                <a:cs typeface="Calibri"/>
              </a:rPr>
              <a:t>and</a:t>
            </a:r>
            <a:r>
              <a:rPr sz="1800" spc="229" dirty="0">
                <a:solidFill>
                  <a:srgbClr val="49452A"/>
                </a:solidFill>
                <a:latin typeface="Calibri"/>
                <a:cs typeface="Calibri"/>
              </a:rPr>
              <a:t> </a:t>
            </a:r>
            <a:r>
              <a:rPr sz="1800" spc="-10" dirty="0">
                <a:solidFill>
                  <a:srgbClr val="49452A"/>
                </a:solidFill>
                <a:latin typeface="Calibri"/>
                <a:cs typeface="Calibri"/>
              </a:rPr>
              <a:t>international.</a:t>
            </a:r>
            <a:endParaRPr sz="1800">
              <a:latin typeface="Calibri"/>
              <a:cs typeface="Calibri"/>
            </a:endParaRPr>
          </a:p>
          <a:p>
            <a:pPr marL="177165" indent="-165100">
              <a:lnSpc>
                <a:spcPct val="100000"/>
              </a:lnSpc>
              <a:spcBef>
                <a:spcPts val="840"/>
              </a:spcBef>
              <a:buChar char="*"/>
              <a:tabLst>
                <a:tab pos="177800" algn="l"/>
              </a:tabLst>
            </a:pPr>
            <a:r>
              <a:rPr sz="1800" spc="-10" dirty="0">
                <a:solidFill>
                  <a:srgbClr val="49452A"/>
                </a:solidFill>
                <a:latin typeface="Calibri"/>
                <a:cs typeface="Calibri"/>
              </a:rPr>
              <a:t>Enjoyable </a:t>
            </a:r>
            <a:r>
              <a:rPr sz="1800" spc="-5" dirty="0">
                <a:solidFill>
                  <a:srgbClr val="49452A"/>
                </a:solidFill>
                <a:latin typeface="Calibri"/>
                <a:cs typeface="Calibri"/>
              </a:rPr>
              <a:t>and </a:t>
            </a:r>
            <a:r>
              <a:rPr sz="1800" dirty="0">
                <a:solidFill>
                  <a:srgbClr val="49452A"/>
                </a:solidFill>
                <a:latin typeface="Calibri"/>
                <a:cs typeface="Calibri"/>
              </a:rPr>
              <a:t>a </a:t>
            </a:r>
            <a:r>
              <a:rPr sz="1800" spc="-5" dirty="0">
                <a:solidFill>
                  <a:srgbClr val="49452A"/>
                </a:solidFill>
                <a:latin typeface="Calibri"/>
                <a:cs typeface="Calibri"/>
              </a:rPr>
              <a:t>good </a:t>
            </a:r>
            <a:r>
              <a:rPr sz="1800" spc="-10" dirty="0">
                <a:solidFill>
                  <a:srgbClr val="49452A"/>
                </a:solidFill>
                <a:latin typeface="Calibri"/>
                <a:cs typeface="Calibri"/>
              </a:rPr>
              <a:t>recreation </a:t>
            </a:r>
            <a:r>
              <a:rPr sz="1800" spc="-5" dirty="0">
                <a:solidFill>
                  <a:srgbClr val="49452A"/>
                </a:solidFill>
                <a:latin typeface="Calibri"/>
                <a:cs typeface="Calibri"/>
              </a:rPr>
              <a:t>especially </a:t>
            </a:r>
            <a:r>
              <a:rPr sz="1800" dirty="0">
                <a:solidFill>
                  <a:srgbClr val="49452A"/>
                </a:solidFill>
                <a:latin typeface="Calibri"/>
                <a:cs typeface="Calibri"/>
              </a:rPr>
              <a:t>when </a:t>
            </a:r>
            <a:r>
              <a:rPr sz="1800" spc="-5" dirty="0">
                <a:solidFill>
                  <a:srgbClr val="49452A"/>
                </a:solidFill>
                <a:latin typeface="Calibri"/>
                <a:cs typeface="Calibri"/>
              </a:rPr>
              <a:t>viewing with </a:t>
            </a:r>
            <a:r>
              <a:rPr sz="1800" spc="-10" dirty="0">
                <a:solidFill>
                  <a:srgbClr val="49452A"/>
                </a:solidFill>
                <a:latin typeface="Calibri"/>
                <a:cs typeface="Calibri"/>
              </a:rPr>
              <a:t>family </a:t>
            </a:r>
            <a:r>
              <a:rPr sz="1800" dirty="0">
                <a:solidFill>
                  <a:srgbClr val="49452A"/>
                </a:solidFill>
                <a:latin typeface="Calibri"/>
                <a:cs typeface="Calibri"/>
              </a:rPr>
              <a:t>and</a:t>
            </a:r>
            <a:r>
              <a:rPr sz="1800" spc="165" dirty="0">
                <a:solidFill>
                  <a:srgbClr val="49452A"/>
                </a:solidFill>
                <a:latin typeface="Calibri"/>
                <a:cs typeface="Calibri"/>
              </a:rPr>
              <a:t> </a:t>
            </a:r>
            <a:r>
              <a:rPr sz="1800" spc="-5" dirty="0">
                <a:solidFill>
                  <a:srgbClr val="49452A"/>
                </a:solidFill>
                <a:latin typeface="Calibri"/>
                <a:cs typeface="Calibri"/>
              </a:rPr>
              <a:t>friends.</a:t>
            </a:r>
            <a:endParaRPr sz="1800">
              <a:latin typeface="Calibri"/>
              <a:cs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sp>
        <p:nvSpPr>
          <p:cNvPr id="3" name="object 3"/>
          <p:cNvSpPr txBox="1"/>
          <p:nvPr/>
        </p:nvSpPr>
        <p:spPr>
          <a:xfrm>
            <a:off x="78739" y="1011681"/>
            <a:ext cx="8937625" cy="2428229"/>
          </a:xfrm>
          <a:prstGeom prst="rect">
            <a:avLst/>
          </a:prstGeom>
        </p:spPr>
        <p:txBody>
          <a:bodyPr vert="horz" wrap="square" lIns="0" tIns="12065" rIns="0" bIns="0" rtlCol="0">
            <a:spAutoFit/>
          </a:bodyPr>
          <a:lstStyle/>
          <a:p>
            <a:pPr marL="12700" marR="5080">
              <a:lnSpc>
                <a:spcPct val="100000"/>
              </a:lnSpc>
              <a:spcBef>
                <a:spcPts val="95"/>
              </a:spcBef>
            </a:pPr>
            <a:r>
              <a:rPr sz="1600" dirty="0">
                <a:ln w="0"/>
                <a:effectLst>
                  <a:outerShdw blurRad="38100" dist="19050" dir="2700000" algn="tl" rotWithShape="0">
                    <a:schemeClr val="dk1">
                      <a:alpha val="40000"/>
                    </a:schemeClr>
                  </a:outerShdw>
                </a:effectLst>
                <a:latin typeface="Calibri"/>
                <a:cs typeface="Calibri"/>
              </a:rPr>
              <a:t>*A universal medium. Can be enjoyed at home, at work, and while driving. Most people listen to the radio at  one time or another during the day.</a:t>
            </a:r>
          </a:p>
          <a:p>
            <a:pPr marL="12700">
              <a:lnSpc>
                <a:spcPct val="100000"/>
              </a:lnSpc>
              <a:spcBef>
                <a:spcPts val="960"/>
              </a:spcBef>
            </a:pPr>
            <a:r>
              <a:rPr sz="1600" dirty="0">
                <a:ln w="0"/>
                <a:effectLst>
                  <a:outerShdw blurRad="38100" dist="19050" dir="2700000" algn="tl" rotWithShape="0">
                    <a:schemeClr val="dk1">
                      <a:alpha val="40000"/>
                    </a:schemeClr>
                  </a:outerShdw>
                </a:effectLst>
                <a:latin typeface="Calibri"/>
                <a:cs typeface="Calibri"/>
              </a:rPr>
              <a:t>*Permits you to target your advertising dollars to the market most likely to respond to your offer</a:t>
            </a:r>
          </a:p>
          <a:p>
            <a:pPr marL="12700">
              <a:lnSpc>
                <a:spcPct val="100000"/>
              </a:lnSpc>
              <a:spcBef>
                <a:spcPts val="1080"/>
              </a:spcBef>
            </a:pPr>
            <a:r>
              <a:rPr sz="1600" dirty="0">
                <a:ln w="0"/>
                <a:effectLst>
                  <a:outerShdw blurRad="38100" dist="19050" dir="2700000" algn="tl" rotWithShape="0">
                    <a:schemeClr val="dk1">
                      <a:alpha val="40000"/>
                    </a:schemeClr>
                  </a:outerShdw>
                </a:effectLst>
                <a:latin typeface="Calibri"/>
                <a:cs typeface="Calibri"/>
              </a:rPr>
              <a:t>*Permits you to create a personality for your business using only sounds and voices.</a:t>
            </a:r>
          </a:p>
          <a:p>
            <a:pPr marL="159385" indent="-147320">
              <a:lnSpc>
                <a:spcPct val="100000"/>
              </a:lnSpc>
              <a:spcBef>
                <a:spcPts val="1080"/>
              </a:spcBef>
              <a:buChar char="*"/>
              <a:tabLst>
                <a:tab pos="160020" algn="l"/>
              </a:tabLst>
            </a:pPr>
            <a:r>
              <a:rPr sz="1600" dirty="0">
                <a:ln w="0"/>
                <a:effectLst>
                  <a:outerShdw blurRad="38100" dist="19050" dir="2700000" algn="tl" rotWithShape="0">
                    <a:schemeClr val="dk1">
                      <a:alpha val="40000"/>
                    </a:schemeClr>
                  </a:outerShdw>
                </a:effectLst>
                <a:latin typeface="Calibri"/>
                <a:cs typeface="Calibri"/>
              </a:rPr>
              <a:t>Free creative help is usually available.</a:t>
            </a:r>
          </a:p>
          <a:p>
            <a:pPr marL="159385" indent="-147320">
              <a:lnSpc>
                <a:spcPct val="100000"/>
              </a:lnSpc>
              <a:spcBef>
                <a:spcPts val="1080"/>
              </a:spcBef>
              <a:buChar char="*"/>
              <a:tabLst>
                <a:tab pos="160020" algn="l"/>
              </a:tabLst>
            </a:pPr>
            <a:r>
              <a:rPr sz="1600" dirty="0">
                <a:ln w="0"/>
                <a:effectLst>
                  <a:outerShdw blurRad="38100" dist="19050" dir="2700000" algn="tl" rotWithShape="0">
                    <a:schemeClr val="dk1">
                      <a:alpha val="40000"/>
                    </a:schemeClr>
                  </a:outerShdw>
                </a:effectLst>
                <a:latin typeface="Calibri"/>
                <a:cs typeface="Calibri"/>
              </a:rPr>
              <a:t>Rates can generally be negotiated.</a:t>
            </a:r>
          </a:p>
          <a:p>
            <a:pPr marL="159385" indent="-147320">
              <a:lnSpc>
                <a:spcPct val="100000"/>
              </a:lnSpc>
              <a:spcBef>
                <a:spcPts val="1080"/>
              </a:spcBef>
              <a:buChar char="*"/>
              <a:tabLst>
                <a:tab pos="160020" algn="l"/>
              </a:tabLst>
            </a:pPr>
            <a:r>
              <a:rPr sz="1600" dirty="0">
                <a:ln w="0"/>
                <a:effectLst>
                  <a:outerShdw blurRad="38100" dist="19050" dir="2700000" algn="tl" rotWithShape="0">
                    <a:schemeClr val="dk1">
                      <a:alpha val="40000"/>
                    </a:schemeClr>
                  </a:outerShdw>
                </a:effectLst>
                <a:latin typeface="Calibri"/>
                <a:cs typeface="Calibri"/>
              </a:rPr>
              <a:t>Least inflated medium. During the past ten years, radio rates have gone up less than other media.</a:t>
            </a:r>
          </a:p>
        </p:txBody>
      </p:sp>
      <p:grpSp>
        <p:nvGrpSpPr>
          <p:cNvPr id="4" name="object 4"/>
          <p:cNvGrpSpPr/>
          <p:nvPr/>
        </p:nvGrpSpPr>
        <p:grpSpPr>
          <a:xfrm>
            <a:off x="0" y="56388"/>
            <a:ext cx="4954905" cy="725805"/>
            <a:chOff x="0" y="56388"/>
            <a:chExt cx="4954905" cy="725805"/>
          </a:xfrm>
        </p:grpSpPr>
        <p:sp>
          <p:nvSpPr>
            <p:cNvPr id="5" name="object 5"/>
            <p:cNvSpPr/>
            <p:nvPr/>
          </p:nvSpPr>
          <p:spPr>
            <a:xfrm>
              <a:off x="0" y="56388"/>
              <a:ext cx="4954524" cy="725423"/>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3766312" y="392683"/>
              <a:ext cx="81915" cy="123189"/>
            </a:xfrm>
            <a:custGeom>
              <a:avLst/>
              <a:gdLst/>
              <a:ahLst/>
              <a:cxnLst/>
              <a:rect l="l" t="t" r="r" b="b"/>
              <a:pathLst>
                <a:path w="81914" h="123190">
                  <a:moveTo>
                    <a:pt x="40766" y="0"/>
                  </a:moveTo>
                  <a:lnTo>
                    <a:pt x="0" y="122681"/>
                  </a:lnTo>
                  <a:lnTo>
                    <a:pt x="81914" y="122681"/>
                  </a:lnTo>
                  <a:lnTo>
                    <a:pt x="41021" y="0"/>
                  </a:lnTo>
                  <a:lnTo>
                    <a:pt x="40766" y="0"/>
                  </a:lnTo>
                  <a:close/>
                </a:path>
              </a:pathLst>
            </a:custGeom>
            <a:ln w="18288">
              <a:solidFill>
                <a:srgbClr val="D63936"/>
              </a:solidFill>
            </a:ln>
          </p:spPr>
          <p:txBody>
            <a:bodyPr wrap="square" lIns="0" tIns="0" rIns="0" bIns="0" rtlCol="0"/>
            <a:lstStyle/>
            <a:p>
              <a:endParaRPr/>
            </a:p>
          </p:txBody>
        </p:sp>
        <p:sp>
          <p:nvSpPr>
            <p:cNvPr id="7" name="object 7"/>
            <p:cNvSpPr/>
            <p:nvPr/>
          </p:nvSpPr>
          <p:spPr>
            <a:xfrm>
              <a:off x="4030090" y="374396"/>
              <a:ext cx="139065" cy="21463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3495294" y="373253"/>
              <a:ext cx="98298" cy="100203"/>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4429506" y="371474"/>
              <a:ext cx="168529" cy="220726"/>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2862834" y="371474"/>
              <a:ext cx="168529" cy="220726"/>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2284475" y="336169"/>
              <a:ext cx="2043430" cy="292100"/>
            </a:xfrm>
            <a:custGeom>
              <a:avLst/>
              <a:gdLst/>
              <a:ahLst/>
              <a:cxnLst/>
              <a:rect l="l" t="t" r="r" b="b"/>
              <a:pathLst>
                <a:path w="2043429" h="292100">
                  <a:moveTo>
                    <a:pt x="1713611" y="1270"/>
                  </a:moveTo>
                  <a:lnTo>
                    <a:pt x="1787778" y="1270"/>
                  </a:lnTo>
                  <a:lnTo>
                    <a:pt x="1806305" y="1841"/>
                  </a:lnTo>
                  <a:lnTo>
                    <a:pt x="1853311" y="10413"/>
                  </a:lnTo>
                  <a:lnTo>
                    <a:pt x="1888833" y="28827"/>
                  </a:lnTo>
                  <a:lnTo>
                    <a:pt x="1914794" y="57022"/>
                  </a:lnTo>
                  <a:lnTo>
                    <a:pt x="1930777" y="94597"/>
                  </a:lnTo>
                  <a:lnTo>
                    <a:pt x="1936241" y="141477"/>
                  </a:lnTo>
                  <a:lnTo>
                    <a:pt x="1935579" y="160651"/>
                  </a:lnTo>
                  <a:lnTo>
                    <a:pt x="1925827" y="209550"/>
                  </a:lnTo>
                  <a:lnTo>
                    <a:pt x="1905128" y="246054"/>
                  </a:lnTo>
                  <a:lnTo>
                    <a:pt x="1874456" y="271065"/>
                  </a:lnTo>
                  <a:lnTo>
                    <a:pt x="1834239" y="285480"/>
                  </a:lnTo>
                  <a:lnTo>
                    <a:pt x="1782572" y="290194"/>
                  </a:lnTo>
                  <a:lnTo>
                    <a:pt x="1713611" y="290194"/>
                  </a:lnTo>
                  <a:lnTo>
                    <a:pt x="1708658" y="290194"/>
                  </a:lnTo>
                  <a:lnTo>
                    <a:pt x="1704594" y="288797"/>
                  </a:lnTo>
                  <a:lnTo>
                    <a:pt x="1701291" y="285876"/>
                  </a:lnTo>
                  <a:lnTo>
                    <a:pt x="1697863" y="282955"/>
                  </a:lnTo>
                  <a:lnTo>
                    <a:pt x="1696212" y="278256"/>
                  </a:lnTo>
                  <a:lnTo>
                    <a:pt x="1696212" y="271652"/>
                  </a:lnTo>
                  <a:lnTo>
                    <a:pt x="1696212" y="19811"/>
                  </a:lnTo>
                  <a:lnTo>
                    <a:pt x="1696212" y="13334"/>
                  </a:lnTo>
                  <a:lnTo>
                    <a:pt x="1697863" y="8635"/>
                  </a:lnTo>
                  <a:lnTo>
                    <a:pt x="1701291" y="5714"/>
                  </a:lnTo>
                  <a:lnTo>
                    <a:pt x="1704594" y="2794"/>
                  </a:lnTo>
                  <a:lnTo>
                    <a:pt x="1708658" y="1270"/>
                  </a:lnTo>
                  <a:lnTo>
                    <a:pt x="1713611" y="1270"/>
                  </a:lnTo>
                  <a:close/>
                </a:path>
                <a:path w="2043429" h="292100">
                  <a:moveTo>
                    <a:pt x="1178687" y="1270"/>
                  </a:moveTo>
                  <a:lnTo>
                    <a:pt x="1253489" y="1270"/>
                  </a:lnTo>
                  <a:lnTo>
                    <a:pt x="1261110" y="1270"/>
                  </a:lnTo>
                  <a:lnTo>
                    <a:pt x="1267333" y="1524"/>
                  </a:lnTo>
                  <a:lnTo>
                    <a:pt x="1309820" y="8564"/>
                  </a:lnTo>
                  <a:lnTo>
                    <a:pt x="1345184" y="32142"/>
                  </a:lnTo>
                  <a:lnTo>
                    <a:pt x="1360346" y="72183"/>
                  </a:lnTo>
                  <a:lnTo>
                    <a:pt x="1360677" y="80517"/>
                  </a:lnTo>
                  <a:lnTo>
                    <a:pt x="1360441" y="87665"/>
                  </a:lnTo>
                  <a:lnTo>
                    <a:pt x="1346073" y="128396"/>
                  </a:lnTo>
                  <a:lnTo>
                    <a:pt x="1341374" y="134619"/>
                  </a:lnTo>
                  <a:lnTo>
                    <a:pt x="1304671" y="155828"/>
                  </a:lnTo>
                  <a:lnTo>
                    <a:pt x="1308989" y="157860"/>
                  </a:lnTo>
                  <a:lnTo>
                    <a:pt x="1312926" y="160400"/>
                  </a:lnTo>
                  <a:lnTo>
                    <a:pt x="1316736" y="163448"/>
                  </a:lnTo>
                  <a:lnTo>
                    <a:pt x="1320546" y="166369"/>
                  </a:lnTo>
                  <a:lnTo>
                    <a:pt x="1336928" y="188721"/>
                  </a:lnTo>
                  <a:lnTo>
                    <a:pt x="1339977" y="194182"/>
                  </a:lnTo>
                  <a:lnTo>
                    <a:pt x="1342898" y="200278"/>
                  </a:lnTo>
                  <a:lnTo>
                    <a:pt x="1345691" y="207136"/>
                  </a:lnTo>
                  <a:lnTo>
                    <a:pt x="1370076" y="264032"/>
                  </a:lnTo>
                  <a:lnTo>
                    <a:pt x="1372235" y="269747"/>
                  </a:lnTo>
                  <a:lnTo>
                    <a:pt x="1373759" y="273811"/>
                  </a:lnTo>
                  <a:lnTo>
                    <a:pt x="1374521" y="276478"/>
                  </a:lnTo>
                  <a:lnTo>
                    <a:pt x="1375283" y="279018"/>
                  </a:lnTo>
                  <a:lnTo>
                    <a:pt x="1375664" y="281177"/>
                  </a:lnTo>
                  <a:lnTo>
                    <a:pt x="1375664" y="282575"/>
                  </a:lnTo>
                  <a:lnTo>
                    <a:pt x="1375664" y="284225"/>
                  </a:lnTo>
                  <a:lnTo>
                    <a:pt x="1375283" y="285622"/>
                  </a:lnTo>
                  <a:lnTo>
                    <a:pt x="1374648" y="286765"/>
                  </a:lnTo>
                  <a:lnTo>
                    <a:pt x="1374139" y="287908"/>
                  </a:lnTo>
                  <a:lnTo>
                    <a:pt x="1372743" y="288797"/>
                  </a:lnTo>
                  <a:lnTo>
                    <a:pt x="1370457" y="289559"/>
                  </a:lnTo>
                  <a:lnTo>
                    <a:pt x="1368298" y="290321"/>
                  </a:lnTo>
                  <a:lnTo>
                    <a:pt x="1364996" y="290829"/>
                  </a:lnTo>
                  <a:lnTo>
                    <a:pt x="1360677" y="291083"/>
                  </a:lnTo>
                  <a:lnTo>
                    <a:pt x="1356360" y="291338"/>
                  </a:lnTo>
                  <a:lnTo>
                    <a:pt x="1350390" y="291591"/>
                  </a:lnTo>
                  <a:lnTo>
                    <a:pt x="1343025" y="291591"/>
                  </a:lnTo>
                  <a:lnTo>
                    <a:pt x="1336802" y="291591"/>
                  </a:lnTo>
                  <a:lnTo>
                    <a:pt x="1331722" y="291338"/>
                  </a:lnTo>
                  <a:lnTo>
                    <a:pt x="1328039" y="291083"/>
                  </a:lnTo>
                  <a:lnTo>
                    <a:pt x="1324356" y="290829"/>
                  </a:lnTo>
                  <a:lnTo>
                    <a:pt x="1312418" y="281685"/>
                  </a:lnTo>
                  <a:lnTo>
                    <a:pt x="1286510" y="217169"/>
                  </a:lnTo>
                  <a:lnTo>
                    <a:pt x="1283462" y="209930"/>
                  </a:lnTo>
                  <a:lnTo>
                    <a:pt x="1280414" y="203453"/>
                  </a:lnTo>
                  <a:lnTo>
                    <a:pt x="1277365" y="197738"/>
                  </a:lnTo>
                  <a:lnTo>
                    <a:pt x="1274445" y="192150"/>
                  </a:lnTo>
                  <a:lnTo>
                    <a:pt x="1271143" y="187451"/>
                  </a:lnTo>
                  <a:lnTo>
                    <a:pt x="1267460" y="183641"/>
                  </a:lnTo>
                  <a:lnTo>
                    <a:pt x="1263777" y="179831"/>
                  </a:lnTo>
                  <a:lnTo>
                    <a:pt x="1259586" y="176910"/>
                  </a:lnTo>
                  <a:lnTo>
                    <a:pt x="1254887" y="175005"/>
                  </a:lnTo>
                  <a:lnTo>
                    <a:pt x="1250061" y="173100"/>
                  </a:lnTo>
                  <a:lnTo>
                    <a:pt x="1244600" y="172084"/>
                  </a:lnTo>
                  <a:lnTo>
                    <a:pt x="1238250" y="172084"/>
                  </a:lnTo>
                  <a:lnTo>
                    <a:pt x="1219962" y="172084"/>
                  </a:lnTo>
                  <a:lnTo>
                    <a:pt x="1219962" y="282193"/>
                  </a:lnTo>
                  <a:lnTo>
                    <a:pt x="1219962" y="283590"/>
                  </a:lnTo>
                  <a:lnTo>
                    <a:pt x="1219581" y="284988"/>
                  </a:lnTo>
                  <a:lnTo>
                    <a:pt x="1218564" y="286130"/>
                  </a:lnTo>
                  <a:lnTo>
                    <a:pt x="1217549" y="287400"/>
                  </a:lnTo>
                  <a:lnTo>
                    <a:pt x="1216025" y="288289"/>
                  </a:lnTo>
                  <a:lnTo>
                    <a:pt x="1213739" y="289051"/>
                  </a:lnTo>
                  <a:lnTo>
                    <a:pt x="1211579" y="289813"/>
                  </a:lnTo>
                  <a:lnTo>
                    <a:pt x="1208532" y="290448"/>
                  </a:lnTo>
                  <a:lnTo>
                    <a:pt x="1204849" y="290829"/>
                  </a:lnTo>
                  <a:lnTo>
                    <a:pt x="1201165" y="291338"/>
                  </a:lnTo>
                  <a:lnTo>
                    <a:pt x="1196339" y="291591"/>
                  </a:lnTo>
                  <a:lnTo>
                    <a:pt x="1190498" y="291591"/>
                  </a:lnTo>
                  <a:lnTo>
                    <a:pt x="1184910" y="291591"/>
                  </a:lnTo>
                  <a:lnTo>
                    <a:pt x="1180211" y="291338"/>
                  </a:lnTo>
                  <a:lnTo>
                    <a:pt x="1176401" y="290829"/>
                  </a:lnTo>
                  <a:lnTo>
                    <a:pt x="1172590" y="290448"/>
                  </a:lnTo>
                  <a:lnTo>
                    <a:pt x="1169543" y="289813"/>
                  </a:lnTo>
                  <a:lnTo>
                    <a:pt x="1167257" y="289051"/>
                  </a:lnTo>
                  <a:lnTo>
                    <a:pt x="1165098" y="288289"/>
                  </a:lnTo>
                  <a:lnTo>
                    <a:pt x="1163574" y="287400"/>
                  </a:lnTo>
                  <a:lnTo>
                    <a:pt x="1162685" y="286130"/>
                  </a:lnTo>
                  <a:lnTo>
                    <a:pt x="1161796" y="284988"/>
                  </a:lnTo>
                  <a:lnTo>
                    <a:pt x="1161288" y="283590"/>
                  </a:lnTo>
                  <a:lnTo>
                    <a:pt x="1161288" y="282193"/>
                  </a:lnTo>
                  <a:lnTo>
                    <a:pt x="1161288" y="19811"/>
                  </a:lnTo>
                  <a:lnTo>
                    <a:pt x="1161288" y="13334"/>
                  </a:lnTo>
                  <a:lnTo>
                    <a:pt x="1162939" y="8635"/>
                  </a:lnTo>
                  <a:lnTo>
                    <a:pt x="1166368" y="5714"/>
                  </a:lnTo>
                  <a:lnTo>
                    <a:pt x="1169670" y="2794"/>
                  </a:lnTo>
                  <a:lnTo>
                    <a:pt x="1173734" y="1270"/>
                  </a:lnTo>
                  <a:lnTo>
                    <a:pt x="1178687" y="1270"/>
                  </a:lnTo>
                  <a:close/>
                </a:path>
                <a:path w="2043429" h="292100">
                  <a:moveTo>
                    <a:pt x="866267" y="1270"/>
                  </a:moveTo>
                  <a:lnTo>
                    <a:pt x="1002284" y="1270"/>
                  </a:lnTo>
                  <a:lnTo>
                    <a:pt x="1003553" y="1270"/>
                  </a:lnTo>
                  <a:lnTo>
                    <a:pt x="1004824" y="1777"/>
                  </a:lnTo>
                  <a:lnTo>
                    <a:pt x="1010412" y="14097"/>
                  </a:lnTo>
                  <a:lnTo>
                    <a:pt x="1010793" y="17145"/>
                  </a:lnTo>
                  <a:lnTo>
                    <a:pt x="1010920" y="20954"/>
                  </a:lnTo>
                  <a:lnTo>
                    <a:pt x="1010920" y="25400"/>
                  </a:lnTo>
                  <a:lnTo>
                    <a:pt x="1010920" y="29844"/>
                  </a:lnTo>
                  <a:lnTo>
                    <a:pt x="1010793" y="33654"/>
                  </a:lnTo>
                  <a:lnTo>
                    <a:pt x="1010412" y="36702"/>
                  </a:lnTo>
                  <a:lnTo>
                    <a:pt x="1010031" y="39750"/>
                  </a:lnTo>
                  <a:lnTo>
                    <a:pt x="1005839" y="48005"/>
                  </a:lnTo>
                  <a:lnTo>
                    <a:pt x="1004824" y="48894"/>
                  </a:lnTo>
                  <a:lnTo>
                    <a:pt x="1003553" y="49275"/>
                  </a:lnTo>
                  <a:lnTo>
                    <a:pt x="1002284" y="49275"/>
                  </a:lnTo>
                  <a:lnTo>
                    <a:pt x="907796" y="49275"/>
                  </a:lnTo>
                  <a:lnTo>
                    <a:pt x="907796" y="127000"/>
                  </a:lnTo>
                  <a:lnTo>
                    <a:pt x="996441" y="127000"/>
                  </a:lnTo>
                  <a:lnTo>
                    <a:pt x="997712" y="127000"/>
                  </a:lnTo>
                  <a:lnTo>
                    <a:pt x="998982" y="127380"/>
                  </a:lnTo>
                  <a:lnTo>
                    <a:pt x="999998" y="128142"/>
                  </a:lnTo>
                  <a:lnTo>
                    <a:pt x="1001013" y="128904"/>
                  </a:lnTo>
                  <a:lnTo>
                    <a:pt x="1002029" y="130175"/>
                  </a:lnTo>
                  <a:lnTo>
                    <a:pt x="1002791" y="131952"/>
                  </a:lnTo>
                  <a:lnTo>
                    <a:pt x="1003553" y="133730"/>
                  </a:lnTo>
                  <a:lnTo>
                    <a:pt x="1004188" y="136143"/>
                  </a:lnTo>
                  <a:lnTo>
                    <a:pt x="1004570" y="139064"/>
                  </a:lnTo>
                  <a:lnTo>
                    <a:pt x="1004951" y="141985"/>
                  </a:lnTo>
                  <a:lnTo>
                    <a:pt x="1005077" y="145795"/>
                  </a:lnTo>
                  <a:lnTo>
                    <a:pt x="1005077" y="150240"/>
                  </a:lnTo>
                  <a:lnTo>
                    <a:pt x="1005077" y="154685"/>
                  </a:lnTo>
                  <a:lnTo>
                    <a:pt x="1002791" y="168782"/>
                  </a:lnTo>
                  <a:lnTo>
                    <a:pt x="1002029" y="170687"/>
                  </a:lnTo>
                  <a:lnTo>
                    <a:pt x="1001013" y="172084"/>
                  </a:lnTo>
                  <a:lnTo>
                    <a:pt x="999998" y="172846"/>
                  </a:lnTo>
                  <a:lnTo>
                    <a:pt x="998982" y="173735"/>
                  </a:lnTo>
                  <a:lnTo>
                    <a:pt x="997712" y="174116"/>
                  </a:lnTo>
                  <a:lnTo>
                    <a:pt x="996441" y="174116"/>
                  </a:lnTo>
                  <a:lnTo>
                    <a:pt x="907796" y="174116"/>
                  </a:lnTo>
                  <a:lnTo>
                    <a:pt x="907796" y="281685"/>
                  </a:lnTo>
                  <a:lnTo>
                    <a:pt x="907796" y="283336"/>
                  </a:lnTo>
                  <a:lnTo>
                    <a:pt x="907415" y="284733"/>
                  </a:lnTo>
                  <a:lnTo>
                    <a:pt x="906526" y="286003"/>
                  </a:lnTo>
                  <a:lnTo>
                    <a:pt x="905637" y="287146"/>
                  </a:lnTo>
                  <a:lnTo>
                    <a:pt x="903986" y="288163"/>
                  </a:lnTo>
                  <a:lnTo>
                    <a:pt x="901700" y="288925"/>
                  </a:lnTo>
                  <a:lnTo>
                    <a:pt x="899413" y="289813"/>
                  </a:lnTo>
                  <a:lnTo>
                    <a:pt x="896366" y="290448"/>
                  </a:lnTo>
                  <a:lnTo>
                    <a:pt x="892682" y="290829"/>
                  </a:lnTo>
                  <a:lnTo>
                    <a:pt x="888873" y="291338"/>
                  </a:lnTo>
                  <a:lnTo>
                    <a:pt x="884174" y="291591"/>
                  </a:lnTo>
                  <a:lnTo>
                    <a:pt x="878332" y="291591"/>
                  </a:lnTo>
                  <a:lnTo>
                    <a:pt x="872744" y="291591"/>
                  </a:lnTo>
                  <a:lnTo>
                    <a:pt x="867918" y="291338"/>
                  </a:lnTo>
                  <a:lnTo>
                    <a:pt x="864107" y="290829"/>
                  </a:lnTo>
                  <a:lnTo>
                    <a:pt x="860425" y="290448"/>
                  </a:lnTo>
                  <a:lnTo>
                    <a:pt x="857376" y="289813"/>
                  </a:lnTo>
                  <a:lnTo>
                    <a:pt x="855091" y="288925"/>
                  </a:lnTo>
                  <a:lnTo>
                    <a:pt x="852932" y="288163"/>
                  </a:lnTo>
                  <a:lnTo>
                    <a:pt x="851281" y="287146"/>
                  </a:lnTo>
                  <a:lnTo>
                    <a:pt x="850265" y="286003"/>
                  </a:lnTo>
                  <a:lnTo>
                    <a:pt x="849376" y="284733"/>
                  </a:lnTo>
                  <a:lnTo>
                    <a:pt x="848868" y="283336"/>
                  </a:lnTo>
                  <a:lnTo>
                    <a:pt x="848868" y="281685"/>
                  </a:lnTo>
                  <a:lnTo>
                    <a:pt x="848868" y="19811"/>
                  </a:lnTo>
                  <a:lnTo>
                    <a:pt x="848868" y="13334"/>
                  </a:lnTo>
                  <a:lnTo>
                    <a:pt x="850519" y="8635"/>
                  </a:lnTo>
                  <a:lnTo>
                    <a:pt x="853948" y="5714"/>
                  </a:lnTo>
                  <a:lnTo>
                    <a:pt x="857250" y="2794"/>
                  </a:lnTo>
                  <a:lnTo>
                    <a:pt x="861313" y="1270"/>
                  </a:lnTo>
                  <a:lnTo>
                    <a:pt x="866267" y="1270"/>
                  </a:lnTo>
                  <a:close/>
                </a:path>
                <a:path w="2043429" h="292100">
                  <a:moveTo>
                    <a:pt x="17399" y="1270"/>
                  </a:moveTo>
                  <a:lnTo>
                    <a:pt x="161671" y="1270"/>
                  </a:lnTo>
                  <a:lnTo>
                    <a:pt x="162941" y="1270"/>
                  </a:lnTo>
                  <a:lnTo>
                    <a:pt x="164211" y="1650"/>
                  </a:lnTo>
                  <a:lnTo>
                    <a:pt x="165226" y="2412"/>
                  </a:lnTo>
                  <a:lnTo>
                    <a:pt x="166243" y="3175"/>
                  </a:lnTo>
                  <a:lnTo>
                    <a:pt x="167131" y="4445"/>
                  </a:lnTo>
                  <a:lnTo>
                    <a:pt x="167894" y="6350"/>
                  </a:lnTo>
                  <a:lnTo>
                    <a:pt x="168656" y="8254"/>
                  </a:lnTo>
                  <a:lnTo>
                    <a:pt x="169163" y="10540"/>
                  </a:lnTo>
                  <a:lnTo>
                    <a:pt x="169544" y="13461"/>
                  </a:lnTo>
                  <a:lnTo>
                    <a:pt x="169925" y="16382"/>
                  </a:lnTo>
                  <a:lnTo>
                    <a:pt x="170053" y="20065"/>
                  </a:lnTo>
                  <a:lnTo>
                    <a:pt x="170053" y="24510"/>
                  </a:lnTo>
                  <a:lnTo>
                    <a:pt x="170053" y="28701"/>
                  </a:lnTo>
                  <a:lnTo>
                    <a:pt x="169925" y="32257"/>
                  </a:lnTo>
                  <a:lnTo>
                    <a:pt x="169544" y="35178"/>
                  </a:lnTo>
                  <a:lnTo>
                    <a:pt x="169163" y="38100"/>
                  </a:lnTo>
                  <a:lnTo>
                    <a:pt x="162941" y="47370"/>
                  </a:lnTo>
                  <a:lnTo>
                    <a:pt x="161671" y="47370"/>
                  </a:lnTo>
                  <a:lnTo>
                    <a:pt x="58547" y="47370"/>
                  </a:lnTo>
                  <a:lnTo>
                    <a:pt x="58547" y="117855"/>
                  </a:lnTo>
                  <a:lnTo>
                    <a:pt x="145796" y="117855"/>
                  </a:lnTo>
                  <a:lnTo>
                    <a:pt x="147066" y="117855"/>
                  </a:lnTo>
                  <a:lnTo>
                    <a:pt x="148336" y="118236"/>
                  </a:lnTo>
                  <a:lnTo>
                    <a:pt x="149479" y="119125"/>
                  </a:lnTo>
                  <a:lnTo>
                    <a:pt x="150622" y="119887"/>
                  </a:lnTo>
                  <a:lnTo>
                    <a:pt x="151511" y="121157"/>
                  </a:lnTo>
                  <a:lnTo>
                    <a:pt x="152273" y="122935"/>
                  </a:lnTo>
                  <a:lnTo>
                    <a:pt x="153035" y="124586"/>
                  </a:lnTo>
                  <a:lnTo>
                    <a:pt x="153543" y="126872"/>
                  </a:lnTo>
                  <a:lnTo>
                    <a:pt x="153924" y="129793"/>
                  </a:lnTo>
                  <a:lnTo>
                    <a:pt x="154305" y="132714"/>
                  </a:lnTo>
                  <a:lnTo>
                    <a:pt x="154431" y="136270"/>
                  </a:lnTo>
                  <a:lnTo>
                    <a:pt x="154431" y="140461"/>
                  </a:lnTo>
                  <a:lnTo>
                    <a:pt x="154431" y="144652"/>
                  </a:lnTo>
                  <a:lnTo>
                    <a:pt x="152273" y="157860"/>
                  </a:lnTo>
                  <a:lnTo>
                    <a:pt x="151511" y="159638"/>
                  </a:lnTo>
                  <a:lnTo>
                    <a:pt x="150622" y="160908"/>
                  </a:lnTo>
                  <a:lnTo>
                    <a:pt x="149479" y="161670"/>
                  </a:lnTo>
                  <a:lnTo>
                    <a:pt x="148336" y="162305"/>
                  </a:lnTo>
                  <a:lnTo>
                    <a:pt x="147066" y="162686"/>
                  </a:lnTo>
                  <a:lnTo>
                    <a:pt x="145796" y="162686"/>
                  </a:lnTo>
                  <a:lnTo>
                    <a:pt x="58547" y="162686"/>
                  </a:lnTo>
                  <a:lnTo>
                    <a:pt x="58547" y="244220"/>
                  </a:lnTo>
                  <a:lnTo>
                    <a:pt x="162560" y="244220"/>
                  </a:lnTo>
                  <a:lnTo>
                    <a:pt x="163830" y="244220"/>
                  </a:lnTo>
                  <a:lnTo>
                    <a:pt x="165100" y="244601"/>
                  </a:lnTo>
                  <a:lnTo>
                    <a:pt x="166243" y="245490"/>
                  </a:lnTo>
                  <a:lnTo>
                    <a:pt x="167386" y="246252"/>
                  </a:lnTo>
                  <a:lnTo>
                    <a:pt x="168275" y="247522"/>
                  </a:lnTo>
                  <a:lnTo>
                    <a:pt x="169037" y="249300"/>
                  </a:lnTo>
                  <a:lnTo>
                    <a:pt x="169799" y="251078"/>
                  </a:lnTo>
                  <a:lnTo>
                    <a:pt x="170306" y="253491"/>
                  </a:lnTo>
                  <a:lnTo>
                    <a:pt x="170687" y="256412"/>
                  </a:lnTo>
                  <a:lnTo>
                    <a:pt x="171069" y="259333"/>
                  </a:lnTo>
                  <a:lnTo>
                    <a:pt x="171196" y="262889"/>
                  </a:lnTo>
                  <a:lnTo>
                    <a:pt x="171196" y="267207"/>
                  </a:lnTo>
                  <a:lnTo>
                    <a:pt x="171196" y="271525"/>
                  </a:lnTo>
                  <a:lnTo>
                    <a:pt x="166243" y="288925"/>
                  </a:lnTo>
                  <a:lnTo>
                    <a:pt x="165100" y="289813"/>
                  </a:lnTo>
                  <a:lnTo>
                    <a:pt x="163830" y="290194"/>
                  </a:lnTo>
                  <a:lnTo>
                    <a:pt x="162560" y="290194"/>
                  </a:lnTo>
                  <a:lnTo>
                    <a:pt x="17399" y="290194"/>
                  </a:lnTo>
                  <a:lnTo>
                    <a:pt x="12446" y="290194"/>
                  </a:lnTo>
                  <a:lnTo>
                    <a:pt x="8381" y="288797"/>
                  </a:lnTo>
                  <a:lnTo>
                    <a:pt x="5080" y="285876"/>
                  </a:lnTo>
                  <a:lnTo>
                    <a:pt x="1650" y="282955"/>
                  </a:lnTo>
                  <a:lnTo>
                    <a:pt x="0" y="278256"/>
                  </a:lnTo>
                  <a:lnTo>
                    <a:pt x="0" y="271652"/>
                  </a:lnTo>
                  <a:lnTo>
                    <a:pt x="0" y="19811"/>
                  </a:lnTo>
                  <a:lnTo>
                    <a:pt x="0" y="13334"/>
                  </a:lnTo>
                  <a:lnTo>
                    <a:pt x="1650" y="8635"/>
                  </a:lnTo>
                  <a:lnTo>
                    <a:pt x="5080" y="5714"/>
                  </a:lnTo>
                  <a:lnTo>
                    <a:pt x="8381" y="2794"/>
                  </a:lnTo>
                  <a:lnTo>
                    <a:pt x="12446" y="1270"/>
                  </a:lnTo>
                  <a:lnTo>
                    <a:pt x="17399" y="1270"/>
                  </a:lnTo>
                  <a:close/>
                </a:path>
                <a:path w="2043429" h="292100">
                  <a:moveTo>
                    <a:pt x="2013712" y="0"/>
                  </a:moveTo>
                  <a:lnTo>
                    <a:pt x="2019553" y="0"/>
                  </a:lnTo>
                  <a:lnTo>
                    <a:pt x="2024252" y="253"/>
                  </a:lnTo>
                  <a:lnTo>
                    <a:pt x="2043176" y="7874"/>
                  </a:lnTo>
                  <a:lnTo>
                    <a:pt x="2043176" y="9398"/>
                  </a:lnTo>
                  <a:lnTo>
                    <a:pt x="2043176" y="282193"/>
                  </a:lnTo>
                  <a:lnTo>
                    <a:pt x="2043176" y="283590"/>
                  </a:lnTo>
                  <a:lnTo>
                    <a:pt x="2042668" y="284988"/>
                  </a:lnTo>
                  <a:lnTo>
                    <a:pt x="2028063" y="290829"/>
                  </a:lnTo>
                  <a:lnTo>
                    <a:pt x="2024252" y="291338"/>
                  </a:lnTo>
                  <a:lnTo>
                    <a:pt x="2019553" y="291591"/>
                  </a:lnTo>
                  <a:lnTo>
                    <a:pt x="2013712" y="291591"/>
                  </a:lnTo>
                  <a:lnTo>
                    <a:pt x="2008124" y="291591"/>
                  </a:lnTo>
                  <a:lnTo>
                    <a:pt x="2003298" y="291338"/>
                  </a:lnTo>
                  <a:lnTo>
                    <a:pt x="1999488" y="290829"/>
                  </a:lnTo>
                  <a:lnTo>
                    <a:pt x="1995804" y="290448"/>
                  </a:lnTo>
                  <a:lnTo>
                    <a:pt x="1984248" y="283590"/>
                  </a:lnTo>
                  <a:lnTo>
                    <a:pt x="1984248" y="282193"/>
                  </a:lnTo>
                  <a:lnTo>
                    <a:pt x="1984248" y="9398"/>
                  </a:lnTo>
                  <a:lnTo>
                    <a:pt x="1984248" y="7874"/>
                  </a:lnTo>
                  <a:lnTo>
                    <a:pt x="1984756" y="6476"/>
                  </a:lnTo>
                  <a:lnTo>
                    <a:pt x="2008124" y="0"/>
                  </a:lnTo>
                  <a:lnTo>
                    <a:pt x="2013712" y="0"/>
                  </a:lnTo>
                  <a:close/>
                </a:path>
              </a:pathLst>
            </a:custGeom>
            <a:ln w="18288">
              <a:solidFill>
                <a:srgbClr val="D63936"/>
              </a:solidFill>
            </a:ln>
          </p:spPr>
          <p:txBody>
            <a:bodyPr wrap="square" lIns="0" tIns="0" rIns="0" bIns="0" rtlCol="0"/>
            <a:lstStyle/>
            <a:p>
              <a:endParaRPr/>
            </a:p>
          </p:txBody>
        </p:sp>
        <p:sp>
          <p:nvSpPr>
            <p:cNvPr id="12" name="object 12"/>
            <p:cNvSpPr/>
            <p:nvPr/>
          </p:nvSpPr>
          <p:spPr>
            <a:xfrm>
              <a:off x="112567" y="323469"/>
              <a:ext cx="2121743" cy="316991"/>
            </a:xfrm>
            <a:prstGeom prst="rect">
              <a:avLst/>
            </a:prstGeom>
            <a:blipFill>
              <a:blip r:embed="rId7" cstate="print"/>
              <a:stretch>
                <a:fillRect/>
              </a:stretch>
            </a:blipFill>
          </p:spPr>
          <p:txBody>
            <a:bodyPr wrap="square" lIns="0" tIns="0" rIns="0" bIns="0" rtlCol="0"/>
            <a:lstStyle/>
            <a:p>
              <a:endParaRPr/>
            </a:p>
          </p:txBody>
        </p:sp>
        <p:sp>
          <p:nvSpPr>
            <p:cNvPr id="13" name="object 13"/>
            <p:cNvSpPr/>
            <p:nvPr/>
          </p:nvSpPr>
          <p:spPr>
            <a:xfrm>
              <a:off x="2485009" y="332358"/>
              <a:ext cx="2165985" cy="299085"/>
            </a:xfrm>
            <a:custGeom>
              <a:avLst/>
              <a:gdLst/>
              <a:ahLst/>
              <a:cxnLst/>
              <a:rect l="l" t="t" r="r" b="b"/>
              <a:pathLst>
                <a:path w="2165985" h="299084">
                  <a:moveTo>
                    <a:pt x="1322958" y="3810"/>
                  </a:moveTo>
                  <a:lnTo>
                    <a:pt x="1331849" y="3810"/>
                  </a:lnTo>
                  <a:lnTo>
                    <a:pt x="1338833" y="3937"/>
                  </a:lnTo>
                  <a:lnTo>
                    <a:pt x="1344041" y="4064"/>
                  </a:lnTo>
                  <a:lnTo>
                    <a:pt x="1349248" y="4318"/>
                  </a:lnTo>
                  <a:lnTo>
                    <a:pt x="1353312" y="4825"/>
                  </a:lnTo>
                  <a:lnTo>
                    <a:pt x="1356106" y="5715"/>
                  </a:lnTo>
                  <a:lnTo>
                    <a:pt x="1359027" y="6476"/>
                  </a:lnTo>
                  <a:lnTo>
                    <a:pt x="1361186" y="7747"/>
                  </a:lnTo>
                  <a:lnTo>
                    <a:pt x="1362456" y="9398"/>
                  </a:lnTo>
                  <a:lnTo>
                    <a:pt x="1363726" y="11049"/>
                  </a:lnTo>
                  <a:lnTo>
                    <a:pt x="1364742" y="13208"/>
                  </a:lnTo>
                  <a:lnTo>
                    <a:pt x="1365631" y="16129"/>
                  </a:lnTo>
                  <a:lnTo>
                    <a:pt x="1454912" y="272161"/>
                  </a:lnTo>
                  <a:lnTo>
                    <a:pt x="1456690" y="277495"/>
                  </a:lnTo>
                  <a:lnTo>
                    <a:pt x="1457833" y="281686"/>
                  </a:lnTo>
                  <a:lnTo>
                    <a:pt x="1458341" y="284861"/>
                  </a:lnTo>
                  <a:lnTo>
                    <a:pt x="1458721" y="288036"/>
                  </a:lnTo>
                  <a:lnTo>
                    <a:pt x="1458214" y="290322"/>
                  </a:lnTo>
                  <a:lnTo>
                    <a:pt x="1456563" y="291846"/>
                  </a:lnTo>
                  <a:lnTo>
                    <a:pt x="1454912" y="293497"/>
                  </a:lnTo>
                  <a:lnTo>
                    <a:pt x="1451991" y="294386"/>
                  </a:lnTo>
                  <a:lnTo>
                    <a:pt x="1447800" y="294767"/>
                  </a:lnTo>
                  <a:lnTo>
                    <a:pt x="1443608" y="295148"/>
                  </a:lnTo>
                  <a:lnTo>
                    <a:pt x="1437894" y="295402"/>
                  </a:lnTo>
                  <a:lnTo>
                    <a:pt x="1430655" y="295402"/>
                  </a:lnTo>
                  <a:lnTo>
                    <a:pt x="1423035" y="295402"/>
                  </a:lnTo>
                  <a:lnTo>
                    <a:pt x="1417066" y="295275"/>
                  </a:lnTo>
                  <a:lnTo>
                    <a:pt x="1412875" y="295021"/>
                  </a:lnTo>
                  <a:lnTo>
                    <a:pt x="1408683" y="294767"/>
                  </a:lnTo>
                  <a:lnTo>
                    <a:pt x="1405382" y="294386"/>
                  </a:lnTo>
                  <a:lnTo>
                    <a:pt x="1403095" y="293624"/>
                  </a:lnTo>
                  <a:lnTo>
                    <a:pt x="1400937" y="292989"/>
                  </a:lnTo>
                  <a:lnTo>
                    <a:pt x="1399413" y="292100"/>
                  </a:lnTo>
                  <a:lnTo>
                    <a:pt x="1398524" y="290830"/>
                  </a:lnTo>
                  <a:lnTo>
                    <a:pt x="1397635" y="289687"/>
                  </a:lnTo>
                  <a:lnTo>
                    <a:pt x="1396873" y="288163"/>
                  </a:lnTo>
                  <a:lnTo>
                    <a:pt x="1396238" y="286131"/>
                  </a:lnTo>
                  <a:lnTo>
                    <a:pt x="1376807" y="228092"/>
                  </a:lnTo>
                  <a:lnTo>
                    <a:pt x="1268349" y="228092"/>
                  </a:lnTo>
                  <a:lnTo>
                    <a:pt x="1250061" y="284607"/>
                  </a:lnTo>
                  <a:lnTo>
                    <a:pt x="1249426" y="286766"/>
                  </a:lnTo>
                  <a:lnTo>
                    <a:pt x="1248664" y="288417"/>
                  </a:lnTo>
                  <a:lnTo>
                    <a:pt x="1247648" y="289814"/>
                  </a:lnTo>
                  <a:lnTo>
                    <a:pt x="1246758" y="291338"/>
                  </a:lnTo>
                  <a:lnTo>
                    <a:pt x="1245108" y="292354"/>
                  </a:lnTo>
                  <a:lnTo>
                    <a:pt x="1242949" y="293243"/>
                  </a:lnTo>
                  <a:lnTo>
                    <a:pt x="1240790" y="294005"/>
                  </a:lnTo>
                  <a:lnTo>
                    <a:pt x="1237742" y="294640"/>
                  </a:lnTo>
                  <a:lnTo>
                    <a:pt x="1233805" y="294894"/>
                  </a:lnTo>
                  <a:lnTo>
                    <a:pt x="1229868" y="295148"/>
                  </a:lnTo>
                  <a:lnTo>
                    <a:pt x="1224661" y="295402"/>
                  </a:lnTo>
                  <a:lnTo>
                    <a:pt x="1218311" y="295402"/>
                  </a:lnTo>
                  <a:lnTo>
                    <a:pt x="1211453" y="295402"/>
                  </a:lnTo>
                  <a:lnTo>
                    <a:pt x="1206119" y="295148"/>
                  </a:lnTo>
                  <a:lnTo>
                    <a:pt x="1202182" y="294640"/>
                  </a:lnTo>
                  <a:lnTo>
                    <a:pt x="1198371" y="294259"/>
                  </a:lnTo>
                  <a:lnTo>
                    <a:pt x="1195705" y="293116"/>
                  </a:lnTo>
                  <a:lnTo>
                    <a:pt x="1194181" y="291465"/>
                  </a:lnTo>
                  <a:lnTo>
                    <a:pt x="1192657" y="289687"/>
                  </a:lnTo>
                  <a:lnTo>
                    <a:pt x="1192149" y="287274"/>
                  </a:lnTo>
                  <a:lnTo>
                    <a:pt x="1192657" y="284226"/>
                  </a:lnTo>
                  <a:lnTo>
                    <a:pt x="1193038" y="281051"/>
                  </a:lnTo>
                  <a:lnTo>
                    <a:pt x="1285113" y="15367"/>
                  </a:lnTo>
                  <a:lnTo>
                    <a:pt x="1293876" y="5715"/>
                  </a:lnTo>
                  <a:lnTo>
                    <a:pt x="1296543" y="4825"/>
                  </a:lnTo>
                  <a:lnTo>
                    <a:pt x="1300099" y="4318"/>
                  </a:lnTo>
                  <a:lnTo>
                    <a:pt x="1304670" y="4064"/>
                  </a:lnTo>
                  <a:lnTo>
                    <a:pt x="1309370" y="3937"/>
                  </a:lnTo>
                  <a:lnTo>
                    <a:pt x="1315466" y="3810"/>
                  </a:lnTo>
                  <a:lnTo>
                    <a:pt x="1322958" y="3810"/>
                  </a:lnTo>
                  <a:close/>
                </a:path>
                <a:path w="2165985" h="299084">
                  <a:moveTo>
                    <a:pt x="2031492" y="0"/>
                  </a:moveTo>
                  <a:lnTo>
                    <a:pt x="2076479" y="4929"/>
                  </a:lnTo>
                  <a:lnTo>
                    <a:pt x="2112533" y="19764"/>
                  </a:lnTo>
                  <a:lnTo>
                    <a:pt x="2146236" y="55911"/>
                  </a:lnTo>
                  <a:lnTo>
                    <a:pt x="2160654" y="95563"/>
                  </a:lnTo>
                  <a:lnTo>
                    <a:pt x="2165477" y="146177"/>
                  </a:lnTo>
                  <a:lnTo>
                    <a:pt x="2164927" y="163703"/>
                  </a:lnTo>
                  <a:lnTo>
                    <a:pt x="2156587" y="210566"/>
                  </a:lnTo>
                  <a:lnTo>
                    <a:pt x="2138281" y="248195"/>
                  </a:lnTo>
                  <a:lnTo>
                    <a:pt x="2110247" y="276018"/>
                  </a:lnTo>
                  <a:lnTo>
                    <a:pt x="2072824" y="293298"/>
                  </a:lnTo>
                  <a:lnTo>
                    <a:pt x="2026158" y="299085"/>
                  </a:lnTo>
                  <a:lnTo>
                    <a:pt x="2009844" y="298537"/>
                  </a:lnTo>
                  <a:lnTo>
                    <a:pt x="1967357" y="290322"/>
                  </a:lnTo>
                  <a:lnTo>
                    <a:pt x="1925446" y="263398"/>
                  </a:lnTo>
                  <a:lnTo>
                    <a:pt x="1905140" y="230786"/>
                  </a:lnTo>
                  <a:lnTo>
                    <a:pt x="1894141" y="186975"/>
                  </a:lnTo>
                  <a:lnTo>
                    <a:pt x="1892045" y="151384"/>
                  </a:lnTo>
                  <a:lnTo>
                    <a:pt x="1892595" y="134288"/>
                  </a:lnTo>
                  <a:lnTo>
                    <a:pt x="1900936" y="88265"/>
                  </a:lnTo>
                  <a:lnTo>
                    <a:pt x="1919241" y="50974"/>
                  </a:lnTo>
                  <a:lnTo>
                    <a:pt x="1947227" y="23304"/>
                  </a:lnTo>
                  <a:lnTo>
                    <a:pt x="1984664" y="5947"/>
                  </a:lnTo>
                  <a:lnTo>
                    <a:pt x="2031492" y="0"/>
                  </a:lnTo>
                  <a:close/>
                </a:path>
                <a:path w="2165985" h="299084">
                  <a:moveTo>
                    <a:pt x="464820" y="0"/>
                  </a:moveTo>
                  <a:lnTo>
                    <a:pt x="509807" y="4929"/>
                  </a:lnTo>
                  <a:lnTo>
                    <a:pt x="545861" y="19764"/>
                  </a:lnTo>
                  <a:lnTo>
                    <a:pt x="579564" y="55911"/>
                  </a:lnTo>
                  <a:lnTo>
                    <a:pt x="593982" y="95563"/>
                  </a:lnTo>
                  <a:lnTo>
                    <a:pt x="598805" y="146177"/>
                  </a:lnTo>
                  <a:lnTo>
                    <a:pt x="598255" y="163703"/>
                  </a:lnTo>
                  <a:lnTo>
                    <a:pt x="589915" y="210566"/>
                  </a:lnTo>
                  <a:lnTo>
                    <a:pt x="571609" y="248195"/>
                  </a:lnTo>
                  <a:lnTo>
                    <a:pt x="543575" y="276018"/>
                  </a:lnTo>
                  <a:lnTo>
                    <a:pt x="506152" y="293298"/>
                  </a:lnTo>
                  <a:lnTo>
                    <a:pt x="459486" y="299085"/>
                  </a:lnTo>
                  <a:lnTo>
                    <a:pt x="443172" y="298537"/>
                  </a:lnTo>
                  <a:lnTo>
                    <a:pt x="400685" y="290322"/>
                  </a:lnTo>
                  <a:lnTo>
                    <a:pt x="358775" y="263398"/>
                  </a:lnTo>
                  <a:lnTo>
                    <a:pt x="338468" y="230786"/>
                  </a:lnTo>
                  <a:lnTo>
                    <a:pt x="327469" y="186975"/>
                  </a:lnTo>
                  <a:lnTo>
                    <a:pt x="325374" y="151384"/>
                  </a:lnTo>
                  <a:lnTo>
                    <a:pt x="325923" y="134288"/>
                  </a:lnTo>
                  <a:lnTo>
                    <a:pt x="334264" y="88265"/>
                  </a:lnTo>
                  <a:lnTo>
                    <a:pt x="352569" y="50974"/>
                  </a:lnTo>
                  <a:lnTo>
                    <a:pt x="380555" y="23304"/>
                  </a:lnTo>
                  <a:lnTo>
                    <a:pt x="417992" y="5947"/>
                  </a:lnTo>
                  <a:lnTo>
                    <a:pt x="464820" y="0"/>
                  </a:lnTo>
                  <a:close/>
                </a:path>
                <a:path w="2165985" h="299084">
                  <a:moveTo>
                    <a:pt x="101727" y="0"/>
                  </a:moveTo>
                  <a:lnTo>
                    <a:pt x="108585" y="0"/>
                  </a:lnTo>
                  <a:lnTo>
                    <a:pt x="115443" y="508"/>
                  </a:lnTo>
                  <a:lnTo>
                    <a:pt x="122301" y="1524"/>
                  </a:lnTo>
                  <a:lnTo>
                    <a:pt x="129159" y="2540"/>
                  </a:lnTo>
                  <a:lnTo>
                    <a:pt x="135509" y="4064"/>
                  </a:lnTo>
                  <a:lnTo>
                    <a:pt x="141478" y="5842"/>
                  </a:lnTo>
                  <a:lnTo>
                    <a:pt x="147447" y="7620"/>
                  </a:lnTo>
                  <a:lnTo>
                    <a:pt x="166497" y="17399"/>
                  </a:lnTo>
                  <a:lnTo>
                    <a:pt x="168021" y="18923"/>
                  </a:lnTo>
                  <a:lnTo>
                    <a:pt x="169037" y="20193"/>
                  </a:lnTo>
                  <a:lnTo>
                    <a:pt x="169545" y="21209"/>
                  </a:lnTo>
                  <a:lnTo>
                    <a:pt x="170053" y="22225"/>
                  </a:lnTo>
                  <a:lnTo>
                    <a:pt x="170561" y="23622"/>
                  </a:lnTo>
                  <a:lnTo>
                    <a:pt x="170942" y="25273"/>
                  </a:lnTo>
                  <a:lnTo>
                    <a:pt x="171196" y="27051"/>
                  </a:lnTo>
                  <a:lnTo>
                    <a:pt x="171577" y="29210"/>
                  </a:lnTo>
                  <a:lnTo>
                    <a:pt x="171704" y="31750"/>
                  </a:lnTo>
                  <a:lnTo>
                    <a:pt x="171831" y="34417"/>
                  </a:lnTo>
                  <a:lnTo>
                    <a:pt x="171831" y="37592"/>
                  </a:lnTo>
                  <a:lnTo>
                    <a:pt x="171831" y="41529"/>
                  </a:lnTo>
                  <a:lnTo>
                    <a:pt x="171831" y="45847"/>
                  </a:lnTo>
                  <a:lnTo>
                    <a:pt x="171831" y="49530"/>
                  </a:lnTo>
                  <a:lnTo>
                    <a:pt x="171577" y="52451"/>
                  </a:lnTo>
                  <a:lnTo>
                    <a:pt x="171323" y="55372"/>
                  </a:lnTo>
                  <a:lnTo>
                    <a:pt x="170942" y="57912"/>
                  </a:lnTo>
                  <a:lnTo>
                    <a:pt x="170434" y="59817"/>
                  </a:lnTo>
                  <a:lnTo>
                    <a:pt x="169926" y="61722"/>
                  </a:lnTo>
                  <a:lnTo>
                    <a:pt x="169164" y="63119"/>
                  </a:lnTo>
                  <a:lnTo>
                    <a:pt x="168148" y="64008"/>
                  </a:lnTo>
                  <a:lnTo>
                    <a:pt x="167259" y="64897"/>
                  </a:lnTo>
                  <a:lnTo>
                    <a:pt x="165989" y="65405"/>
                  </a:lnTo>
                  <a:lnTo>
                    <a:pt x="164338" y="65405"/>
                  </a:lnTo>
                  <a:lnTo>
                    <a:pt x="162687" y="65405"/>
                  </a:lnTo>
                  <a:lnTo>
                    <a:pt x="160020" y="64389"/>
                  </a:lnTo>
                  <a:lnTo>
                    <a:pt x="156464" y="62230"/>
                  </a:lnTo>
                  <a:lnTo>
                    <a:pt x="152908" y="60198"/>
                  </a:lnTo>
                  <a:lnTo>
                    <a:pt x="148463" y="57912"/>
                  </a:lnTo>
                  <a:lnTo>
                    <a:pt x="143256" y="55499"/>
                  </a:lnTo>
                  <a:lnTo>
                    <a:pt x="138049" y="52959"/>
                  </a:lnTo>
                  <a:lnTo>
                    <a:pt x="132080" y="50800"/>
                  </a:lnTo>
                  <a:lnTo>
                    <a:pt x="125222" y="48768"/>
                  </a:lnTo>
                  <a:lnTo>
                    <a:pt x="118364" y="46736"/>
                  </a:lnTo>
                  <a:lnTo>
                    <a:pt x="110871" y="45720"/>
                  </a:lnTo>
                  <a:lnTo>
                    <a:pt x="102743" y="45720"/>
                  </a:lnTo>
                  <a:lnTo>
                    <a:pt x="96266" y="45720"/>
                  </a:lnTo>
                  <a:lnTo>
                    <a:pt x="90678" y="46482"/>
                  </a:lnTo>
                  <a:lnTo>
                    <a:pt x="85979" y="48133"/>
                  </a:lnTo>
                  <a:lnTo>
                    <a:pt x="81153" y="49657"/>
                  </a:lnTo>
                  <a:lnTo>
                    <a:pt x="77216" y="51816"/>
                  </a:lnTo>
                  <a:lnTo>
                    <a:pt x="74041" y="54610"/>
                  </a:lnTo>
                  <a:lnTo>
                    <a:pt x="70739" y="57277"/>
                  </a:lnTo>
                  <a:lnTo>
                    <a:pt x="68453" y="60706"/>
                  </a:lnTo>
                  <a:lnTo>
                    <a:pt x="66802" y="64516"/>
                  </a:lnTo>
                  <a:lnTo>
                    <a:pt x="65278" y="68326"/>
                  </a:lnTo>
                  <a:lnTo>
                    <a:pt x="64516" y="72517"/>
                  </a:lnTo>
                  <a:lnTo>
                    <a:pt x="64516" y="76835"/>
                  </a:lnTo>
                  <a:lnTo>
                    <a:pt x="64516" y="83185"/>
                  </a:lnTo>
                  <a:lnTo>
                    <a:pt x="83820" y="105918"/>
                  </a:lnTo>
                  <a:lnTo>
                    <a:pt x="89662" y="109601"/>
                  </a:lnTo>
                  <a:lnTo>
                    <a:pt x="96393" y="113030"/>
                  </a:lnTo>
                  <a:lnTo>
                    <a:pt x="103759" y="116205"/>
                  </a:lnTo>
                  <a:lnTo>
                    <a:pt x="111252" y="119380"/>
                  </a:lnTo>
                  <a:lnTo>
                    <a:pt x="118872" y="122809"/>
                  </a:lnTo>
                  <a:lnTo>
                    <a:pt x="154751" y="142079"/>
                  </a:lnTo>
                  <a:lnTo>
                    <a:pt x="180379" y="170922"/>
                  </a:lnTo>
                  <a:lnTo>
                    <a:pt x="188595" y="207391"/>
                  </a:lnTo>
                  <a:lnTo>
                    <a:pt x="188069" y="218445"/>
                  </a:lnTo>
                  <a:lnTo>
                    <a:pt x="175512" y="255611"/>
                  </a:lnTo>
                  <a:lnTo>
                    <a:pt x="141382" y="286099"/>
                  </a:lnTo>
                  <a:lnTo>
                    <a:pt x="103092" y="297656"/>
                  </a:lnTo>
                  <a:lnTo>
                    <a:pt x="81661" y="299085"/>
                  </a:lnTo>
                  <a:lnTo>
                    <a:pt x="74350" y="298940"/>
                  </a:lnTo>
                  <a:lnTo>
                    <a:pt x="31242" y="290830"/>
                  </a:lnTo>
                  <a:lnTo>
                    <a:pt x="14859" y="283464"/>
                  </a:lnTo>
                  <a:lnTo>
                    <a:pt x="10414" y="280924"/>
                  </a:lnTo>
                  <a:lnTo>
                    <a:pt x="1270" y="268478"/>
                  </a:lnTo>
                  <a:lnTo>
                    <a:pt x="381" y="264795"/>
                  </a:lnTo>
                  <a:lnTo>
                    <a:pt x="0" y="259588"/>
                  </a:lnTo>
                  <a:lnTo>
                    <a:pt x="0" y="252730"/>
                  </a:lnTo>
                  <a:lnTo>
                    <a:pt x="0" y="248031"/>
                  </a:lnTo>
                  <a:lnTo>
                    <a:pt x="1905" y="233553"/>
                  </a:lnTo>
                  <a:lnTo>
                    <a:pt x="2540" y="231521"/>
                  </a:lnTo>
                  <a:lnTo>
                    <a:pt x="3429" y="230251"/>
                  </a:lnTo>
                  <a:lnTo>
                    <a:pt x="4572" y="229362"/>
                  </a:lnTo>
                  <a:lnTo>
                    <a:pt x="5715" y="228600"/>
                  </a:lnTo>
                  <a:lnTo>
                    <a:pt x="6985" y="228092"/>
                  </a:lnTo>
                  <a:lnTo>
                    <a:pt x="8509" y="228092"/>
                  </a:lnTo>
                  <a:lnTo>
                    <a:pt x="10541" y="228092"/>
                  </a:lnTo>
                  <a:lnTo>
                    <a:pt x="13462" y="229362"/>
                  </a:lnTo>
                  <a:lnTo>
                    <a:pt x="17272" y="231775"/>
                  </a:lnTo>
                  <a:lnTo>
                    <a:pt x="21082" y="234315"/>
                  </a:lnTo>
                  <a:lnTo>
                    <a:pt x="25908" y="236982"/>
                  </a:lnTo>
                  <a:lnTo>
                    <a:pt x="66563" y="250904"/>
                  </a:lnTo>
                  <a:lnTo>
                    <a:pt x="81915" y="251841"/>
                  </a:lnTo>
                  <a:lnTo>
                    <a:pt x="89027" y="251841"/>
                  </a:lnTo>
                  <a:lnTo>
                    <a:pt x="115570" y="241935"/>
                  </a:lnTo>
                  <a:lnTo>
                    <a:pt x="119507" y="238887"/>
                  </a:lnTo>
                  <a:lnTo>
                    <a:pt x="122428" y="234950"/>
                  </a:lnTo>
                  <a:lnTo>
                    <a:pt x="124587" y="230378"/>
                  </a:lnTo>
                  <a:lnTo>
                    <a:pt x="126618" y="225806"/>
                  </a:lnTo>
                  <a:lnTo>
                    <a:pt x="127635" y="220599"/>
                  </a:lnTo>
                  <a:lnTo>
                    <a:pt x="127635" y="215011"/>
                  </a:lnTo>
                  <a:lnTo>
                    <a:pt x="127635" y="208407"/>
                  </a:lnTo>
                  <a:lnTo>
                    <a:pt x="125857" y="202819"/>
                  </a:lnTo>
                  <a:lnTo>
                    <a:pt x="122301" y="198120"/>
                  </a:lnTo>
                  <a:lnTo>
                    <a:pt x="118745" y="193421"/>
                  </a:lnTo>
                  <a:lnTo>
                    <a:pt x="114046" y="189230"/>
                  </a:lnTo>
                  <a:lnTo>
                    <a:pt x="108331" y="185674"/>
                  </a:lnTo>
                  <a:lnTo>
                    <a:pt x="102616" y="181991"/>
                  </a:lnTo>
                  <a:lnTo>
                    <a:pt x="96139" y="178562"/>
                  </a:lnTo>
                  <a:lnTo>
                    <a:pt x="88900" y="175387"/>
                  </a:lnTo>
                  <a:lnTo>
                    <a:pt x="81534" y="172212"/>
                  </a:lnTo>
                  <a:lnTo>
                    <a:pt x="74041" y="168783"/>
                  </a:lnTo>
                  <a:lnTo>
                    <a:pt x="36449" y="148463"/>
                  </a:lnTo>
                  <a:lnTo>
                    <a:pt x="10287" y="114300"/>
                  </a:lnTo>
                  <a:lnTo>
                    <a:pt x="4953" y="83312"/>
                  </a:lnTo>
                  <a:lnTo>
                    <a:pt x="5429" y="73239"/>
                  </a:lnTo>
                  <a:lnTo>
                    <a:pt x="21653" y="32385"/>
                  </a:lnTo>
                  <a:lnTo>
                    <a:pt x="55564" y="7985"/>
                  </a:lnTo>
                  <a:lnTo>
                    <a:pt x="91942" y="311"/>
                  </a:lnTo>
                  <a:lnTo>
                    <a:pt x="101727" y="0"/>
                  </a:lnTo>
                  <a:close/>
                </a:path>
              </a:pathLst>
            </a:custGeom>
            <a:ln w="18288">
              <a:solidFill>
                <a:srgbClr val="D63936"/>
              </a:solidFill>
            </a:ln>
          </p:spPr>
          <p:txBody>
            <a:bodyPr wrap="square" lIns="0" tIns="0" rIns="0" bIns="0" rtlCol="0"/>
            <a:lstStyle/>
            <a:p>
              <a:endParaRPr/>
            </a:p>
          </p:txBody>
        </p:sp>
      </p:grpSp>
      <p:sp>
        <p:nvSpPr>
          <p:cNvPr id="14" name="object 14"/>
          <p:cNvSpPr txBox="1"/>
          <p:nvPr/>
        </p:nvSpPr>
        <p:spPr>
          <a:xfrm>
            <a:off x="2540" y="4136516"/>
            <a:ext cx="9170035" cy="1960880"/>
          </a:xfrm>
          <a:prstGeom prst="rect">
            <a:avLst/>
          </a:prstGeom>
        </p:spPr>
        <p:txBody>
          <a:bodyPr vert="horz" wrap="square" lIns="0" tIns="12065" rIns="0" bIns="0" rtlCol="0">
            <a:spAutoFit/>
          </a:bodyPr>
          <a:lstStyle/>
          <a:p>
            <a:pPr marL="226060" marR="127635" indent="-137160">
              <a:lnSpc>
                <a:spcPct val="100000"/>
              </a:lnSpc>
              <a:spcBef>
                <a:spcPts val="95"/>
              </a:spcBef>
            </a:pPr>
            <a:r>
              <a:rPr sz="1600" dirty="0">
                <a:ln w="0"/>
                <a:effectLst>
                  <a:outerShdw blurRad="38100" dist="19050" dir="2700000" algn="tl" rotWithShape="0">
                    <a:schemeClr val="dk1">
                      <a:alpha val="40000"/>
                    </a:schemeClr>
                  </a:outerShdw>
                </a:effectLst>
                <a:latin typeface="Calibri"/>
                <a:cs typeface="Calibri"/>
              </a:rPr>
              <a:t>*Because radio listeners are spread over many stations, you may have to advertise simultaneously on several  stations to reach your target audience</a:t>
            </a:r>
          </a:p>
          <a:p>
            <a:pPr marL="88900">
              <a:lnSpc>
                <a:spcPct val="100000"/>
              </a:lnSpc>
              <a:spcBef>
                <a:spcPts val="360"/>
              </a:spcBef>
            </a:pPr>
            <a:r>
              <a:rPr sz="1600" dirty="0">
                <a:ln w="0"/>
                <a:effectLst>
                  <a:outerShdw blurRad="38100" dist="19050" dir="2700000" algn="tl" rotWithShape="0">
                    <a:schemeClr val="dk1">
                      <a:alpha val="40000"/>
                    </a:schemeClr>
                  </a:outerShdw>
                </a:effectLst>
                <a:latin typeface="Calibri"/>
                <a:cs typeface="Calibri"/>
              </a:rPr>
              <a:t>*Listeners cannot go back to your ads to go over important points</a:t>
            </a:r>
          </a:p>
          <a:p>
            <a:pPr marL="88900">
              <a:lnSpc>
                <a:spcPct val="100000"/>
              </a:lnSpc>
              <a:spcBef>
                <a:spcPts val="480"/>
              </a:spcBef>
            </a:pPr>
            <a:r>
              <a:rPr sz="1600" dirty="0">
                <a:ln w="0"/>
                <a:effectLst>
                  <a:outerShdw blurRad="38100" dist="19050" dir="2700000" algn="tl" rotWithShape="0">
                    <a:schemeClr val="dk1">
                      <a:alpha val="40000"/>
                    </a:schemeClr>
                  </a:outerShdw>
                </a:effectLst>
                <a:latin typeface="Calibri"/>
                <a:cs typeface="Calibri"/>
              </a:rPr>
              <a:t>*Ads are an interruption in the entertainment. Because of this, a radio ad may require multiple exposure to</a:t>
            </a:r>
          </a:p>
          <a:p>
            <a:pPr marL="178435">
              <a:lnSpc>
                <a:spcPct val="100000"/>
              </a:lnSpc>
            </a:pPr>
            <a:r>
              <a:rPr sz="1600" dirty="0">
                <a:ln w="0"/>
                <a:effectLst>
                  <a:outerShdw blurRad="38100" dist="19050" dir="2700000" algn="tl" rotWithShape="0">
                    <a:schemeClr val="dk1">
                      <a:alpha val="40000"/>
                    </a:schemeClr>
                  </a:outerShdw>
                </a:effectLst>
                <a:latin typeface="Calibri"/>
                <a:cs typeface="Calibri"/>
              </a:rPr>
              <a:t>break through the listener's "tune-out" factor and ensure message retention</a:t>
            </a:r>
          </a:p>
          <a:p>
            <a:pPr marL="102235" marR="5080" indent="-90170">
              <a:lnSpc>
                <a:spcPct val="100000"/>
              </a:lnSpc>
              <a:spcBef>
                <a:spcPts val="960"/>
              </a:spcBef>
            </a:pPr>
            <a:r>
              <a:rPr sz="1600" dirty="0">
                <a:ln w="0"/>
                <a:effectLst>
                  <a:outerShdw blurRad="38100" dist="19050" dir="2700000" algn="tl" rotWithShape="0">
                    <a:schemeClr val="dk1">
                      <a:alpha val="40000"/>
                    </a:schemeClr>
                  </a:outerShdw>
                </a:effectLst>
                <a:latin typeface="Calibri"/>
                <a:cs typeface="Calibri"/>
              </a:rPr>
              <a:t>*Radio is a background medium. Most listeners are doing something else while listening, which means that you  ad has to work hard to get their attention</a:t>
            </a:r>
          </a:p>
        </p:txBody>
      </p:sp>
      <p:sp>
        <p:nvSpPr>
          <p:cNvPr id="15" name="object 15"/>
          <p:cNvSpPr/>
          <p:nvPr/>
        </p:nvSpPr>
        <p:spPr>
          <a:xfrm>
            <a:off x="4729607" y="3614165"/>
            <a:ext cx="139065" cy="214756"/>
          </a:xfrm>
          <a:prstGeom prst="rect">
            <a:avLst/>
          </a:prstGeom>
          <a:blipFill>
            <a:blip r:embed="rId8" cstate="print"/>
            <a:stretch>
              <a:fillRect/>
            </a:stretch>
          </a:blipFill>
        </p:spPr>
        <p:txBody>
          <a:bodyPr wrap="square" lIns="0" tIns="0" rIns="0" bIns="0" rtlCol="0"/>
          <a:lstStyle/>
          <a:p>
            <a:endParaRPr/>
          </a:p>
        </p:txBody>
      </p:sp>
      <p:sp>
        <p:nvSpPr>
          <p:cNvPr id="16" name="object 16"/>
          <p:cNvSpPr/>
          <p:nvPr/>
        </p:nvSpPr>
        <p:spPr>
          <a:xfrm>
            <a:off x="4194936" y="3613022"/>
            <a:ext cx="98298" cy="100329"/>
          </a:xfrm>
          <a:prstGeom prst="rect">
            <a:avLst/>
          </a:prstGeom>
          <a:blipFill>
            <a:blip r:embed="rId9" cstate="print"/>
            <a:stretch>
              <a:fillRect/>
            </a:stretch>
          </a:blipFill>
        </p:spPr>
        <p:txBody>
          <a:bodyPr wrap="square" lIns="0" tIns="0" rIns="0" bIns="0" rtlCol="0"/>
          <a:lstStyle/>
          <a:p>
            <a:endParaRPr/>
          </a:p>
        </p:txBody>
      </p:sp>
      <p:sp>
        <p:nvSpPr>
          <p:cNvPr id="17" name="object 17"/>
          <p:cNvSpPr/>
          <p:nvPr/>
        </p:nvSpPr>
        <p:spPr>
          <a:xfrm>
            <a:off x="5129148" y="3611245"/>
            <a:ext cx="168529" cy="220853"/>
          </a:xfrm>
          <a:prstGeom prst="rect">
            <a:avLst/>
          </a:prstGeom>
          <a:blipFill>
            <a:blip r:embed="rId10" cstate="print"/>
            <a:stretch>
              <a:fillRect/>
            </a:stretch>
          </a:blipFill>
        </p:spPr>
        <p:txBody>
          <a:bodyPr wrap="square" lIns="0" tIns="0" rIns="0" bIns="0" rtlCol="0"/>
          <a:lstStyle/>
          <a:p>
            <a:endParaRPr/>
          </a:p>
        </p:txBody>
      </p:sp>
      <p:sp>
        <p:nvSpPr>
          <p:cNvPr id="18" name="object 18"/>
          <p:cNvSpPr/>
          <p:nvPr/>
        </p:nvSpPr>
        <p:spPr>
          <a:xfrm>
            <a:off x="3562477" y="3611245"/>
            <a:ext cx="168529" cy="220853"/>
          </a:xfrm>
          <a:prstGeom prst="rect">
            <a:avLst/>
          </a:prstGeom>
          <a:blipFill>
            <a:blip r:embed="rId10" cstate="print"/>
            <a:stretch>
              <a:fillRect/>
            </a:stretch>
          </a:blipFill>
        </p:spPr>
        <p:txBody>
          <a:bodyPr wrap="square" lIns="0" tIns="0" rIns="0" bIns="0" rtlCol="0"/>
          <a:lstStyle/>
          <a:p>
            <a:endParaRPr/>
          </a:p>
        </p:txBody>
      </p:sp>
      <p:grpSp>
        <p:nvGrpSpPr>
          <p:cNvPr id="19" name="object 19"/>
          <p:cNvGrpSpPr/>
          <p:nvPr/>
        </p:nvGrpSpPr>
        <p:grpSpPr>
          <a:xfrm>
            <a:off x="0" y="3296411"/>
            <a:ext cx="5654040" cy="725805"/>
            <a:chOff x="0" y="3296411"/>
            <a:chExt cx="5654040" cy="725805"/>
          </a:xfrm>
        </p:grpSpPr>
        <p:sp>
          <p:nvSpPr>
            <p:cNvPr id="20" name="object 20"/>
            <p:cNvSpPr/>
            <p:nvPr/>
          </p:nvSpPr>
          <p:spPr>
            <a:xfrm>
              <a:off x="0" y="3296411"/>
              <a:ext cx="5654040" cy="725424"/>
            </a:xfrm>
            <a:prstGeom prst="rect">
              <a:avLst/>
            </a:prstGeom>
            <a:blipFill>
              <a:blip r:embed="rId11" cstate="print"/>
              <a:stretch>
                <a:fillRect/>
              </a:stretch>
            </a:blipFill>
          </p:spPr>
          <p:txBody>
            <a:bodyPr wrap="square" lIns="0" tIns="0" rIns="0" bIns="0" rtlCol="0"/>
            <a:lstStyle/>
            <a:p>
              <a:endParaRPr/>
            </a:p>
          </p:txBody>
        </p:sp>
        <p:sp>
          <p:nvSpPr>
            <p:cNvPr id="21" name="object 21"/>
            <p:cNvSpPr/>
            <p:nvPr/>
          </p:nvSpPr>
          <p:spPr>
            <a:xfrm>
              <a:off x="2982594" y="3576065"/>
              <a:ext cx="2044700" cy="291465"/>
            </a:xfrm>
            <a:custGeom>
              <a:avLst/>
              <a:gdLst/>
              <a:ahLst/>
              <a:cxnLst/>
              <a:rect l="l" t="t" r="r" b="b"/>
              <a:pathLst>
                <a:path w="2044700" h="291464">
                  <a:moveTo>
                    <a:pt x="1524127" y="56388"/>
                  </a:moveTo>
                  <a:lnTo>
                    <a:pt x="1483359" y="179197"/>
                  </a:lnTo>
                  <a:lnTo>
                    <a:pt x="1565275" y="179197"/>
                  </a:lnTo>
                  <a:lnTo>
                    <a:pt x="1524381" y="56388"/>
                  </a:lnTo>
                  <a:lnTo>
                    <a:pt x="1524127" y="56388"/>
                  </a:lnTo>
                  <a:close/>
                </a:path>
                <a:path w="2044700" h="291464">
                  <a:moveTo>
                    <a:pt x="1715134" y="1270"/>
                  </a:moveTo>
                  <a:lnTo>
                    <a:pt x="1789303" y="1270"/>
                  </a:lnTo>
                  <a:lnTo>
                    <a:pt x="1807829" y="1839"/>
                  </a:lnTo>
                  <a:lnTo>
                    <a:pt x="1854834" y="10287"/>
                  </a:lnTo>
                  <a:lnTo>
                    <a:pt x="1890357" y="28771"/>
                  </a:lnTo>
                  <a:lnTo>
                    <a:pt x="1916318" y="56959"/>
                  </a:lnTo>
                  <a:lnTo>
                    <a:pt x="1932301" y="94597"/>
                  </a:lnTo>
                  <a:lnTo>
                    <a:pt x="1937766" y="141478"/>
                  </a:lnTo>
                  <a:lnTo>
                    <a:pt x="1937103" y="160649"/>
                  </a:lnTo>
                  <a:lnTo>
                    <a:pt x="1927352" y="209423"/>
                  </a:lnTo>
                  <a:lnTo>
                    <a:pt x="1906652" y="245999"/>
                  </a:lnTo>
                  <a:lnTo>
                    <a:pt x="1875980" y="271049"/>
                  </a:lnTo>
                  <a:lnTo>
                    <a:pt x="1835709" y="285480"/>
                  </a:lnTo>
                  <a:lnTo>
                    <a:pt x="1784095" y="290195"/>
                  </a:lnTo>
                  <a:lnTo>
                    <a:pt x="1715134" y="290195"/>
                  </a:lnTo>
                  <a:lnTo>
                    <a:pt x="1710182" y="290195"/>
                  </a:lnTo>
                  <a:lnTo>
                    <a:pt x="1706118" y="288671"/>
                  </a:lnTo>
                  <a:lnTo>
                    <a:pt x="1702689" y="285750"/>
                  </a:lnTo>
                  <a:lnTo>
                    <a:pt x="1699387" y="282956"/>
                  </a:lnTo>
                  <a:lnTo>
                    <a:pt x="1697735" y="278130"/>
                  </a:lnTo>
                  <a:lnTo>
                    <a:pt x="1697735" y="271653"/>
                  </a:lnTo>
                  <a:lnTo>
                    <a:pt x="1697735" y="19812"/>
                  </a:lnTo>
                  <a:lnTo>
                    <a:pt x="1697735" y="13335"/>
                  </a:lnTo>
                  <a:lnTo>
                    <a:pt x="1699387" y="8509"/>
                  </a:lnTo>
                  <a:lnTo>
                    <a:pt x="1702689" y="5587"/>
                  </a:lnTo>
                  <a:lnTo>
                    <a:pt x="1706118" y="2794"/>
                  </a:lnTo>
                  <a:lnTo>
                    <a:pt x="1710182" y="1270"/>
                  </a:lnTo>
                  <a:lnTo>
                    <a:pt x="1715134" y="1270"/>
                  </a:lnTo>
                  <a:close/>
                </a:path>
                <a:path w="2044700" h="291464">
                  <a:moveTo>
                    <a:pt x="1180210" y="1270"/>
                  </a:moveTo>
                  <a:lnTo>
                    <a:pt x="1255014" y="1270"/>
                  </a:lnTo>
                  <a:lnTo>
                    <a:pt x="1262633" y="1270"/>
                  </a:lnTo>
                  <a:lnTo>
                    <a:pt x="1268857" y="1397"/>
                  </a:lnTo>
                  <a:lnTo>
                    <a:pt x="1273809" y="1778"/>
                  </a:lnTo>
                  <a:lnTo>
                    <a:pt x="1278635" y="2032"/>
                  </a:lnTo>
                  <a:lnTo>
                    <a:pt x="1283081" y="2412"/>
                  </a:lnTo>
                  <a:lnTo>
                    <a:pt x="1325205" y="14567"/>
                  </a:lnTo>
                  <a:lnTo>
                    <a:pt x="1354137" y="43660"/>
                  </a:lnTo>
                  <a:lnTo>
                    <a:pt x="1362202" y="80518"/>
                  </a:lnTo>
                  <a:lnTo>
                    <a:pt x="1361965" y="87610"/>
                  </a:lnTo>
                  <a:lnTo>
                    <a:pt x="1347596" y="128270"/>
                  </a:lnTo>
                  <a:lnTo>
                    <a:pt x="1342897" y="134620"/>
                  </a:lnTo>
                  <a:lnTo>
                    <a:pt x="1306068" y="155829"/>
                  </a:lnTo>
                  <a:lnTo>
                    <a:pt x="1310385" y="157861"/>
                  </a:lnTo>
                  <a:lnTo>
                    <a:pt x="1338453" y="188722"/>
                  </a:lnTo>
                  <a:lnTo>
                    <a:pt x="1341501" y="194183"/>
                  </a:lnTo>
                  <a:lnTo>
                    <a:pt x="1344421" y="200279"/>
                  </a:lnTo>
                  <a:lnTo>
                    <a:pt x="1347216" y="207137"/>
                  </a:lnTo>
                  <a:lnTo>
                    <a:pt x="1371472" y="264033"/>
                  </a:lnTo>
                  <a:lnTo>
                    <a:pt x="1377060" y="281051"/>
                  </a:lnTo>
                  <a:lnTo>
                    <a:pt x="1377060" y="282575"/>
                  </a:lnTo>
                  <a:lnTo>
                    <a:pt x="1377060" y="284226"/>
                  </a:lnTo>
                  <a:lnTo>
                    <a:pt x="1376807" y="285623"/>
                  </a:lnTo>
                  <a:lnTo>
                    <a:pt x="1376171" y="286766"/>
                  </a:lnTo>
                  <a:lnTo>
                    <a:pt x="1375664" y="287782"/>
                  </a:lnTo>
                  <a:lnTo>
                    <a:pt x="1351915" y="291465"/>
                  </a:lnTo>
                  <a:lnTo>
                    <a:pt x="1344549" y="291465"/>
                  </a:lnTo>
                  <a:lnTo>
                    <a:pt x="1338326" y="291465"/>
                  </a:lnTo>
                  <a:lnTo>
                    <a:pt x="1316228" y="286258"/>
                  </a:lnTo>
                  <a:lnTo>
                    <a:pt x="1315339" y="284988"/>
                  </a:lnTo>
                  <a:lnTo>
                    <a:pt x="1314577" y="283464"/>
                  </a:lnTo>
                  <a:lnTo>
                    <a:pt x="1313942" y="281686"/>
                  </a:lnTo>
                  <a:lnTo>
                    <a:pt x="1288033" y="217170"/>
                  </a:lnTo>
                  <a:lnTo>
                    <a:pt x="1268983" y="183515"/>
                  </a:lnTo>
                  <a:lnTo>
                    <a:pt x="1256283" y="175006"/>
                  </a:lnTo>
                  <a:lnTo>
                    <a:pt x="1251584" y="173101"/>
                  </a:lnTo>
                  <a:lnTo>
                    <a:pt x="1246124" y="172085"/>
                  </a:lnTo>
                  <a:lnTo>
                    <a:pt x="1239774" y="172085"/>
                  </a:lnTo>
                  <a:lnTo>
                    <a:pt x="1221485" y="172085"/>
                  </a:lnTo>
                  <a:lnTo>
                    <a:pt x="1221485" y="282067"/>
                  </a:lnTo>
                  <a:lnTo>
                    <a:pt x="1221485" y="283591"/>
                  </a:lnTo>
                  <a:lnTo>
                    <a:pt x="1220978" y="284988"/>
                  </a:lnTo>
                  <a:lnTo>
                    <a:pt x="1220089" y="286131"/>
                  </a:lnTo>
                  <a:lnTo>
                    <a:pt x="1219072" y="287401"/>
                  </a:lnTo>
                  <a:lnTo>
                    <a:pt x="1217549" y="288290"/>
                  </a:lnTo>
                  <a:lnTo>
                    <a:pt x="1215263" y="289052"/>
                  </a:lnTo>
                  <a:lnTo>
                    <a:pt x="1212977" y="289814"/>
                  </a:lnTo>
                  <a:lnTo>
                    <a:pt x="1210056" y="290449"/>
                  </a:lnTo>
                  <a:lnTo>
                    <a:pt x="1206372" y="290830"/>
                  </a:lnTo>
                  <a:lnTo>
                    <a:pt x="1202563" y="291338"/>
                  </a:lnTo>
                  <a:lnTo>
                    <a:pt x="1197864" y="291465"/>
                  </a:lnTo>
                  <a:lnTo>
                    <a:pt x="1192021" y="291465"/>
                  </a:lnTo>
                  <a:lnTo>
                    <a:pt x="1186433" y="291465"/>
                  </a:lnTo>
                  <a:lnTo>
                    <a:pt x="1181608" y="291338"/>
                  </a:lnTo>
                  <a:lnTo>
                    <a:pt x="1177925" y="290830"/>
                  </a:lnTo>
                  <a:lnTo>
                    <a:pt x="1174115" y="290449"/>
                  </a:lnTo>
                  <a:lnTo>
                    <a:pt x="1164082" y="286131"/>
                  </a:lnTo>
                  <a:lnTo>
                    <a:pt x="1163193" y="284988"/>
                  </a:lnTo>
                  <a:lnTo>
                    <a:pt x="1162812" y="283591"/>
                  </a:lnTo>
                  <a:lnTo>
                    <a:pt x="1162812" y="282067"/>
                  </a:lnTo>
                  <a:lnTo>
                    <a:pt x="1162812" y="19812"/>
                  </a:lnTo>
                  <a:lnTo>
                    <a:pt x="1162812" y="13335"/>
                  </a:lnTo>
                  <a:lnTo>
                    <a:pt x="1164463" y="8509"/>
                  </a:lnTo>
                  <a:lnTo>
                    <a:pt x="1167765" y="5587"/>
                  </a:lnTo>
                  <a:lnTo>
                    <a:pt x="1171194" y="2794"/>
                  </a:lnTo>
                  <a:lnTo>
                    <a:pt x="1175258" y="1270"/>
                  </a:lnTo>
                  <a:lnTo>
                    <a:pt x="1180210" y="1270"/>
                  </a:lnTo>
                  <a:close/>
                </a:path>
                <a:path w="2044700" h="291464">
                  <a:moveTo>
                    <a:pt x="867791" y="1270"/>
                  </a:moveTo>
                  <a:lnTo>
                    <a:pt x="1003807" y="1270"/>
                  </a:lnTo>
                  <a:lnTo>
                    <a:pt x="1005078" y="1270"/>
                  </a:lnTo>
                  <a:lnTo>
                    <a:pt x="1006220" y="1650"/>
                  </a:lnTo>
                  <a:lnTo>
                    <a:pt x="1007364" y="2539"/>
                  </a:lnTo>
                  <a:lnTo>
                    <a:pt x="1008380" y="3301"/>
                  </a:lnTo>
                  <a:lnTo>
                    <a:pt x="1009269" y="4699"/>
                  </a:lnTo>
                  <a:lnTo>
                    <a:pt x="1012444" y="20955"/>
                  </a:lnTo>
                  <a:lnTo>
                    <a:pt x="1012444" y="25400"/>
                  </a:lnTo>
                  <a:lnTo>
                    <a:pt x="1012444" y="29845"/>
                  </a:lnTo>
                  <a:lnTo>
                    <a:pt x="1012317" y="33655"/>
                  </a:lnTo>
                  <a:lnTo>
                    <a:pt x="1011935" y="36703"/>
                  </a:lnTo>
                  <a:lnTo>
                    <a:pt x="1011555" y="39751"/>
                  </a:lnTo>
                  <a:lnTo>
                    <a:pt x="1005078" y="49276"/>
                  </a:lnTo>
                  <a:lnTo>
                    <a:pt x="1003807" y="49276"/>
                  </a:lnTo>
                  <a:lnTo>
                    <a:pt x="909319" y="49276"/>
                  </a:lnTo>
                  <a:lnTo>
                    <a:pt x="909319" y="127000"/>
                  </a:lnTo>
                  <a:lnTo>
                    <a:pt x="997966" y="127000"/>
                  </a:lnTo>
                  <a:lnTo>
                    <a:pt x="999235" y="127000"/>
                  </a:lnTo>
                  <a:lnTo>
                    <a:pt x="1000506" y="127381"/>
                  </a:lnTo>
                  <a:lnTo>
                    <a:pt x="1001521" y="128143"/>
                  </a:lnTo>
                  <a:lnTo>
                    <a:pt x="1002538" y="128778"/>
                  </a:lnTo>
                  <a:lnTo>
                    <a:pt x="1006094" y="139065"/>
                  </a:lnTo>
                  <a:lnTo>
                    <a:pt x="1006475" y="141986"/>
                  </a:lnTo>
                  <a:lnTo>
                    <a:pt x="1006602" y="145669"/>
                  </a:lnTo>
                  <a:lnTo>
                    <a:pt x="1006602" y="150241"/>
                  </a:lnTo>
                  <a:lnTo>
                    <a:pt x="1006602" y="154686"/>
                  </a:lnTo>
                  <a:lnTo>
                    <a:pt x="1001521" y="172847"/>
                  </a:lnTo>
                  <a:lnTo>
                    <a:pt x="1000506" y="173609"/>
                  </a:lnTo>
                  <a:lnTo>
                    <a:pt x="999235" y="174117"/>
                  </a:lnTo>
                  <a:lnTo>
                    <a:pt x="997966" y="174117"/>
                  </a:lnTo>
                  <a:lnTo>
                    <a:pt x="909319" y="174117"/>
                  </a:lnTo>
                  <a:lnTo>
                    <a:pt x="909319" y="281686"/>
                  </a:lnTo>
                  <a:lnTo>
                    <a:pt x="909319" y="283337"/>
                  </a:lnTo>
                  <a:lnTo>
                    <a:pt x="908812" y="284734"/>
                  </a:lnTo>
                  <a:lnTo>
                    <a:pt x="907922" y="285877"/>
                  </a:lnTo>
                  <a:lnTo>
                    <a:pt x="907033" y="287147"/>
                  </a:lnTo>
                  <a:lnTo>
                    <a:pt x="905509" y="288163"/>
                  </a:lnTo>
                  <a:lnTo>
                    <a:pt x="903224" y="288925"/>
                  </a:lnTo>
                  <a:lnTo>
                    <a:pt x="900810" y="289814"/>
                  </a:lnTo>
                  <a:lnTo>
                    <a:pt x="897890" y="290449"/>
                  </a:lnTo>
                  <a:lnTo>
                    <a:pt x="894080" y="290830"/>
                  </a:lnTo>
                  <a:lnTo>
                    <a:pt x="890396" y="291338"/>
                  </a:lnTo>
                  <a:lnTo>
                    <a:pt x="885697" y="291465"/>
                  </a:lnTo>
                  <a:lnTo>
                    <a:pt x="879856" y="291465"/>
                  </a:lnTo>
                  <a:lnTo>
                    <a:pt x="874141" y="291465"/>
                  </a:lnTo>
                  <a:lnTo>
                    <a:pt x="869442" y="291338"/>
                  </a:lnTo>
                  <a:lnTo>
                    <a:pt x="865632" y="290830"/>
                  </a:lnTo>
                  <a:lnTo>
                    <a:pt x="861821" y="290449"/>
                  </a:lnTo>
                  <a:lnTo>
                    <a:pt x="858901" y="289814"/>
                  </a:lnTo>
                  <a:lnTo>
                    <a:pt x="856615" y="288925"/>
                  </a:lnTo>
                  <a:lnTo>
                    <a:pt x="854456" y="288163"/>
                  </a:lnTo>
                  <a:lnTo>
                    <a:pt x="852805" y="287147"/>
                  </a:lnTo>
                  <a:lnTo>
                    <a:pt x="851789" y="285877"/>
                  </a:lnTo>
                  <a:lnTo>
                    <a:pt x="850900" y="284734"/>
                  </a:lnTo>
                  <a:lnTo>
                    <a:pt x="850392" y="283337"/>
                  </a:lnTo>
                  <a:lnTo>
                    <a:pt x="850392" y="281686"/>
                  </a:lnTo>
                  <a:lnTo>
                    <a:pt x="850392" y="19812"/>
                  </a:lnTo>
                  <a:lnTo>
                    <a:pt x="850392" y="13335"/>
                  </a:lnTo>
                  <a:lnTo>
                    <a:pt x="852043" y="8509"/>
                  </a:lnTo>
                  <a:lnTo>
                    <a:pt x="855344" y="5587"/>
                  </a:lnTo>
                  <a:lnTo>
                    <a:pt x="858774" y="2794"/>
                  </a:lnTo>
                  <a:lnTo>
                    <a:pt x="862838" y="1270"/>
                  </a:lnTo>
                  <a:lnTo>
                    <a:pt x="867791" y="1270"/>
                  </a:lnTo>
                  <a:close/>
                </a:path>
                <a:path w="2044700" h="291464">
                  <a:moveTo>
                    <a:pt x="17399" y="1270"/>
                  </a:moveTo>
                  <a:lnTo>
                    <a:pt x="161671" y="1270"/>
                  </a:lnTo>
                  <a:lnTo>
                    <a:pt x="162941" y="1270"/>
                  </a:lnTo>
                  <a:lnTo>
                    <a:pt x="164084" y="1650"/>
                  </a:lnTo>
                  <a:lnTo>
                    <a:pt x="165227" y="2412"/>
                  </a:lnTo>
                  <a:lnTo>
                    <a:pt x="166243" y="3175"/>
                  </a:lnTo>
                  <a:lnTo>
                    <a:pt x="167131" y="4445"/>
                  </a:lnTo>
                  <a:lnTo>
                    <a:pt x="167894" y="6350"/>
                  </a:lnTo>
                  <a:lnTo>
                    <a:pt x="168656" y="8128"/>
                  </a:lnTo>
                  <a:lnTo>
                    <a:pt x="169163" y="10541"/>
                  </a:lnTo>
                  <a:lnTo>
                    <a:pt x="169544" y="13462"/>
                  </a:lnTo>
                  <a:lnTo>
                    <a:pt x="169925" y="16383"/>
                  </a:lnTo>
                  <a:lnTo>
                    <a:pt x="170053" y="20066"/>
                  </a:lnTo>
                  <a:lnTo>
                    <a:pt x="170053" y="24511"/>
                  </a:lnTo>
                  <a:lnTo>
                    <a:pt x="170053" y="28701"/>
                  </a:lnTo>
                  <a:lnTo>
                    <a:pt x="169925" y="32258"/>
                  </a:lnTo>
                  <a:lnTo>
                    <a:pt x="169544" y="35052"/>
                  </a:lnTo>
                  <a:lnTo>
                    <a:pt x="169163" y="37973"/>
                  </a:lnTo>
                  <a:lnTo>
                    <a:pt x="162941" y="47244"/>
                  </a:lnTo>
                  <a:lnTo>
                    <a:pt x="161671" y="47244"/>
                  </a:lnTo>
                  <a:lnTo>
                    <a:pt x="58419" y="47244"/>
                  </a:lnTo>
                  <a:lnTo>
                    <a:pt x="58419" y="117856"/>
                  </a:lnTo>
                  <a:lnTo>
                    <a:pt x="145796" y="117856"/>
                  </a:lnTo>
                  <a:lnTo>
                    <a:pt x="147066" y="117856"/>
                  </a:lnTo>
                  <a:lnTo>
                    <a:pt x="153924" y="129794"/>
                  </a:lnTo>
                  <a:lnTo>
                    <a:pt x="154305" y="132715"/>
                  </a:lnTo>
                  <a:lnTo>
                    <a:pt x="154431" y="136144"/>
                  </a:lnTo>
                  <a:lnTo>
                    <a:pt x="154431" y="140335"/>
                  </a:lnTo>
                  <a:lnTo>
                    <a:pt x="154431" y="144653"/>
                  </a:lnTo>
                  <a:lnTo>
                    <a:pt x="152273" y="157861"/>
                  </a:lnTo>
                  <a:lnTo>
                    <a:pt x="151511" y="159639"/>
                  </a:lnTo>
                  <a:lnTo>
                    <a:pt x="150622" y="160782"/>
                  </a:lnTo>
                  <a:lnTo>
                    <a:pt x="149479" y="161544"/>
                  </a:lnTo>
                  <a:lnTo>
                    <a:pt x="148336" y="162306"/>
                  </a:lnTo>
                  <a:lnTo>
                    <a:pt x="147066" y="162687"/>
                  </a:lnTo>
                  <a:lnTo>
                    <a:pt x="145796" y="162687"/>
                  </a:lnTo>
                  <a:lnTo>
                    <a:pt x="58419" y="162687"/>
                  </a:lnTo>
                  <a:lnTo>
                    <a:pt x="58419" y="244221"/>
                  </a:lnTo>
                  <a:lnTo>
                    <a:pt x="162560" y="244221"/>
                  </a:lnTo>
                  <a:lnTo>
                    <a:pt x="163830" y="244221"/>
                  </a:lnTo>
                  <a:lnTo>
                    <a:pt x="171196" y="262890"/>
                  </a:lnTo>
                  <a:lnTo>
                    <a:pt x="171196" y="267208"/>
                  </a:lnTo>
                  <a:lnTo>
                    <a:pt x="171196" y="271526"/>
                  </a:lnTo>
                  <a:lnTo>
                    <a:pt x="171069" y="275082"/>
                  </a:lnTo>
                  <a:lnTo>
                    <a:pt x="170687" y="278003"/>
                  </a:lnTo>
                  <a:lnTo>
                    <a:pt x="170306" y="280924"/>
                  </a:lnTo>
                  <a:lnTo>
                    <a:pt x="166243" y="288925"/>
                  </a:lnTo>
                  <a:lnTo>
                    <a:pt x="165100" y="289814"/>
                  </a:lnTo>
                  <a:lnTo>
                    <a:pt x="163830" y="290195"/>
                  </a:lnTo>
                  <a:lnTo>
                    <a:pt x="162560" y="290195"/>
                  </a:lnTo>
                  <a:lnTo>
                    <a:pt x="17399" y="290195"/>
                  </a:lnTo>
                  <a:lnTo>
                    <a:pt x="12446" y="290195"/>
                  </a:lnTo>
                  <a:lnTo>
                    <a:pt x="8381" y="288671"/>
                  </a:lnTo>
                  <a:lnTo>
                    <a:pt x="4953" y="285750"/>
                  </a:lnTo>
                  <a:lnTo>
                    <a:pt x="1650" y="282956"/>
                  </a:lnTo>
                  <a:lnTo>
                    <a:pt x="0" y="278130"/>
                  </a:lnTo>
                  <a:lnTo>
                    <a:pt x="0" y="271653"/>
                  </a:lnTo>
                  <a:lnTo>
                    <a:pt x="0" y="19812"/>
                  </a:lnTo>
                  <a:lnTo>
                    <a:pt x="0" y="13335"/>
                  </a:lnTo>
                  <a:lnTo>
                    <a:pt x="1650" y="8509"/>
                  </a:lnTo>
                  <a:lnTo>
                    <a:pt x="4953" y="5587"/>
                  </a:lnTo>
                  <a:lnTo>
                    <a:pt x="8381" y="2794"/>
                  </a:lnTo>
                  <a:lnTo>
                    <a:pt x="12446" y="1270"/>
                  </a:lnTo>
                  <a:lnTo>
                    <a:pt x="17399" y="1270"/>
                  </a:lnTo>
                  <a:close/>
                </a:path>
                <a:path w="2044700" h="291464">
                  <a:moveTo>
                    <a:pt x="2015235" y="0"/>
                  </a:moveTo>
                  <a:lnTo>
                    <a:pt x="2021078" y="0"/>
                  </a:lnTo>
                  <a:lnTo>
                    <a:pt x="2025777" y="126"/>
                  </a:lnTo>
                  <a:lnTo>
                    <a:pt x="2029459" y="635"/>
                  </a:lnTo>
                  <a:lnTo>
                    <a:pt x="2033270" y="1016"/>
                  </a:lnTo>
                  <a:lnTo>
                    <a:pt x="2044700" y="7874"/>
                  </a:lnTo>
                  <a:lnTo>
                    <a:pt x="2044700" y="9271"/>
                  </a:lnTo>
                  <a:lnTo>
                    <a:pt x="2044700" y="282067"/>
                  </a:lnTo>
                  <a:lnTo>
                    <a:pt x="2044700" y="283591"/>
                  </a:lnTo>
                  <a:lnTo>
                    <a:pt x="2044192" y="284988"/>
                  </a:lnTo>
                  <a:lnTo>
                    <a:pt x="2029459" y="290830"/>
                  </a:lnTo>
                  <a:lnTo>
                    <a:pt x="2025777" y="291338"/>
                  </a:lnTo>
                  <a:lnTo>
                    <a:pt x="2021078" y="291465"/>
                  </a:lnTo>
                  <a:lnTo>
                    <a:pt x="2015235" y="291465"/>
                  </a:lnTo>
                  <a:lnTo>
                    <a:pt x="2009520" y="291465"/>
                  </a:lnTo>
                  <a:lnTo>
                    <a:pt x="2004821" y="291338"/>
                  </a:lnTo>
                  <a:lnTo>
                    <a:pt x="2001012" y="290830"/>
                  </a:lnTo>
                  <a:lnTo>
                    <a:pt x="1997202" y="290449"/>
                  </a:lnTo>
                  <a:lnTo>
                    <a:pt x="1985771" y="283591"/>
                  </a:lnTo>
                  <a:lnTo>
                    <a:pt x="1985771" y="282067"/>
                  </a:lnTo>
                  <a:lnTo>
                    <a:pt x="1985771" y="9271"/>
                  </a:lnTo>
                  <a:lnTo>
                    <a:pt x="1985771" y="7874"/>
                  </a:lnTo>
                  <a:lnTo>
                    <a:pt x="1986280" y="6476"/>
                  </a:lnTo>
                  <a:lnTo>
                    <a:pt x="1987169" y="5334"/>
                  </a:lnTo>
                  <a:lnTo>
                    <a:pt x="1988184" y="4063"/>
                  </a:lnTo>
                  <a:lnTo>
                    <a:pt x="1989835" y="3175"/>
                  </a:lnTo>
                  <a:lnTo>
                    <a:pt x="1992121" y="2412"/>
                  </a:lnTo>
                  <a:lnTo>
                    <a:pt x="1994408" y="1650"/>
                  </a:lnTo>
                  <a:lnTo>
                    <a:pt x="1997456" y="1016"/>
                  </a:lnTo>
                  <a:lnTo>
                    <a:pt x="2001139" y="635"/>
                  </a:lnTo>
                  <a:lnTo>
                    <a:pt x="2004949" y="126"/>
                  </a:lnTo>
                  <a:lnTo>
                    <a:pt x="2009520" y="0"/>
                  </a:lnTo>
                  <a:lnTo>
                    <a:pt x="2015235" y="0"/>
                  </a:lnTo>
                  <a:close/>
                </a:path>
              </a:pathLst>
            </a:custGeom>
            <a:ln w="18288">
              <a:solidFill>
                <a:srgbClr val="D63936"/>
              </a:solidFill>
            </a:ln>
          </p:spPr>
          <p:txBody>
            <a:bodyPr wrap="square" lIns="0" tIns="0" rIns="0" bIns="0" rtlCol="0"/>
            <a:lstStyle/>
            <a:p>
              <a:endParaRPr/>
            </a:p>
          </p:txBody>
        </p:sp>
        <p:sp>
          <p:nvSpPr>
            <p:cNvPr id="22" name="object 22"/>
            <p:cNvSpPr/>
            <p:nvPr/>
          </p:nvSpPr>
          <p:spPr>
            <a:xfrm>
              <a:off x="216522" y="3563111"/>
              <a:ext cx="2715907" cy="317373"/>
            </a:xfrm>
            <a:prstGeom prst="rect">
              <a:avLst/>
            </a:prstGeom>
            <a:blipFill>
              <a:blip r:embed="rId12" cstate="print"/>
              <a:stretch>
                <a:fillRect/>
              </a:stretch>
            </a:blipFill>
          </p:spPr>
          <p:txBody>
            <a:bodyPr wrap="square" lIns="0" tIns="0" rIns="0" bIns="0" rtlCol="0"/>
            <a:lstStyle/>
            <a:p>
              <a:endParaRPr/>
            </a:p>
          </p:txBody>
        </p:sp>
        <p:sp>
          <p:nvSpPr>
            <p:cNvPr id="23" name="object 23"/>
            <p:cNvSpPr/>
            <p:nvPr/>
          </p:nvSpPr>
          <p:spPr>
            <a:xfrm>
              <a:off x="3183128" y="3572255"/>
              <a:ext cx="2167255" cy="299085"/>
            </a:xfrm>
            <a:custGeom>
              <a:avLst/>
              <a:gdLst/>
              <a:ahLst/>
              <a:cxnLst/>
              <a:rect l="l" t="t" r="r" b="b"/>
              <a:pathLst>
                <a:path w="2167254" h="299085">
                  <a:moveTo>
                    <a:pt x="1324483" y="3810"/>
                  </a:moveTo>
                  <a:lnTo>
                    <a:pt x="1333246" y="3810"/>
                  </a:lnTo>
                  <a:lnTo>
                    <a:pt x="1340358" y="3810"/>
                  </a:lnTo>
                  <a:lnTo>
                    <a:pt x="1345564" y="4064"/>
                  </a:lnTo>
                  <a:lnTo>
                    <a:pt x="1350772" y="4318"/>
                  </a:lnTo>
                  <a:lnTo>
                    <a:pt x="1354836" y="4826"/>
                  </a:lnTo>
                  <a:lnTo>
                    <a:pt x="1357630" y="5715"/>
                  </a:lnTo>
                  <a:lnTo>
                    <a:pt x="1360551" y="6477"/>
                  </a:lnTo>
                  <a:lnTo>
                    <a:pt x="1362710" y="7747"/>
                  </a:lnTo>
                  <a:lnTo>
                    <a:pt x="1363980" y="9398"/>
                  </a:lnTo>
                  <a:lnTo>
                    <a:pt x="1365250" y="10922"/>
                  </a:lnTo>
                  <a:lnTo>
                    <a:pt x="1366266" y="13208"/>
                  </a:lnTo>
                  <a:lnTo>
                    <a:pt x="1367155" y="16002"/>
                  </a:lnTo>
                  <a:lnTo>
                    <a:pt x="1456436" y="272161"/>
                  </a:lnTo>
                  <a:lnTo>
                    <a:pt x="1458214" y="277495"/>
                  </a:lnTo>
                  <a:lnTo>
                    <a:pt x="1459357" y="281686"/>
                  </a:lnTo>
                  <a:lnTo>
                    <a:pt x="1459864" y="284861"/>
                  </a:lnTo>
                  <a:lnTo>
                    <a:pt x="1460246" y="287909"/>
                  </a:lnTo>
                  <a:lnTo>
                    <a:pt x="1459611" y="290322"/>
                  </a:lnTo>
                  <a:lnTo>
                    <a:pt x="1458087" y="291846"/>
                  </a:lnTo>
                  <a:lnTo>
                    <a:pt x="1456436" y="293370"/>
                  </a:lnTo>
                  <a:lnTo>
                    <a:pt x="1453514" y="294386"/>
                  </a:lnTo>
                  <a:lnTo>
                    <a:pt x="1449324" y="294767"/>
                  </a:lnTo>
                  <a:lnTo>
                    <a:pt x="1445133" y="295148"/>
                  </a:lnTo>
                  <a:lnTo>
                    <a:pt x="1439418" y="295275"/>
                  </a:lnTo>
                  <a:lnTo>
                    <a:pt x="1432179" y="295275"/>
                  </a:lnTo>
                  <a:lnTo>
                    <a:pt x="1424559" y="295275"/>
                  </a:lnTo>
                  <a:lnTo>
                    <a:pt x="1397762" y="286131"/>
                  </a:lnTo>
                  <a:lnTo>
                    <a:pt x="1378331" y="228092"/>
                  </a:lnTo>
                  <a:lnTo>
                    <a:pt x="1269873" y="228092"/>
                  </a:lnTo>
                  <a:lnTo>
                    <a:pt x="1251585" y="284607"/>
                  </a:lnTo>
                  <a:lnTo>
                    <a:pt x="1250950" y="286639"/>
                  </a:lnTo>
                  <a:lnTo>
                    <a:pt x="1250188" y="288417"/>
                  </a:lnTo>
                  <a:lnTo>
                    <a:pt x="1249172" y="289814"/>
                  </a:lnTo>
                  <a:lnTo>
                    <a:pt x="1248156" y="291211"/>
                  </a:lnTo>
                  <a:lnTo>
                    <a:pt x="1246632" y="292354"/>
                  </a:lnTo>
                  <a:lnTo>
                    <a:pt x="1226185" y="295275"/>
                  </a:lnTo>
                  <a:lnTo>
                    <a:pt x="1219835" y="295275"/>
                  </a:lnTo>
                  <a:lnTo>
                    <a:pt x="1212977" y="295275"/>
                  </a:lnTo>
                  <a:lnTo>
                    <a:pt x="1207643" y="295148"/>
                  </a:lnTo>
                  <a:lnTo>
                    <a:pt x="1203706" y="294640"/>
                  </a:lnTo>
                  <a:lnTo>
                    <a:pt x="1199896" y="294259"/>
                  </a:lnTo>
                  <a:lnTo>
                    <a:pt x="1197229" y="293116"/>
                  </a:lnTo>
                  <a:lnTo>
                    <a:pt x="1195705" y="291465"/>
                  </a:lnTo>
                  <a:lnTo>
                    <a:pt x="1194181" y="289687"/>
                  </a:lnTo>
                  <a:lnTo>
                    <a:pt x="1193673" y="287274"/>
                  </a:lnTo>
                  <a:lnTo>
                    <a:pt x="1194181" y="284099"/>
                  </a:lnTo>
                  <a:lnTo>
                    <a:pt x="1194562" y="281051"/>
                  </a:lnTo>
                  <a:lnTo>
                    <a:pt x="1286637" y="15367"/>
                  </a:lnTo>
                  <a:lnTo>
                    <a:pt x="1289685" y="9271"/>
                  </a:lnTo>
                  <a:lnTo>
                    <a:pt x="1290827" y="7620"/>
                  </a:lnTo>
                  <a:lnTo>
                    <a:pt x="1292733" y="6477"/>
                  </a:lnTo>
                  <a:lnTo>
                    <a:pt x="1295400" y="5715"/>
                  </a:lnTo>
                  <a:lnTo>
                    <a:pt x="1297939" y="4826"/>
                  </a:lnTo>
                  <a:lnTo>
                    <a:pt x="1301623" y="4318"/>
                  </a:lnTo>
                  <a:lnTo>
                    <a:pt x="1306195" y="4064"/>
                  </a:lnTo>
                  <a:lnTo>
                    <a:pt x="1310894" y="3810"/>
                  </a:lnTo>
                  <a:lnTo>
                    <a:pt x="1316989" y="3810"/>
                  </a:lnTo>
                  <a:lnTo>
                    <a:pt x="1324483" y="3810"/>
                  </a:lnTo>
                  <a:close/>
                </a:path>
                <a:path w="2167254" h="299085">
                  <a:moveTo>
                    <a:pt x="2033016" y="0"/>
                  </a:moveTo>
                  <a:lnTo>
                    <a:pt x="2077950" y="4875"/>
                  </a:lnTo>
                  <a:lnTo>
                    <a:pt x="2113994" y="19700"/>
                  </a:lnTo>
                  <a:lnTo>
                    <a:pt x="2147712" y="55911"/>
                  </a:lnTo>
                  <a:lnTo>
                    <a:pt x="2162125" y="95509"/>
                  </a:lnTo>
                  <a:lnTo>
                    <a:pt x="2167001" y="146177"/>
                  </a:lnTo>
                  <a:lnTo>
                    <a:pt x="2166451" y="163701"/>
                  </a:lnTo>
                  <a:lnTo>
                    <a:pt x="2158111" y="210439"/>
                  </a:lnTo>
                  <a:lnTo>
                    <a:pt x="2139805" y="248140"/>
                  </a:lnTo>
                  <a:lnTo>
                    <a:pt x="2111771" y="276002"/>
                  </a:lnTo>
                  <a:lnTo>
                    <a:pt x="2074330" y="293244"/>
                  </a:lnTo>
                  <a:lnTo>
                    <a:pt x="2027682" y="299085"/>
                  </a:lnTo>
                  <a:lnTo>
                    <a:pt x="2011368" y="298537"/>
                  </a:lnTo>
                  <a:lnTo>
                    <a:pt x="1968881" y="290322"/>
                  </a:lnTo>
                  <a:lnTo>
                    <a:pt x="1926971" y="263398"/>
                  </a:lnTo>
                  <a:lnTo>
                    <a:pt x="1906647" y="230733"/>
                  </a:lnTo>
                  <a:lnTo>
                    <a:pt x="1895665" y="186928"/>
                  </a:lnTo>
                  <a:lnTo>
                    <a:pt x="1893570" y="151384"/>
                  </a:lnTo>
                  <a:lnTo>
                    <a:pt x="1894119" y="134288"/>
                  </a:lnTo>
                  <a:lnTo>
                    <a:pt x="1902460" y="88265"/>
                  </a:lnTo>
                  <a:lnTo>
                    <a:pt x="1920765" y="50974"/>
                  </a:lnTo>
                  <a:lnTo>
                    <a:pt x="1948751" y="23241"/>
                  </a:lnTo>
                  <a:lnTo>
                    <a:pt x="1986188" y="5840"/>
                  </a:lnTo>
                  <a:lnTo>
                    <a:pt x="2033016" y="0"/>
                  </a:lnTo>
                  <a:close/>
                </a:path>
                <a:path w="2167254" h="299085">
                  <a:moveTo>
                    <a:pt x="466344" y="0"/>
                  </a:moveTo>
                  <a:lnTo>
                    <a:pt x="511278" y="4875"/>
                  </a:lnTo>
                  <a:lnTo>
                    <a:pt x="547322" y="19700"/>
                  </a:lnTo>
                  <a:lnTo>
                    <a:pt x="581040" y="55911"/>
                  </a:lnTo>
                  <a:lnTo>
                    <a:pt x="595453" y="95509"/>
                  </a:lnTo>
                  <a:lnTo>
                    <a:pt x="600329" y="146177"/>
                  </a:lnTo>
                  <a:lnTo>
                    <a:pt x="599779" y="163701"/>
                  </a:lnTo>
                  <a:lnTo>
                    <a:pt x="591438" y="210439"/>
                  </a:lnTo>
                  <a:lnTo>
                    <a:pt x="573133" y="248140"/>
                  </a:lnTo>
                  <a:lnTo>
                    <a:pt x="545099" y="276002"/>
                  </a:lnTo>
                  <a:lnTo>
                    <a:pt x="507658" y="293244"/>
                  </a:lnTo>
                  <a:lnTo>
                    <a:pt x="461010" y="299085"/>
                  </a:lnTo>
                  <a:lnTo>
                    <a:pt x="444696" y="298537"/>
                  </a:lnTo>
                  <a:lnTo>
                    <a:pt x="402209" y="290322"/>
                  </a:lnTo>
                  <a:lnTo>
                    <a:pt x="360299" y="263398"/>
                  </a:lnTo>
                  <a:lnTo>
                    <a:pt x="339975" y="230733"/>
                  </a:lnTo>
                  <a:lnTo>
                    <a:pt x="328993" y="186928"/>
                  </a:lnTo>
                  <a:lnTo>
                    <a:pt x="326898" y="151384"/>
                  </a:lnTo>
                  <a:lnTo>
                    <a:pt x="327447" y="134288"/>
                  </a:lnTo>
                  <a:lnTo>
                    <a:pt x="335788" y="88265"/>
                  </a:lnTo>
                  <a:lnTo>
                    <a:pt x="354093" y="50974"/>
                  </a:lnTo>
                  <a:lnTo>
                    <a:pt x="382079" y="23241"/>
                  </a:lnTo>
                  <a:lnTo>
                    <a:pt x="419516" y="5840"/>
                  </a:lnTo>
                  <a:lnTo>
                    <a:pt x="466344" y="0"/>
                  </a:lnTo>
                  <a:close/>
                </a:path>
                <a:path w="2167254" h="299085">
                  <a:moveTo>
                    <a:pt x="101726" y="0"/>
                  </a:moveTo>
                  <a:lnTo>
                    <a:pt x="108585" y="0"/>
                  </a:lnTo>
                  <a:lnTo>
                    <a:pt x="115443" y="508"/>
                  </a:lnTo>
                  <a:lnTo>
                    <a:pt x="152781" y="9525"/>
                  </a:lnTo>
                  <a:lnTo>
                    <a:pt x="157352" y="11811"/>
                  </a:lnTo>
                  <a:lnTo>
                    <a:pt x="161925" y="13970"/>
                  </a:lnTo>
                  <a:lnTo>
                    <a:pt x="164973" y="15875"/>
                  </a:lnTo>
                  <a:lnTo>
                    <a:pt x="166497" y="17399"/>
                  </a:lnTo>
                  <a:lnTo>
                    <a:pt x="168021" y="18923"/>
                  </a:lnTo>
                  <a:lnTo>
                    <a:pt x="171831" y="34417"/>
                  </a:lnTo>
                  <a:lnTo>
                    <a:pt x="171831" y="37592"/>
                  </a:lnTo>
                  <a:lnTo>
                    <a:pt x="171831" y="41529"/>
                  </a:lnTo>
                  <a:lnTo>
                    <a:pt x="171831" y="45847"/>
                  </a:lnTo>
                  <a:lnTo>
                    <a:pt x="171704" y="49403"/>
                  </a:lnTo>
                  <a:lnTo>
                    <a:pt x="168148" y="64008"/>
                  </a:lnTo>
                  <a:lnTo>
                    <a:pt x="167259" y="64897"/>
                  </a:lnTo>
                  <a:lnTo>
                    <a:pt x="165862" y="65405"/>
                  </a:lnTo>
                  <a:lnTo>
                    <a:pt x="164337" y="65405"/>
                  </a:lnTo>
                  <a:lnTo>
                    <a:pt x="162687" y="65405"/>
                  </a:lnTo>
                  <a:lnTo>
                    <a:pt x="160020" y="64389"/>
                  </a:lnTo>
                  <a:lnTo>
                    <a:pt x="156463" y="62230"/>
                  </a:lnTo>
                  <a:lnTo>
                    <a:pt x="152908" y="60198"/>
                  </a:lnTo>
                  <a:lnTo>
                    <a:pt x="148462" y="57912"/>
                  </a:lnTo>
                  <a:lnTo>
                    <a:pt x="143256" y="55499"/>
                  </a:lnTo>
                  <a:lnTo>
                    <a:pt x="138049" y="52959"/>
                  </a:lnTo>
                  <a:lnTo>
                    <a:pt x="132080" y="50800"/>
                  </a:lnTo>
                  <a:lnTo>
                    <a:pt x="125222" y="48768"/>
                  </a:lnTo>
                  <a:lnTo>
                    <a:pt x="118363" y="46736"/>
                  </a:lnTo>
                  <a:lnTo>
                    <a:pt x="110871" y="45720"/>
                  </a:lnTo>
                  <a:lnTo>
                    <a:pt x="102616" y="45720"/>
                  </a:lnTo>
                  <a:lnTo>
                    <a:pt x="96266" y="45720"/>
                  </a:lnTo>
                  <a:lnTo>
                    <a:pt x="90677" y="46482"/>
                  </a:lnTo>
                  <a:lnTo>
                    <a:pt x="85979" y="48133"/>
                  </a:lnTo>
                  <a:lnTo>
                    <a:pt x="81152" y="49657"/>
                  </a:lnTo>
                  <a:lnTo>
                    <a:pt x="77216" y="51816"/>
                  </a:lnTo>
                  <a:lnTo>
                    <a:pt x="74041" y="54610"/>
                  </a:lnTo>
                  <a:lnTo>
                    <a:pt x="70738" y="57277"/>
                  </a:lnTo>
                  <a:lnTo>
                    <a:pt x="68452" y="60579"/>
                  </a:lnTo>
                  <a:lnTo>
                    <a:pt x="66802" y="64516"/>
                  </a:lnTo>
                  <a:lnTo>
                    <a:pt x="65278" y="68326"/>
                  </a:lnTo>
                  <a:lnTo>
                    <a:pt x="64516" y="72390"/>
                  </a:lnTo>
                  <a:lnTo>
                    <a:pt x="64516" y="76708"/>
                  </a:lnTo>
                  <a:lnTo>
                    <a:pt x="64516" y="83185"/>
                  </a:lnTo>
                  <a:lnTo>
                    <a:pt x="83820" y="105918"/>
                  </a:lnTo>
                  <a:lnTo>
                    <a:pt x="89662" y="109601"/>
                  </a:lnTo>
                  <a:lnTo>
                    <a:pt x="96393" y="112903"/>
                  </a:lnTo>
                  <a:lnTo>
                    <a:pt x="103759" y="116205"/>
                  </a:lnTo>
                  <a:lnTo>
                    <a:pt x="111251" y="119380"/>
                  </a:lnTo>
                  <a:lnTo>
                    <a:pt x="118872" y="122809"/>
                  </a:lnTo>
                  <a:lnTo>
                    <a:pt x="154751" y="142025"/>
                  </a:lnTo>
                  <a:lnTo>
                    <a:pt x="180379" y="170922"/>
                  </a:lnTo>
                  <a:lnTo>
                    <a:pt x="188595" y="207391"/>
                  </a:lnTo>
                  <a:lnTo>
                    <a:pt x="188069" y="218390"/>
                  </a:lnTo>
                  <a:lnTo>
                    <a:pt x="175494" y="255557"/>
                  </a:lnTo>
                  <a:lnTo>
                    <a:pt x="141382" y="286099"/>
                  </a:lnTo>
                  <a:lnTo>
                    <a:pt x="103092" y="297656"/>
                  </a:lnTo>
                  <a:lnTo>
                    <a:pt x="81661" y="299085"/>
                  </a:lnTo>
                  <a:lnTo>
                    <a:pt x="74350" y="298940"/>
                  </a:lnTo>
                  <a:lnTo>
                    <a:pt x="31242" y="290703"/>
                  </a:lnTo>
                  <a:lnTo>
                    <a:pt x="24638" y="288417"/>
                  </a:lnTo>
                  <a:lnTo>
                    <a:pt x="19177" y="286004"/>
                  </a:lnTo>
                  <a:lnTo>
                    <a:pt x="14859" y="283464"/>
                  </a:lnTo>
                  <a:lnTo>
                    <a:pt x="10414" y="280924"/>
                  </a:lnTo>
                  <a:lnTo>
                    <a:pt x="7239" y="278765"/>
                  </a:lnTo>
                  <a:lnTo>
                    <a:pt x="5334" y="276733"/>
                  </a:lnTo>
                  <a:lnTo>
                    <a:pt x="3429" y="274828"/>
                  </a:lnTo>
                  <a:lnTo>
                    <a:pt x="2032" y="272034"/>
                  </a:lnTo>
                  <a:lnTo>
                    <a:pt x="1143" y="268478"/>
                  </a:lnTo>
                  <a:lnTo>
                    <a:pt x="381" y="264795"/>
                  </a:lnTo>
                  <a:lnTo>
                    <a:pt x="0" y="259461"/>
                  </a:lnTo>
                  <a:lnTo>
                    <a:pt x="0" y="252730"/>
                  </a:lnTo>
                  <a:lnTo>
                    <a:pt x="0" y="248031"/>
                  </a:lnTo>
                  <a:lnTo>
                    <a:pt x="1905" y="233426"/>
                  </a:lnTo>
                  <a:lnTo>
                    <a:pt x="2540" y="231521"/>
                  </a:lnTo>
                  <a:lnTo>
                    <a:pt x="3429" y="230124"/>
                  </a:lnTo>
                  <a:lnTo>
                    <a:pt x="4572" y="229362"/>
                  </a:lnTo>
                  <a:lnTo>
                    <a:pt x="5715" y="228473"/>
                  </a:lnTo>
                  <a:lnTo>
                    <a:pt x="6985" y="228092"/>
                  </a:lnTo>
                  <a:lnTo>
                    <a:pt x="8509" y="228092"/>
                  </a:lnTo>
                  <a:lnTo>
                    <a:pt x="10541" y="228092"/>
                  </a:lnTo>
                  <a:lnTo>
                    <a:pt x="13462" y="229362"/>
                  </a:lnTo>
                  <a:lnTo>
                    <a:pt x="17272" y="231775"/>
                  </a:lnTo>
                  <a:lnTo>
                    <a:pt x="21082" y="234315"/>
                  </a:lnTo>
                  <a:lnTo>
                    <a:pt x="25908" y="236982"/>
                  </a:lnTo>
                  <a:lnTo>
                    <a:pt x="31877" y="239903"/>
                  </a:lnTo>
                  <a:lnTo>
                    <a:pt x="37846" y="242951"/>
                  </a:lnTo>
                  <a:lnTo>
                    <a:pt x="44958" y="245618"/>
                  </a:lnTo>
                  <a:lnTo>
                    <a:pt x="81914" y="251841"/>
                  </a:lnTo>
                  <a:lnTo>
                    <a:pt x="89026" y="251841"/>
                  </a:lnTo>
                  <a:lnTo>
                    <a:pt x="95504" y="250952"/>
                  </a:lnTo>
                  <a:lnTo>
                    <a:pt x="101092" y="249174"/>
                  </a:lnTo>
                  <a:lnTo>
                    <a:pt x="106807" y="247523"/>
                  </a:lnTo>
                  <a:lnTo>
                    <a:pt x="111506" y="245110"/>
                  </a:lnTo>
                  <a:lnTo>
                    <a:pt x="115443" y="241935"/>
                  </a:lnTo>
                  <a:lnTo>
                    <a:pt x="119507" y="238887"/>
                  </a:lnTo>
                  <a:lnTo>
                    <a:pt x="122427" y="234950"/>
                  </a:lnTo>
                  <a:lnTo>
                    <a:pt x="124587" y="230378"/>
                  </a:lnTo>
                  <a:lnTo>
                    <a:pt x="126619" y="225679"/>
                  </a:lnTo>
                  <a:lnTo>
                    <a:pt x="127635" y="220599"/>
                  </a:lnTo>
                  <a:lnTo>
                    <a:pt x="127635" y="215011"/>
                  </a:lnTo>
                  <a:lnTo>
                    <a:pt x="127635" y="208407"/>
                  </a:lnTo>
                  <a:lnTo>
                    <a:pt x="125857" y="202819"/>
                  </a:lnTo>
                  <a:lnTo>
                    <a:pt x="122300" y="198120"/>
                  </a:lnTo>
                  <a:lnTo>
                    <a:pt x="118745" y="193421"/>
                  </a:lnTo>
                  <a:lnTo>
                    <a:pt x="81534" y="172085"/>
                  </a:lnTo>
                  <a:lnTo>
                    <a:pt x="74041" y="168783"/>
                  </a:lnTo>
                  <a:lnTo>
                    <a:pt x="38401" y="149439"/>
                  </a:lnTo>
                  <a:lnTo>
                    <a:pt x="13148" y="120560"/>
                  </a:lnTo>
                  <a:lnTo>
                    <a:pt x="4826" y="83185"/>
                  </a:lnTo>
                  <a:lnTo>
                    <a:pt x="5322" y="73132"/>
                  </a:lnTo>
                  <a:lnTo>
                    <a:pt x="21653" y="32321"/>
                  </a:lnTo>
                  <a:lnTo>
                    <a:pt x="55564" y="7983"/>
                  </a:lnTo>
                  <a:lnTo>
                    <a:pt x="91942" y="311"/>
                  </a:lnTo>
                  <a:lnTo>
                    <a:pt x="101726" y="0"/>
                  </a:lnTo>
                  <a:close/>
                </a:path>
              </a:pathLst>
            </a:custGeom>
            <a:ln w="18288">
              <a:solidFill>
                <a:srgbClr val="D63936"/>
              </a:solidFill>
            </a:ln>
          </p:spPr>
          <p:txBody>
            <a:bodyPr wrap="square" lIns="0" tIns="0" rIns="0" bIns="0" rtlCol="0"/>
            <a:lstStyle/>
            <a:p>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noFill/>
        </p:spPr>
        <p:txBody>
          <a:bodyPr wrap="square" lIns="0" tIns="0" rIns="0" bIns="0" rtlCol="0"/>
          <a:lstStyle/>
          <a:p>
            <a:endParaRPr/>
          </a:p>
        </p:txBody>
      </p:sp>
      <p:grpSp>
        <p:nvGrpSpPr>
          <p:cNvPr id="3" name="object 3"/>
          <p:cNvGrpSpPr/>
          <p:nvPr/>
        </p:nvGrpSpPr>
        <p:grpSpPr>
          <a:xfrm>
            <a:off x="406908" y="175260"/>
            <a:ext cx="4997450" cy="771525"/>
            <a:chOff x="406908" y="175260"/>
            <a:chExt cx="4997450" cy="771525"/>
          </a:xfrm>
        </p:grpSpPr>
        <p:sp>
          <p:nvSpPr>
            <p:cNvPr id="4" name="object 4"/>
            <p:cNvSpPr/>
            <p:nvPr/>
          </p:nvSpPr>
          <p:spPr>
            <a:xfrm>
              <a:off x="406908" y="175260"/>
              <a:ext cx="899160" cy="771144"/>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672084" y="175260"/>
              <a:ext cx="4591812" cy="771144"/>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629911" y="175260"/>
              <a:ext cx="774191" cy="771144"/>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720217" y="457073"/>
              <a:ext cx="4358005" cy="412369"/>
            </a:xfrm>
            <a:prstGeom prst="rect">
              <a:avLst/>
            </a:prstGeom>
            <a:noFill/>
          </p:spPr>
          <p:txBody>
            <a:bodyPr wrap="square" lIns="0" tIns="0" rIns="0" bIns="0" rtlCol="0"/>
            <a:lstStyle/>
            <a:p>
              <a:endParaRPr/>
            </a:p>
          </p:txBody>
        </p:sp>
      </p:grpSp>
      <p:sp>
        <p:nvSpPr>
          <p:cNvPr id="8" name="object 8"/>
          <p:cNvSpPr txBox="1"/>
          <p:nvPr/>
        </p:nvSpPr>
        <p:spPr>
          <a:xfrm>
            <a:off x="522223" y="1042670"/>
            <a:ext cx="4221480" cy="2399665"/>
          </a:xfrm>
          <a:prstGeom prst="rect">
            <a:avLst/>
          </a:prstGeom>
        </p:spPr>
        <p:txBody>
          <a:bodyPr vert="horz" wrap="square" lIns="0" tIns="130810" rIns="0" bIns="0" rtlCol="0">
            <a:spAutoFit/>
          </a:bodyPr>
          <a:lstStyle/>
          <a:p>
            <a:pPr marL="26034">
              <a:lnSpc>
                <a:spcPct val="100000"/>
              </a:lnSpc>
              <a:spcBef>
                <a:spcPts val="1030"/>
              </a:spcBef>
            </a:pPr>
            <a:r>
              <a:rPr sz="1800" dirty="0">
                <a:ln w="0"/>
                <a:effectLst>
                  <a:outerShdw blurRad="38100" dist="19050" dir="2700000" algn="tl" rotWithShape="0">
                    <a:schemeClr val="dk1">
                      <a:alpha val="40000"/>
                    </a:schemeClr>
                  </a:outerShdw>
                </a:effectLst>
                <a:latin typeface="Calibri"/>
                <a:cs typeface="Calibri"/>
              </a:rPr>
              <a:t>*A source of education for students</a:t>
            </a:r>
          </a:p>
          <a:p>
            <a:pPr marL="12700">
              <a:lnSpc>
                <a:spcPct val="100000"/>
              </a:lnSpc>
              <a:spcBef>
                <a:spcPts val="930"/>
              </a:spcBef>
            </a:pPr>
            <a:r>
              <a:rPr sz="1800" dirty="0">
                <a:ln w="0"/>
                <a:effectLst>
                  <a:outerShdw blurRad="38100" dist="19050" dir="2700000" algn="tl" rotWithShape="0">
                    <a:schemeClr val="dk1">
                      <a:alpha val="40000"/>
                    </a:schemeClr>
                  </a:outerShdw>
                </a:effectLst>
                <a:latin typeface="Calibri"/>
                <a:cs typeface="Calibri"/>
              </a:rPr>
              <a:t>*Provide e-commerce facilities</a:t>
            </a:r>
          </a:p>
          <a:p>
            <a:pPr marL="26034">
              <a:lnSpc>
                <a:spcPct val="100000"/>
              </a:lnSpc>
              <a:spcBef>
                <a:spcPts val="245"/>
              </a:spcBef>
            </a:pPr>
            <a:r>
              <a:rPr sz="1800" dirty="0">
                <a:ln w="0"/>
                <a:effectLst>
                  <a:outerShdw blurRad="38100" dist="19050" dir="2700000" algn="tl" rotWithShape="0">
                    <a:schemeClr val="dk1">
                      <a:alpha val="40000"/>
                    </a:schemeClr>
                  </a:outerShdw>
                </a:effectLst>
                <a:latin typeface="Calibri"/>
                <a:cs typeface="Calibri"/>
              </a:rPr>
              <a:t>*Chat rooms, songs and other entertainment</a:t>
            </a:r>
          </a:p>
          <a:p>
            <a:pPr marL="26034">
              <a:lnSpc>
                <a:spcPct val="100000"/>
              </a:lnSpc>
              <a:spcBef>
                <a:spcPts val="150"/>
              </a:spcBef>
            </a:pPr>
            <a:r>
              <a:rPr sz="1800" dirty="0">
                <a:ln w="0"/>
                <a:effectLst>
                  <a:outerShdw blurRad="38100" dist="19050" dir="2700000" algn="tl" rotWithShape="0">
                    <a:schemeClr val="dk1">
                      <a:alpha val="40000"/>
                    </a:schemeClr>
                  </a:outerShdw>
                </a:effectLst>
                <a:latin typeface="Calibri"/>
                <a:cs typeface="Calibri"/>
              </a:rPr>
              <a:t>*promoting businesses</a:t>
            </a:r>
          </a:p>
          <a:p>
            <a:pPr marL="26034">
              <a:lnSpc>
                <a:spcPct val="100000"/>
              </a:lnSpc>
              <a:spcBef>
                <a:spcPts val="330"/>
              </a:spcBef>
            </a:pPr>
            <a:r>
              <a:rPr sz="1800" dirty="0">
                <a:ln w="0"/>
                <a:effectLst>
                  <a:outerShdw blurRad="38100" dist="19050" dir="2700000" algn="tl" rotWithShape="0">
                    <a:schemeClr val="dk1">
                      <a:alpha val="40000"/>
                    </a:schemeClr>
                  </a:outerShdw>
                </a:effectLst>
                <a:latin typeface="Calibri"/>
                <a:cs typeface="Calibri"/>
              </a:rPr>
              <a:t>*Telecommuting.</a:t>
            </a:r>
          </a:p>
          <a:p>
            <a:pPr marL="26034">
              <a:lnSpc>
                <a:spcPct val="100000"/>
              </a:lnSpc>
              <a:spcBef>
                <a:spcPts val="240"/>
              </a:spcBef>
            </a:pPr>
            <a:r>
              <a:rPr sz="1800" dirty="0">
                <a:ln w="0"/>
                <a:effectLst>
                  <a:outerShdw blurRad="38100" dist="19050" dir="2700000" algn="tl" rotWithShape="0">
                    <a:schemeClr val="dk1">
                      <a:alpha val="40000"/>
                    </a:schemeClr>
                  </a:outerShdw>
                </a:effectLst>
                <a:latin typeface="Calibri"/>
                <a:cs typeface="Calibri"/>
              </a:rPr>
              <a:t>*customer voices and support</a:t>
            </a:r>
          </a:p>
          <a:p>
            <a:pPr marL="26034">
              <a:lnSpc>
                <a:spcPct val="100000"/>
              </a:lnSpc>
              <a:spcBef>
                <a:spcPts val="750"/>
              </a:spcBef>
            </a:pPr>
            <a:r>
              <a:rPr sz="1800" dirty="0">
                <a:ln w="0"/>
                <a:effectLst>
                  <a:outerShdw blurRad="38100" dist="19050" dir="2700000" algn="tl" rotWithShape="0">
                    <a:schemeClr val="dk1">
                      <a:alpha val="40000"/>
                    </a:schemeClr>
                  </a:outerShdw>
                </a:effectLst>
                <a:latin typeface="Calibri"/>
                <a:cs typeface="Calibri"/>
              </a:rPr>
              <a:t>*online classes for students</a:t>
            </a:r>
          </a:p>
        </p:txBody>
      </p:sp>
      <p:grpSp>
        <p:nvGrpSpPr>
          <p:cNvPr id="9" name="object 9"/>
          <p:cNvGrpSpPr/>
          <p:nvPr/>
        </p:nvGrpSpPr>
        <p:grpSpPr>
          <a:xfrm>
            <a:off x="326136" y="3451859"/>
            <a:ext cx="5516880" cy="771525"/>
            <a:chOff x="326136" y="3451859"/>
            <a:chExt cx="5516880" cy="771525"/>
          </a:xfrm>
        </p:grpSpPr>
        <p:sp>
          <p:nvSpPr>
            <p:cNvPr id="10" name="object 10"/>
            <p:cNvSpPr/>
            <p:nvPr/>
          </p:nvSpPr>
          <p:spPr>
            <a:xfrm>
              <a:off x="326136" y="3451859"/>
              <a:ext cx="5376672" cy="771144"/>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5068824" y="3451859"/>
              <a:ext cx="774191" cy="771144"/>
            </a:xfrm>
            <a:prstGeom prst="rect">
              <a:avLst/>
            </a:prstGeom>
            <a:blipFill>
              <a:blip r:embed="rId6" cstate="print"/>
              <a:stretch>
                <a:fillRect/>
              </a:stretch>
            </a:blipFill>
          </p:spPr>
          <p:txBody>
            <a:bodyPr wrap="square" lIns="0" tIns="0" rIns="0" bIns="0" rtlCol="0"/>
            <a:lstStyle/>
            <a:p>
              <a:endParaRPr/>
            </a:p>
          </p:txBody>
        </p:sp>
        <p:sp>
          <p:nvSpPr>
            <p:cNvPr id="12" name="object 12"/>
            <p:cNvSpPr/>
            <p:nvPr/>
          </p:nvSpPr>
          <p:spPr>
            <a:xfrm>
              <a:off x="670140" y="3733672"/>
              <a:ext cx="4847120" cy="412369"/>
            </a:xfrm>
            <a:prstGeom prst="rect">
              <a:avLst/>
            </a:prstGeom>
            <a:noFill/>
          </p:spPr>
          <p:txBody>
            <a:bodyPr wrap="square" lIns="0" tIns="0" rIns="0" bIns="0" rtlCol="0"/>
            <a:lstStyle/>
            <a:p>
              <a:endParaRPr/>
            </a:p>
          </p:txBody>
        </p:sp>
      </p:grpSp>
      <p:sp>
        <p:nvSpPr>
          <p:cNvPr id="13" name="object 13"/>
          <p:cNvSpPr txBox="1"/>
          <p:nvPr/>
        </p:nvSpPr>
        <p:spPr>
          <a:xfrm>
            <a:off x="648106" y="4179189"/>
            <a:ext cx="4615180" cy="2312035"/>
          </a:xfrm>
          <a:prstGeom prst="rect">
            <a:avLst/>
          </a:prstGeom>
        </p:spPr>
        <p:txBody>
          <a:bodyPr vert="horz" wrap="square" lIns="0" tIns="119380" rIns="0" bIns="0" rtlCol="0">
            <a:spAutoFit/>
          </a:bodyPr>
          <a:lstStyle/>
          <a:p>
            <a:pPr marL="52705">
              <a:lnSpc>
                <a:spcPct val="100000"/>
              </a:lnSpc>
              <a:spcBef>
                <a:spcPts val="940"/>
              </a:spcBef>
            </a:pPr>
            <a:r>
              <a:rPr sz="1800" dirty="0">
                <a:ln w="0"/>
                <a:effectLst>
                  <a:outerShdw blurRad="38100" dist="19050" dir="2700000" algn="tl" rotWithShape="0">
                    <a:schemeClr val="dk1">
                      <a:alpha val="40000"/>
                    </a:schemeClr>
                  </a:outerShdw>
                </a:effectLst>
                <a:latin typeface="Calibri"/>
                <a:cs typeface="Calibri"/>
              </a:rPr>
              <a:t>*Pornography</a:t>
            </a:r>
          </a:p>
          <a:p>
            <a:pPr marL="52705">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*Spending too long time on social network *sites</a:t>
            </a:r>
          </a:p>
          <a:p>
            <a:pPr marL="3302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*Leaking of personal info</a:t>
            </a:r>
          </a:p>
          <a:p>
            <a:pPr marL="1270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*Pedophiles</a:t>
            </a:r>
          </a:p>
          <a:p>
            <a:pPr marL="4572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*Cyber bulling</a:t>
            </a:r>
          </a:p>
          <a:p>
            <a:pPr marL="52705">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*Disa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grpSp>
        <p:nvGrpSpPr>
          <p:cNvPr id="3" name="object 3"/>
          <p:cNvGrpSpPr/>
          <p:nvPr/>
        </p:nvGrpSpPr>
        <p:grpSpPr>
          <a:xfrm>
            <a:off x="1392936" y="597408"/>
            <a:ext cx="6356985" cy="1123315"/>
            <a:chOff x="1392936" y="597408"/>
            <a:chExt cx="6356985" cy="1123315"/>
          </a:xfrm>
        </p:grpSpPr>
        <p:sp>
          <p:nvSpPr>
            <p:cNvPr id="4" name="object 4"/>
            <p:cNvSpPr/>
            <p:nvPr/>
          </p:nvSpPr>
          <p:spPr>
            <a:xfrm>
              <a:off x="1392936" y="597408"/>
              <a:ext cx="6356604" cy="112318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1866137" y="983234"/>
              <a:ext cx="5396103" cy="473837"/>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7059295" y="1346454"/>
              <a:ext cx="113029" cy="117094"/>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937763" y="1301877"/>
              <a:ext cx="126111" cy="104648"/>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4545330" y="1170559"/>
              <a:ext cx="144145" cy="94361"/>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3608324" y="1120140"/>
              <a:ext cx="3324225" cy="331470"/>
            </a:xfrm>
            <a:custGeom>
              <a:avLst/>
              <a:gdLst/>
              <a:ahLst/>
              <a:cxnLst/>
              <a:rect l="l" t="t" r="r" b="b"/>
              <a:pathLst>
                <a:path w="3324225" h="331469">
                  <a:moveTo>
                    <a:pt x="42163" y="5714"/>
                  </a:moveTo>
                  <a:lnTo>
                    <a:pt x="50418" y="5714"/>
                  </a:lnTo>
                  <a:lnTo>
                    <a:pt x="57276" y="6096"/>
                  </a:lnTo>
                  <a:lnTo>
                    <a:pt x="62611" y="6731"/>
                  </a:lnTo>
                  <a:lnTo>
                    <a:pt x="67945" y="7365"/>
                  </a:lnTo>
                  <a:lnTo>
                    <a:pt x="84327" y="17525"/>
                  </a:lnTo>
                  <a:lnTo>
                    <a:pt x="84327" y="19812"/>
                  </a:lnTo>
                  <a:lnTo>
                    <a:pt x="84327" y="317754"/>
                  </a:lnTo>
                  <a:lnTo>
                    <a:pt x="84327" y="320039"/>
                  </a:lnTo>
                  <a:lnTo>
                    <a:pt x="83692" y="321945"/>
                  </a:lnTo>
                  <a:lnTo>
                    <a:pt x="82423" y="323596"/>
                  </a:lnTo>
                  <a:lnTo>
                    <a:pt x="81025" y="325374"/>
                  </a:lnTo>
                  <a:lnTo>
                    <a:pt x="78739" y="326771"/>
                  </a:lnTo>
                  <a:lnTo>
                    <a:pt x="75564" y="327787"/>
                  </a:lnTo>
                  <a:lnTo>
                    <a:pt x="72262" y="328930"/>
                  </a:lnTo>
                  <a:lnTo>
                    <a:pt x="67945" y="329819"/>
                  </a:lnTo>
                  <a:lnTo>
                    <a:pt x="62611" y="330326"/>
                  </a:lnTo>
                  <a:lnTo>
                    <a:pt x="57276" y="330962"/>
                  </a:lnTo>
                  <a:lnTo>
                    <a:pt x="50418" y="331215"/>
                  </a:lnTo>
                  <a:lnTo>
                    <a:pt x="42163" y="331215"/>
                  </a:lnTo>
                  <a:lnTo>
                    <a:pt x="33909" y="331215"/>
                  </a:lnTo>
                  <a:lnTo>
                    <a:pt x="27177" y="330962"/>
                  </a:lnTo>
                  <a:lnTo>
                    <a:pt x="21716" y="330326"/>
                  </a:lnTo>
                  <a:lnTo>
                    <a:pt x="16383" y="329819"/>
                  </a:lnTo>
                  <a:lnTo>
                    <a:pt x="12064" y="328930"/>
                  </a:lnTo>
                  <a:lnTo>
                    <a:pt x="8889" y="327787"/>
                  </a:lnTo>
                  <a:lnTo>
                    <a:pt x="5587" y="326771"/>
                  </a:lnTo>
                  <a:lnTo>
                    <a:pt x="3301" y="325374"/>
                  </a:lnTo>
                  <a:lnTo>
                    <a:pt x="2031" y="323596"/>
                  </a:lnTo>
                  <a:lnTo>
                    <a:pt x="635" y="321945"/>
                  </a:lnTo>
                  <a:lnTo>
                    <a:pt x="0" y="320039"/>
                  </a:lnTo>
                  <a:lnTo>
                    <a:pt x="0" y="317754"/>
                  </a:lnTo>
                  <a:lnTo>
                    <a:pt x="0" y="19812"/>
                  </a:lnTo>
                  <a:lnTo>
                    <a:pt x="0" y="17525"/>
                  </a:lnTo>
                  <a:lnTo>
                    <a:pt x="635" y="15621"/>
                  </a:lnTo>
                  <a:lnTo>
                    <a:pt x="2031" y="13970"/>
                  </a:lnTo>
                  <a:lnTo>
                    <a:pt x="3301" y="12192"/>
                  </a:lnTo>
                  <a:lnTo>
                    <a:pt x="33909" y="5714"/>
                  </a:lnTo>
                  <a:lnTo>
                    <a:pt x="42163" y="5714"/>
                  </a:lnTo>
                  <a:close/>
                </a:path>
                <a:path w="3324225" h="331469">
                  <a:moveTo>
                    <a:pt x="3214624" y="0"/>
                  </a:moveTo>
                  <a:lnTo>
                    <a:pt x="3254986" y="5625"/>
                  </a:lnTo>
                  <a:lnTo>
                    <a:pt x="3292937" y="29196"/>
                  </a:lnTo>
                  <a:lnTo>
                    <a:pt x="3315200" y="66555"/>
                  </a:lnTo>
                  <a:lnTo>
                    <a:pt x="3323760" y="117657"/>
                  </a:lnTo>
                  <a:lnTo>
                    <a:pt x="3324098" y="133350"/>
                  </a:lnTo>
                  <a:lnTo>
                    <a:pt x="3324098" y="317754"/>
                  </a:lnTo>
                  <a:lnTo>
                    <a:pt x="3324098" y="320039"/>
                  </a:lnTo>
                  <a:lnTo>
                    <a:pt x="3315461" y="327787"/>
                  </a:lnTo>
                  <a:lnTo>
                    <a:pt x="3312286" y="328930"/>
                  </a:lnTo>
                  <a:lnTo>
                    <a:pt x="3307969" y="329819"/>
                  </a:lnTo>
                  <a:lnTo>
                    <a:pt x="3302507" y="330326"/>
                  </a:lnTo>
                  <a:lnTo>
                    <a:pt x="3297047" y="330962"/>
                  </a:lnTo>
                  <a:lnTo>
                    <a:pt x="3290316" y="331215"/>
                  </a:lnTo>
                  <a:lnTo>
                    <a:pt x="3282315" y="331215"/>
                  </a:lnTo>
                  <a:lnTo>
                    <a:pt x="3274059" y="331215"/>
                  </a:lnTo>
                  <a:lnTo>
                    <a:pt x="3267202" y="330962"/>
                  </a:lnTo>
                  <a:lnTo>
                    <a:pt x="3261741" y="330326"/>
                  </a:lnTo>
                  <a:lnTo>
                    <a:pt x="3256279" y="329819"/>
                  </a:lnTo>
                  <a:lnTo>
                    <a:pt x="3251961" y="328930"/>
                  </a:lnTo>
                  <a:lnTo>
                    <a:pt x="3248786" y="327787"/>
                  </a:lnTo>
                  <a:lnTo>
                    <a:pt x="3245739" y="326771"/>
                  </a:lnTo>
                  <a:lnTo>
                    <a:pt x="3243453" y="325374"/>
                  </a:lnTo>
                  <a:lnTo>
                    <a:pt x="3242055" y="323596"/>
                  </a:lnTo>
                  <a:lnTo>
                    <a:pt x="3240785" y="321945"/>
                  </a:lnTo>
                  <a:lnTo>
                    <a:pt x="3240151" y="320039"/>
                  </a:lnTo>
                  <a:lnTo>
                    <a:pt x="3240151" y="317754"/>
                  </a:lnTo>
                  <a:lnTo>
                    <a:pt x="3240151" y="147320"/>
                  </a:lnTo>
                  <a:lnTo>
                    <a:pt x="3234817" y="104901"/>
                  </a:lnTo>
                  <a:lnTo>
                    <a:pt x="3227704" y="91948"/>
                  </a:lnTo>
                  <a:lnTo>
                    <a:pt x="3223641" y="85979"/>
                  </a:lnTo>
                  <a:lnTo>
                    <a:pt x="3218560" y="81407"/>
                  </a:lnTo>
                  <a:lnTo>
                    <a:pt x="3212210" y="78232"/>
                  </a:lnTo>
                  <a:lnTo>
                    <a:pt x="3205733" y="74930"/>
                  </a:lnTo>
                  <a:lnTo>
                    <a:pt x="3198368" y="73406"/>
                  </a:lnTo>
                  <a:lnTo>
                    <a:pt x="3189858" y="73406"/>
                  </a:lnTo>
                  <a:lnTo>
                    <a:pt x="3149080" y="91588"/>
                  </a:lnTo>
                  <a:lnTo>
                    <a:pt x="3123183" y="119252"/>
                  </a:lnTo>
                  <a:lnTo>
                    <a:pt x="3123183" y="317754"/>
                  </a:lnTo>
                  <a:lnTo>
                    <a:pt x="3123183" y="320039"/>
                  </a:lnTo>
                  <a:lnTo>
                    <a:pt x="3114421" y="327787"/>
                  </a:lnTo>
                  <a:lnTo>
                    <a:pt x="3111119" y="328930"/>
                  </a:lnTo>
                  <a:lnTo>
                    <a:pt x="3106801" y="329819"/>
                  </a:lnTo>
                  <a:lnTo>
                    <a:pt x="3101467" y="330326"/>
                  </a:lnTo>
                  <a:lnTo>
                    <a:pt x="3096132" y="330962"/>
                  </a:lnTo>
                  <a:lnTo>
                    <a:pt x="3089275" y="331215"/>
                  </a:lnTo>
                  <a:lnTo>
                    <a:pt x="3081020" y="331215"/>
                  </a:lnTo>
                  <a:lnTo>
                    <a:pt x="3072765" y="331215"/>
                  </a:lnTo>
                  <a:lnTo>
                    <a:pt x="3066033" y="330962"/>
                  </a:lnTo>
                  <a:lnTo>
                    <a:pt x="3060573" y="330326"/>
                  </a:lnTo>
                  <a:lnTo>
                    <a:pt x="3055239" y="329819"/>
                  </a:lnTo>
                  <a:lnTo>
                    <a:pt x="3050921" y="328930"/>
                  </a:lnTo>
                  <a:lnTo>
                    <a:pt x="3047746" y="327787"/>
                  </a:lnTo>
                  <a:lnTo>
                    <a:pt x="3044444" y="326771"/>
                  </a:lnTo>
                  <a:lnTo>
                    <a:pt x="3042157" y="325374"/>
                  </a:lnTo>
                  <a:lnTo>
                    <a:pt x="3040887" y="323596"/>
                  </a:lnTo>
                  <a:lnTo>
                    <a:pt x="3039491" y="321945"/>
                  </a:lnTo>
                  <a:lnTo>
                    <a:pt x="3038855" y="320039"/>
                  </a:lnTo>
                  <a:lnTo>
                    <a:pt x="3038855" y="317754"/>
                  </a:lnTo>
                  <a:lnTo>
                    <a:pt x="3038855" y="19050"/>
                  </a:lnTo>
                  <a:lnTo>
                    <a:pt x="3038855" y="16890"/>
                  </a:lnTo>
                  <a:lnTo>
                    <a:pt x="3039364" y="14859"/>
                  </a:lnTo>
                  <a:lnTo>
                    <a:pt x="3057779" y="6604"/>
                  </a:lnTo>
                  <a:lnTo>
                    <a:pt x="3062351" y="5969"/>
                  </a:lnTo>
                  <a:lnTo>
                    <a:pt x="3068066" y="5714"/>
                  </a:lnTo>
                  <a:lnTo>
                    <a:pt x="3075051" y="5714"/>
                  </a:lnTo>
                  <a:lnTo>
                    <a:pt x="3082162" y="5714"/>
                  </a:lnTo>
                  <a:lnTo>
                    <a:pt x="3088131" y="5969"/>
                  </a:lnTo>
                  <a:lnTo>
                    <a:pt x="3092830" y="6604"/>
                  </a:lnTo>
                  <a:lnTo>
                    <a:pt x="3097403" y="7112"/>
                  </a:lnTo>
                  <a:lnTo>
                    <a:pt x="3110865" y="16890"/>
                  </a:lnTo>
                  <a:lnTo>
                    <a:pt x="3110865" y="19050"/>
                  </a:lnTo>
                  <a:lnTo>
                    <a:pt x="3110865" y="53594"/>
                  </a:lnTo>
                  <a:lnTo>
                    <a:pt x="3148494" y="20964"/>
                  </a:lnTo>
                  <a:lnTo>
                    <a:pt x="3187382" y="3349"/>
                  </a:lnTo>
                  <a:lnTo>
                    <a:pt x="3200860" y="835"/>
                  </a:lnTo>
                  <a:lnTo>
                    <a:pt x="3214624" y="0"/>
                  </a:lnTo>
                  <a:close/>
                </a:path>
              </a:pathLst>
            </a:custGeom>
            <a:ln w="18288">
              <a:solidFill>
                <a:srgbClr val="FBFBFC"/>
              </a:solidFill>
            </a:ln>
          </p:spPr>
          <p:txBody>
            <a:bodyPr wrap="square" lIns="0" tIns="0" rIns="0" bIns="0" rtlCol="0"/>
            <a:lstStyle/>
            <a:p>
              <a:endParaRPr/>
            </a:p>
          </p:txBody>
        </p:sp>
        <p:sp>
          <p:nvSpPr>
            <p:cNvPr id="10" name="object 10"/>
            <p:cNvSpPr/>
            <p:nvPr/>
          </p:nvSpPr>
          <p:spPr>
            <a:xfrm>
              <a:off x="4974716" y="985393"/>
              <a:ext cx="1616329" cy="480822"/>
            </a:xfrm>
            <a:prstGeom prst="rect">
              <a:avLst/>
            </a:prstGeom>
            <a:blipFill>
              <a:blip r:embed="rId7" cstate="print"/>
              <a:stretch>
                <a:fillRect/>
              </a:stretch>
            </a:blipFill>
          </p:spPr>
          <p:txBody>
            <a:bodyPr wrap="square" lIns="0" tIns="0" rIns="0" bIns="0" rtlCol="0"/>
            <a:lstStyle/>
            <a:p>
              <a:endParaRPr/>
            </a:p>
          </p:txBody>
        </p:sp>
        <p:sp>
          <p:nvSpPr>
            <p:cNvPr id="11" name="object 11"/>
            <p:cNvSpPr/>
            <p:nvPr/>
          </p:nvSpPr>
          <p:spPr>
            <a:xfrm>
              <a:off x="1866137" y="1013968"/>
              <a:ext cx="2896235" cy="443230"/>
            </a:xfrm>
            <a:custGeom>
              <a:avLst/>
              <a:gdLst/>
              <a:ahLst/>
              <a:cxnLst/>
              <a:rect l="l" t="t" r="r" b="b"/>
              <a:pathLst>
                <a:path w="2896235" h="443230">
                  <a:moveTo>
                    <a:pt x="2755011" y="106172"/>
                  </a:moveTo>
                  <a:lnTo>
                    <a:pt x="2805124" y="112387"/>
                  </a:lnTo>
                  <a:lnTo>
                    <a:pt x="2843323" y="130428"/>
                  </a:lnTo>
                  <a:lnTo>
                    <a:pt x="2870761" y="158091"/>
                  </a:lnTo>
                  <a:lnTo>
                    <a:pt x="2887853" y="194310"/>
                  </a:lnTo>
                  <a:lnTo>
                    <a:pt x="2895478" y="237047"/>
                  </a:lnTo>
                  <a:lnTo>
                    <a:pt x="2895981" y="252476"/>
                  </a:lnTo>
                  <a:lnTo>
                    <a:pt x="2895981" y="265938"/>
                  </a:lnTo>
                  <a:lnTo>
                    <a:pt x="2895981" y="276225"/>
                  </a:lnTo>
                  <a:lnTo>
                    <a:pt x="2893695" y="283718"/>
                  </a:lnTo>
                  <a:lnTo>
                    <a:pt x="2889123" y="288671"/>
                  </a:lnTo>
                  <a:lnTo>
                    <a:pt x="2884551" y="293624"/>
                  </a:lnTo>
                  <a:lnTo>
                    <a:pt x="2878201" y="296037"/>
                  </a:lnTo>
                  <a:lnTo>
                    <a:pt x="2870200" y="296037"/>
                  </a:lnTo>
                  <a:lnTo>
                    <a:pt x="2688336" y="296037"/>
                  </a:lnTo>
                  <a:lnTo>
                    <a:pt x="2695400" y="338210"/>
                  </a:lnTo>
                  <a:lnTo>
                    <a:pt x="2725279" y="370572"/>
                  </a:lnTo>
                  <a:lnTo>
                    <a:pt x="2769997" y="379476"/>
                  </a:lnTo>
                  <a:lnTo>
                    <a:pt x="2780712" y="379265"/>
                  </a:lnTo>
                  <a:lnTo>
                    <a:pt x="2824479" y="372887"/>
                  </a:lnTo>
                  <a:lnTo>
                    <a:pt x="2863469" y="360045"/>
                  </a:lnTo>
                  <a:lnTo>
                    <a:pt x="2867787" y="359029"/>
                  </a:lnTo>
                  <a:lnTo>
                    <a:pt x="2871216" y="359029"/>
                  </a:lnTo>
                  <a:lnTo>
                    <a:pt x="2873121" y="359029"/>
                  </a:lnTo>
                  <a:lnTo>
                    <a:pt x="2874899" y="359410"/>
                  </a:lnTo>
                  <a:lnTo>
                    <a:pt x="2876169" y="360172"/>
                  </a:lnTo>
                  <a:lnTo>
                    <a:pt x="2877566" y="360934"/>
                  </a:lnTo>
                  <a:lnTo>
                    <a:pt x="2878582" y="362331"/>
                  </a:lnTo>
                  <a:lnTo>
                    <a:pt x="2879471" y="364363"/>
                  </a:lnTo>
                  <a:lnTo>
                    <a:pt x="2880487" y="366395"/>
                  </a:lnTo>
                  <a:lnTo>
                    <a:pt x="2880995" y="369189"/>
                  </a:lnTo>
                  <a:lnTo>
                    <a:pt x="2881376" y="372872"/>
                  </a:lnTo>
                  <a:lnTo>
                    <a:pt x="2881757" y="376555"/>
                  </a:lnTo>
                  <a:lnTo>
                    <a:pt x="2881884" y="381254"/>
                  </a:lnTo>
                  <a:lnTo>
                    <a:pt x="2881884" y="386842"/>
                  </a:lnTo>
                  <a:lnTo>
                    <a:pt x="2881884" y="391668"/>
                  </a:lnTo>
                  <a:lnTo>
                    <a:pt x="2881757" y="395859"/>
                  </a:lnTo>
                  <a:lnTo>
                    <a:pt x="2881503" y="399415"/>
                  </a:lnTo>
                  <a:lnTo>
                    <a:pt x="2881376" y="402844"/>
                  </a:lnTo>
                  <a:lnTo>
                    <a:pt x="2880995" y="405765"/>
                  </a:lnTo>
                  <a:lnTo>
                    <a:pt x="2880487" y="408178"/>
                  </a:lnTo>
                  <a:lnTo>
                    <a:pt x="2880106" y="410718"/>
                  </a:lnTo>
                  <a:lnTo>
                    <a:pt x="2879471" y="412750"/>
                  </a:lnTo>
                  <a:lnTo>
                    <a:pt x="2845514" y="431544"/>
                  </a:lnTo>
                  <a:lnTo>
                    <a:pt x="2803906" y="440182"/>
                  </a:lnTo>
                  <a:lnTo>
                    <a:pt x="2762377" y="443103"/>
                  </a:lnTo>
                  <a:lnTo>
                    <a:pt x="2743015" y="442464"/>
                  </a:lnTo>
                  <a:lnTo>
                    <a:pt x="2692527" y="433070"/>
                  </a:lnTo>
                  <a:lnTo>
                    <a:pt x="2653129" y="412138"/>
                  </a:lnTo>
                  <a:lnTo>
                    <a:pt x="2624931" y="379428"/>
                  </a:lnTo>
                  <a:lnTo>
                    <a:pt x="2608183" y="334742"/>
                  </a:lnTo>
                  <a:lnTo>
                    <a:pt x="2602611" y="278003"/>
                  </a:lnTo>
                  <a:lnTo>
                    <a:pt x="2603255" y="258573"/>
                  </a:lnTo>
                  <a:lnTo>
                    <a:pt x="2613025" y="206121"/>
                  </a:lnTo>
                  <a:lnTo>
                    <a:pt x="2633813" y="163633"/>
                  </a:lnTo>
                  <a:lnTo>
                    <a:pt x="2665031" y="132254"/>
                  </a:lnTo>
                  <a:lnTo>
                    <a:pt x="2705754" y="112762"/>
                  </a:lnTo>
                  <a:lnTo>
                    <a:pt x="2737671" y="106908"/>
                  </a:lnTo>
                  <a:lnTo>
                    <a:pt x="2755011" y="106172"/>
                  </a:lnTo>
                  <a:close/>
                </a:path>
                <a:path w="2896235" h="443230">
                  <a:moveTo>
                    <a:pt x="2016887" y="106172"/>
                  </a:moveTo>
                  <a:lnTo>
                    <a:pt x="2060956" y="111252"/>
                  </a:lnTo>
                  <a:lnTo>
                    <a:pt x="2086102" y="119761"/>
                  </a:lnTo>
                  <a:lnTo>
                    <a:pt x="2091054" y="122047"/>
                  </a:lnTo>
                  <a:lnTo>
                    <a:pt x="2101215" y="130810"/>
                  </a:lnTo>
                  <a:lnTo>
                    <a:pt x="2102104" y="132461"/>
                  </a:lnTo>
                  <a:lnTo>
                    <a:pt x="2104390" y="145542"/>
                  </a:lnTo>
                  <a:lnTo>
                    <a:pt x="2104771" y="148971"/>
                  </a:lnTo>
                  <a:lnTo>
                    <a:pt x="2104898" y="153289"/>
                  </a:lnTo>
                  <a:lnTo>
                    <a:pt x="2104898" y="158369"/>
                  </a:lnTo>
                  <a:lnTo>
                    <a:pt x="2104898" y="164465"/>
                  </a:lnTo>
                  <a:lnTo>
                    <a:pt x="2104771" y="169418"/>
                  </a:lnTo>
                  <a:lnTo>
                    <a:pt x="2104390" y="173101"/>
                  </a:lnTo>
                  <a:lnTo>
                    <a:pt x="2104009" y="176911"/>
                  </a:lnTo>
                  <a:lnTo>
                    <a:pt x="2096642" y="187833"/>
                  </a:lnTo>
                  <a:lnTo>
                    <a:pt x="2094864" y="187833"/>
                  </a:lnTo>
                  <a:lnTo>
                    <a:pt x="2092833" y="187833"/>
                  </a:lnTo>
                  <a:lnTo>
                    <a:pt x="2089785" y="186690"/>
                  </a:lnTo>
                  <a:lnTo>
                    <a:pt x="2085466" y="184404"/>
                  </a:lnTo>
                  <a:lnTo>
                    <a:pt x="2081276" y="181991"/>
                  </a:lnTo>
                  <a:lnTo>
                    <a:pt x="2075941" y="179578"/>
                  </a:lnTo>
                  <a:lnTo>
                    <a:pt x="2034047" y="166655"/>
                  </a:lnTo>
                  <a:lnTo>
                    <a:pt x="2018791" y="165735"/>
                  </a:lnTo>
                  <a:lnTo>
                    <a:pt x="2011299" y="165735"/>
                  </a:lnTo>
                  <a:lnTo>
                    <a:pt x="2004695" y="166624"/>
                  </a:lnTo>
                  <a:lnTo>
                    <a:pt x="1999107" y="168148"/>
                  </a:lnTo>
                  <a:lnTo>
                    <a:pt x="1993519" y="169672"/>
                  </a:lnTo>
                  <a:lnTo>
                    <a:pt x="1988947" y="171958"/>
                  </a:lnTo>
                  <a:lnTo>
                    <a:pt x="1985390" y="174879"/>
                  </a:lnTo>
                  <a:lnTo>
                    <a:pt x="1981835" y="177673"/>
                  </a:lnTo>
                  <a:lnTo>
                    <a:pt x="1979167" y="181102"/>
                  </a:lnTo>
                  <a:lnTo>
                    <a:pt x="1977263" y="185039"/>
                  </a:lnTo>
                  <a:lnTo>
                    <a:pt x="1975485" y="188976"/>
                  </a:lnTo>
                  <a:lnTo>
                    <a:pt x="1974596" y="193167"/>
                  </a:lnTo>
                  <a:lnTo>
                    <a:pt x="1974596" y="197612"/>
                  </a:lnTo>
                  <a:lnTo>
                    <a:pt x="1974596" y="204470"/>
                  </a:lnTo>
                  <a:lnTo>
                    <a:pt x="2003115" y="230078"/>
                  </a:lnTo>
                  <a:lnTo>
                    <a:pt x="2028001" y="239845"/>
                  </a:lnTo>
                  <a:lnTo>
                    <a:pt x="2034682" y="242331"/>
                  </a:lnTo>
                  <a:lnTo>
                    <a:pt x="2074926" y="260604"/>
                  </a:lnTo>
                  <a:lnTo>
                    <a:pt x="2107882" y="290417"/>
                  </a:lnTo>
                  <a:lnTo>
                    <a:pt x="2121259" y="329741"/>
                  </a:lnTo>
                  <a:lnTo>
                    <a:pt x="2121662" y="339598"/>
                  </a:lnTo>
                  <a:lnTo>
                    <a:pt x="2121066" y="351907"/>
                  </a:lnTo>
                  <a:lnTo>
                    <a:pt x="2106874" y="393741"/>
                  </a:lnTo>
                  <a:lnTo>
                    <a:pt x="2076013" y="423086"/>
                  </a:lnTo>
                  <a:lnTo>
                    <a:pt x="2031791" y="439406"/>
                  </a:lnTo>
                  <a:lnTo>
                    <a:pt x="1992376" y="443103"/>
                  </a:lnTo>
                  <a:lnTo>
                    <a:pt x="1984089" y="442938"/>
                  </a:lnTo>
                  <a:lnTo>
                    <a:pt x="1945957" y="437721"/>
                  </a:lnTo>
                  <a:lnTo>
                    <a:pt x="1907666" y="423672"/>
                  </a:lnTo>
                  <a:lnTo>
                    <a:pt x="1901316" y="418719"/>
                  </a:lnTo>
                  <a:lnTo>
                    <a:pt x="1898903" y="416433"/>
                  </a:lnTo>
                  <a:lnTo>
                    <a:pt x="1896999" y="412750"/>
                  </a:lnTo>
                  <a:lnTo>
                    <a:pt x="1895602" y="407670"/>
                  </a:lnTo>
                  <a:lnTo>
                    <a:pt x="1894332" y="402717"/>
                  </a:lnTo>
                  <a:lnTo>
                    <a:pt x="1893570" y="395224"/>
                  </a:lnTo>
                  <a:lnTo>
                    <a:pt x="1893570" y="385445"/>
                  </a:lnTo>
                  <a:lnTo>
                    <a:pt x="1893570" y="378968"/>
                  </a:lnTo>
                  <a:lnTo>
                    <a:pt x="1893824" y="373761"/>
                  </a:lnTo>
                  <a:lnTo>
                    <a:pt x="1894332" y="369951"/>
                  </a:lnTo>
                  <a:lnTo>
                    <a:pt x="1894713" y="366014"/>
                  </a:lnTo>
                  <a:lnTo>
                    <a:pt x="1895348" y="362839"/>
                  </a:lnTo>
                  <a:lnTo>
                    <a:pt x="1896237" y="360553"/>
                  </a:lnTo>
                  <a:lnTo>
                    <a:pt x="1897126" y="358140"/>
                  </a:lnTo>
                  <a:lnTo>
                    <a:pt x="1898269" y="356616"/>
                  </a:lnTo>
                  <a:lnTo>
                    <a:pt x="1899665" y="355854"/>
                  </a:lnTo>
                  <a:lnTo>
                    <a:pt x="1900936" y="355092"/>
                  </a:lnTo>
                  <a:lnTo>
                    <a:pt x="1902587" y="354711"/>
                  </a:lnTo>
                  <a:lnTo>
                    <a:pt x="1904619" y="354711"/>
                  </a:lnTo>
                  <a:lnTo>
                    <a:pt x="1907159" y="354711"/>
                  </a:lnTo>
                  <a:lnTo>
                    <a:pt x="1910714" y="356108"/>
                  </a:lnTo>
                  <a:lnTo>
                    <a:pt x="1915540" y="358902"/>
                  </a:lnTo>
                  <a:lnTo>
                    <a:pt x="1920366" y="361569"/>
                  </a:lnTo>
                  <a:lnTo>
                    <a:pt x="1958339" y="377444"/>
                  </a:lnTo>
                  <a:lnTo>
                    <a:pt x="1990725" y="381762"/>
                  </a:lnTo>
                  <a:lnTo>
                    <a:pt x="1998345" y="381762"/>
                  </a:lnTo>
                  <a:lnTo>
                    <a:pt x="2034032" y="366141"/>
                  </a:lnTo>
                  <a:lnTo>
                    <a:pt x="2039620" y="352044"/>
                  </a:lnTo>
                  <a:lnTo>
                    <a:pt x="2039620" y="346329"/>
                  </a:lnTo>
                  <a:lnTo>
                    <a:pt x="2039620" y="339598"/>
                  </a:lnTo>
                  <a:lnTo>
                    <a:pt x="2037588" y="333883"/>
                  </a:lnTo>
                  <a:lnTo>
                    <a:pt x="2033397" y="329057"/>
                  </a:lnTo>
                  <a:lnTo>
                    <a:pt x="2029333" y="324231"/>
                  </a:lnTo>
                  <a:lnTo>
                    <a:pt x="1993900" y="306451"/>
                  </a:lnTo>
                  <a:lnTo>
                    <a:pt x="1987397" y="304020"/>
                  </a:lnTo>
                  <a:lnTo>
                    <a:pt x="1947445" y="286553"/>
                  </a:lnTo>
                  <a:lnTo>
                    <a:pt x="1913016" y="259304"/>
                  </a:lnTo>
                  <a:lnTo>
                    <a:pt x="1896808" y="222567"/>
                  </a:lnTo>
                  <a:lnTo>
                    <a:pt x="1895221" y="202946"/>
                  </a:lnTo>
                  <a:lnTo>
                    <a:pt x="1895744" y="192472"/>
                  </a:lnTo>
                  <a:lnTo>
                    <a:pt x="1908266" y="154953"/>
                  </a:lnTo>
                  <a:lnTo>
                    <a:pt x="1936047" y="126944"/>
                  </a:lnTo>
                  <a:lnTo>
                    <a:pt x="1977757" y="110136"/>
                  </a:lnTo>
                  <a:lnTo>
                    <a:pt x="2003145" y="106620"/>
                  </a:lnTo>
                  <a:lnTo>
                    <a:pt x="2016887" y="106172"/>
                  </a:lnTo>
                  <a:close/>
                </a:path>
                <a:path w="2896235" h="443230">
                  <a:moveTo>
                    <a:pt x="1139317" y="106172"/>
                  </a:moveTo>
                  <a:lnTo>
                    <a:pt x="1186287" y="110029"/>
                  </a:lnTo>
                  <a:lnTo>
                    <a:pt x="1231838" y="127496"/>
                  </a:lnTo>
                  <a:lnTo>
                    <a:pt x="1259661" y="160097"/>
                  </a:lnTo>
                  <a:lnTo>
                    <a:pt x="1270815" y="209194"/>
                  </a:lnTo>
                  <a:lnTo>
                    <a:pt x="1271270" y="224028"/>
                  </a:lnTo>
                  <a:lnTo>
                    <a:pt x="1271270" y="424942"/>
                  </a:lnTo>
                  <a:lnTo>
                    <a:pt x="1271270" y="428117"/>
                  </a:lnTo>
                  <a:lnTo>
                    <a:pt x="1245489" y="437388"/>
                  </a:lnTo>
                  <a:lnTo>
                    <a:pt x="1236091" y="437388"/>
                  </a:lnTo>
                  <a:lnTo>
                    <a:pt x="1226058" y="437388"/>
                  </a:lnTo>
                  <a:lnTo>
                    <a:pt x="1204468" y="432308"/>
                  </a:lnTo>
                  <a:lnTo>
                    <a:pt x="1202563" y="430530"/>
                  </a:lnTo>
                  <a:lnTo>
                    <a:pt x="1201547" y="428117"/>
                  </a:lnTo>
                  <a:lnTo>
                    <a:pt x="1201547" y="424942"/>
                  </a:lnTo>
                  <a:lnTo>
                    <a:pt x="1201547" y="401193"/>
                  </a:lnTo>
                  <a:lnTo>
                    <a:pt x="1171061" y="425981"/>
                  </a:lnTo>
                  <a:lnTo>
                    <a:pt x="1134697" y="440340"/>
                  </a:lnTo>
                  <a:lnTo>
                    <a:pt x="1107186" y="443103"/>
                  </a:lnTo>
                  <a:lnTo>
                    <a:pt x="1095519" y="442702"/>
                  </a:lnTo>
                  <a:lnTo>
                    <a:pt x="1053849" y="433377"/>
                  </a:lnTo>
                  <a:lnTo>
                    <a:pt x="1022099" y="411989"/>
                  </a:lnTo>
                  <a:lnTo>
                    <a:pt x="1002847" y="378702"/>
                  </a:lnTo>
                  <a:lnTo>
                    <a:pt x="998347" y="345948"/>
                  </a:lnTo>
                  <a:lnTo>
                    <a:pt x="998987" y="333327"/>
                  </a:lnTo>
                  <a:lnTo>
                    <a:pt x="1014269" y="291395"/>
                  </a:lnTo>
                  <a:lnTo>
                    <a:pt x="1049776" y="262870"/>
                  </a:lnTo>
                  <a:lnTo>
                    <a:pt x="1089406" y="250190"/>
                  </a:lnTo>
                  <a:lnTo>
                    <a:pt x="1140073" y="244475"/>
                  </a:lnTo>
                  <a:lnTo>
                    <a:pt x="1159383" y="244094"/>
                  </a:lnTo>
                  <a:lnTo>
                    <a:pt x="1188593" y="244094"/>
                  </a:lnTo>
                  <a:lnTo>
                    <a:pt x="1188593" y="226060"/>
                  </a:lnTo>
                  <a:lnTo>
                    <a:pt x="1188593" y="216662"/>
                  </a:lnTo>
                  <a:lnTo>
                    <a:pt x="1187577" y="208534"/>
                  </a:lnTo>
                  <a:lnTo>
                    <a:pt x="1185672" y="201422"/>
                  </a:lnTo>
                  <a:lnTo>
                    <a:pt x="1183767" y="194437"/>
                  </a:lnTo>
                  <a:lnTo>
                    <a:pt x="1180719" y="188595"/>
                  </a:lnTo>
                  <a:lnTo>
                    <a:pt x="1176274" y="183896"/>
                  </a:lnTo>
                  <a:lnTo>
                    <a:pt x="1171956" y="179197"/>
                  </a:lnTo>
                  <a:lnTo>
                    <a:pt x="1131951" y="170180"/>
                  </a:lnTo>
                  <a:lnTo>
                    <a:pt x="1121664" y="170467"/>
                  </a:lnTo>
                  <a:lnTo>
                    <a:pt x="1078626" y="179736"/>
                  </a:lnTo>
                  <a:lnTo>
                    <a:pt x="1043686" y="195580"/>
                  </a:lnTo>
                  <a:lnTo>
                    <a:pt x="1037970" y="198755"/>
                  </a:lnTo>
                  <a:lnTo>
                    <a:pt x="1033399" y="200279"/>
                  </a:lnTo>
                  <a:lnTo>
                    <a:pt x="1029843" y="200279"/>
                  </a:lnTo>
                  <a:lnTo>
                    <a:pt x="1027430" y="200279"/>
                  </a:lnTo>
                  <a:lnTo>
                    <a:pt x="1018667" y="191262"/>
                  </a:lnTo>
                  <a:lnTo>
                    <a:pt x="1017397" y="188341"/>
                  </a:lnTo>
                  <a:lnTo>
                    <a:pt x="1016381" y="184785"/>
                  </a:lnTo>
                  <a:lnTo>
                    <a:pt x="1015745" y="180467"/>
                  </a:lnTo>
                  <a:lnTo>
                    <a:pt x="1015111" y="176276"/>
                  </a:lnTo>
                  <a:lnTo>
                    <a:pt x="1014730" y="171577"/>
                  </a:lnTo>
                  <a:lnTo>
                    <a:pt x="1014730" y="166497"/>
                  </a:lnTo>
                  <a:lnTo>
                    <a:pt x="1014730" y="159512"/>
                  </a:lnTo>
                  <a:lnTo>
                    <a:pt x="1039241" y="128397"/>
                  </a:lnTo>
                  <a:lnTo>
                    <a:pt x="1083103" y="112998"/>
                  </a:lnTo>
                  <a:lnTo>
                    <a:pt x="1129502" y="106364"/>
                  </a:lnTo>
                  <a:lnTo>
                    <a:pt x="1139317" y="106172"/>
                  </a:lnTo>
                  <a:close/>
                </a:path>
                <a:path w="2896235" h="443230">
                  <a:moveTo>
                    <a:pt x="1405254" y="33147"/>
                  </a:moveTo>
                  <a:lnTo>
                    <a:pt x="1413510" y="33147"/>
                  </a:lnTo>
                  <a:lnTo>
                    <a:pt x="1420367" y="33401"/>
                  </a:lnTo>
                  <a:lnTo>
                    <a:pt x="1425828" y="34036"/>
                  </a:lnTo>
                  <a:lnTo>
                    <a:pt x="1431289" y="34544"/>
                  </a:lnTo>
                  <a:lnTo>
                    <a:pt x="1445387" y="41275"/>
                  </a:lnTo>
                  <a:lnTo>
                    <a:pt x="1446784" y="43053"/>
                  </a:lnTo>
                  <a:lnTo>
                    <a:pt x="1447419" y="44958"/>
                  </a:lnTo>
                  <a:lnTo>
                    <a:pt x="1447419" y="47244"/>
                  </a:lnTo>
                  <a:lnTo>
                    <a:pt x="1447419" y="113919"/>
                  </a:lnTo>
                  <a:lnTo>
                    <a:pt x="1512442" y="113919"/>
                  </a:lnTo>
                  <a:lnTo>
                    <a:pt x="1514602" y="113919"/>
                  </a:lnTo>
                  <a:lnTo>
                    <a:pt x="1516634" y="114427"/>
                  </a:lnTo>
                  <a:lnTo>
                    <a:pt x="1518285" y="115570"/>
                  </a:lnTo>
                  <a:lnTo>
                    <a:pt x="1519936" y="116712"/>
                  </a:lnTo>
                  <a:lnTo>
                    <a:pt x="1521333" y="118491"/>
                  </a:lnTo>
                  <a:lnTo>
                    <a:pt x="1525777" y="141605"/>
                  </a:lnTo>
                  <a:lnTo>
                    <a:pt x="1525777" y="148082"/>
                  </a:lnTo>
                  <a:lnTo>
                    <a:pt x="1517014" y="182245"/>
                  </a:lnTo>
                  <a:lnTo>
                    <a:pt x="1512697" y="182245"/>
                  </a:lnTo>
                  <a:lnTo>
                    <a:pt x="1447419" y="182245"/>
                  </a:lnTo>
                  <a:lnTo>
                    <a:pt x="1447419" y="322453"/>
                  </a:lnTo>
                  <a:lnTo>
                    <a:pt x="1447897" y="333956"/>
                  </a:lnTo>
                  <a:lnTo>
                    <a:pt x="1465834" y="368300"/>
                  </a:lnTo>
                  <a:lnTo>
                    <a:pt x="1482598" y="371348"/>
                  </a:lnTo>
                  <a:lnTo>
                    <a:pt x="1487042" y="371348"/>
                  </a:lnTo>
                  <a:lnTo>
                    <a:pt x="1491107" y="370967"/>
                  </a:lnTo>
                  <a:lnTo>
                    <a:pt x="1494663" y="370205"/>
                  </a:lnTo>
                  <a:lnTo>
                    <a:pt x="1498219" y="369443"/>
                  </a:lnTo>
                  <a:lnTo>
                    <a:pt x="1501394" y="368554"/>
                  </a:lnTo>
                  <a:lnTo>
                    <a:pt x="1504188" y="367538"/>
                  </a:lnTo>
                  <a:lnTo>
                    <a:pt x="1506982" y="366522"/>
                  </a:lnTo>
                  <a:lnTo>
                    <a:pt x="1509395" y="365633"/>
                  </a:lnTo>
                  <a:lnTo>
                    <a:pt x="1511173" y="364871"/>
                  </a:lnTo>
                  <a:lnTo>
                    <a:pt x="1513077" y="364109"/>
                  </a:lnTo>
                  <a:lnTo>
                    <a:pt x="1514856" y="363728"/>
                  </a:lnTo>
                  <a:lnTo>
                    <a:pt x="1516379" y="363728"/>
                  </a:lnTo>
                  <a:lnTo>
                    <a:pt x="1517777" y="363728"/>
                  </a:lnTo>
                  <a:lnTo>
                    <a:pt x="1523111" y="369570"/>
                  </a:lnTo>
                  <a:lnTo>
                    <a:pt x="1523746" y="371856"/>
                  </a:lnTo>
                  <a:lnTo>
                    <a:pt x="1524381" y="375031"/>
                  </a:lnTo>
                  <a:lnTo>
                    <a:pt x="1525015" y="379095"/>
                  </a:lnTo>
                  <a:lnTo>
                    <a:pt x="1525524" y="383159"/>
                  </a:lnTo>
                  <a:lnTo>
                    <a:pt x="1525777" y="388239"/>
                  </a:lnTo>
                  <a:lnTo>
                    <a:pt x="1525777" y="394462"/>
                  </a:lnTo>
                  <a:lnTo>
                    <a:pt x="1525777" y="404368"/>
                  </a:lnTo>
                  <a:lnTo>
                    <a:pt x="1519047" y="428117"/>
                  </a:lnTo>
                  <a:lnTo>
                    <a:pt x="1517141" y="430276"/>
                  </a:lnTo>
                  <a:lnTo>
                    <a:pt x="1496440" y="438150"/>
                  </a:lnTo>
                  <a:lnTo>
                    <a:pt x="1491234" y="439420"/>
                  </a:lnTo>
                  <a:lnTo>
                    <a:pt x="1485519" y="440436"/>
                  </a:lnTo>
                  <a:lnTo>
                    <a:pt x="1479423" y="441071"/>
                  </a:lnTo>
                  <a:lnTo>
                    <a:pt x="1473327" y="441706"/>
                  </a:lnTo>
                  <a:lnTo>
                    <a:pt x="1467103" y="442087"/>
                  </a:lnTo>
                  <a:lnTo>
                    <a:pt x="1460881" y="442087"/>
                  </a:lnTo>
                  <a:lnTo>
                    <a:pt x="1417320" y="435737"/>
                  </a:lnTo>
                  <a:lnTo>
                    <a:pt x="1381222" y="409049"/>
                  </a:lnTo>
                  <a:lnTo>
                    <a:pt x="1366559" y="372302"/>
                  </a:lnTo>
                  <a:lnTo>
                    <a:pt x="1363345" y="335280"/>
                  </a:lnTo>
                  <a:lnTo>
                    <a:pt x="1363345" y="182245"/>
                  </a:lnTo>
                  <a:lnTo>
                    <a:pt x="1327531" y="182245"/>
                  </a:lnTo>
                  <a:lnTo>
                    <a:pt x="1323339" y="182245"/>
                  </a:lnTo>
                  <a:lnTo>
                    <a:pt x="1320038" y="179578"/>
                  </a:lnTo>
                  <a:lnTo>
                    <a:pt x="1314450" y="148082"/>
                  </a:lnTo>
                  <a:lnTo>
                    <a:pt x="1314450" y="141605"/>
                  </a:lnTo>
                  <a:lnTo>
                    <a:pt x="1322070" y="115570"/>
                  </a:lnTo>
                  <a:lnTo>
                    <a:pt x="1323720" y="114427"/>
                  </a:lnTo>
                  <a:lnTo>
                    <a:pt x="1325626" y="113919"/>
                  </a:lnTo>
                  <a:lnTo>
                    <a:pt x="1327912" y="113919"/>
                  </a:lnTo>
                  <a:lnTo>
                    <a:pt x="1363345" y="113919"/>
                  </a:lnTo>
                  <a:lnTo>
                    <a:pt x="1363345" y="47244"/>
                  </a:lnTo>
                  <a:lnTo>
                    <a:pt x="1363345" y="44958"/>
                  </a:lnTo>
                  <a:lnTo>
                    <a:pt x="1363980" y="43053"/>
                  </a:lnTo>
                  <a:lnTo>
                    <a:pt x="1365250" y="41275"/>
                  </a:lnTo>
                  <a:lnTo>
                    <a:pt x="1366520" y="39497"/>
                  </a:lnTo>
                  <a:lnTo>
                    <a:pt x="1368679" y="37973"/>
                  </a:lnTo>
                  <a:lnTo>
                    <a:pt x="1371981" y="36703"/>
                  </a:lnTo>
                  <a:lnTo>
                    <a:pt x="1375156" y="35433"/>
                  </a:lnTo>
                  <a:lnTo>
                    <a:pt x="1379474" y="34544"/>
                  </a:lnTo>
                  <a:lnTo>
                    <a:pt x="1384935" y="34036"/>
                  </a:lnTo>
                  <a:lnTo>
                    <a:pt x="1390523" y="33401"/>
                  </a:lnTo>
                  <a:lnTo>
                    <a:pt x="1397253" y="33147"/>
                  </a:lnTo>
                  <a:lnTo>
                    <a:pt x="1405254" y="33147"/>
                  </a:lnTo>
                  <a:close/>
                </a:path>
                <a:path w="2896235" h="443230">
                  <a:moveTo>
                    <a:pt x="2314448" y="2032"/>
                  </a:moveTo>
                  <a:lnTo>
                    <a:pt x="2619883" y="2032"/>
                  </a:lnTo>
                  <a:lnTo>
                    <a:pt x="2621915" y="2032"/>
                  </a:lnTo>
                  <a:lnTo>
                    <a:pt x="2623692" y="2667"/>
                  </a:lnTo>
                  <a:lnTo>
                    <a:pt x="2625344" y="3937"/>
                  </a:lnTo>
                  <a:lnTo>
                    <a:pt x="2627122" y="5080"/>
                  </a:lnTo>
                  <a:lnTo>
                    <a:pt x="2628519" y="7112"/>
                  </a:lnTo>
                  <a:lnTo>
                    <a:pt x="2629535" y="9906"/>
                  </a:lnTo>
                  <a:lnTo>
                    <a:pt x="2630678" y="12700"/>
                  </a:lnTo>
                  <a:lnTo>
                    <a:pt x="2631566" y="16383"/>
                  </a:lnTo>
                  <a:lnTo>
                    <a:pt x="2632075" y="21082"/>
                  </a:lnTo>
                  <a:lnTo>
                    <a:pt x="2632710" y="25781"/>
                  </a:lnTo>
                  <a:lnTo>
                    <a:pt x="2632964" y="31496"/>
                  </a:lnTo>
                  <a:lnTo>
                    <a:pt x="2632964" y="38227"/>
                  </a:lnTo>
                  <a:lnTo>
                    <a:pt x="2632964" y="44704"/>
                  </a:lnTo>
                  <a:lnTo>
                    <a:pt x="2632710" y="50165"/>
                  </a:lnTo>
                  <a:lnTo>
                    <a:pt x="2632075" y="54737"/>
                  </a:lnTo>
                  <a:lnTo>
                    <a:pt x="2631566" y="59309"/>
                  </a:lnTo>
                  <a:lnTo>
                    <a:pt x="2630678" y="62992"/>
                  </a:lnTo>
                  <a:lnTo>
                    <a:pt x="2629535" y="65786"/>
                  </a:lnTo>
                  <a:lnTo>
                    <a:pt x="2628519" y="68580"/>
                  </a:lnTo>
                  <a:lnTo>
                    <a:pt x="2627122" y="70739"/>
                  </a:lnTo>
                  <a:lnTo>
                    <a:pt x="2625344" y="72009"/>
                  </a:lnTo>
                  <a:lnTo>
                    <a:pt x="2623692" y="73406"/>
                  </a:lnTo>
                  <a:lnTo>
                    <a:pt x="2621915" y="74041"/>
                  </a:lnTo>
                  <a:lnTo>
                    <a:pt x="2619883" y="74041"/>
                  </a:lnTo>
                  <a:lnTo>
                    <a:pt x="2511425" y="74041"/>
                  </a:lnTo>
                  <a:lnTo>
                    <a:pt x="2511425" y="423291"/>
                  </a:lnTo>
                  <a:lnTo>
                    <a:pt x="2511425" y="425577"/>
                  </a:lnTo>
                  <a:lnTo>
                    <a:pt x="2510663" y="427482"/>
                  </a:lnTo>
                  <a:lnTo>
                    <a:pt x="2488438" y="436372"/>
                  </a:lnTo>
                  <a:lnTo>
                    <a:pt x="2482723" y="437007"/>
                  </a:lnTo>
                  <a:lnTo>
                    <a:pt x="2475611" y="437388"/>
                  </a:lnTo>
                  <a:lnTo>
                    <a:pt x="2467229" y="437388"/>
                  </a:lnTo>
                  <a:lnTo>
                    <a:pt x="2458720" y="437388"/>
                  </a:lnTo>
                  <a:lnTo>
                    <a:pt x="2425191" y="429387"/>
                  </a:lnTo>
                  <a:lnTo>
                    <a:pt x="2423667" y="427482"/>
                  </a:lnTo>
                  <a:lnTo>
                    <a:pt x="2423033" y="425577"/>
                  </a:lnTo>
                  <a:lnTo>
                    <a:pt x="2423033" y="423291"/>
                  </a:lnTo>
                  <a:lnTo>
                    <a:pt x="2423033" y="74041"/>
                  </a:lnTo>
                  <a:lnTo>
                    <a:pt x="2314448" y="74041"/>
                  </a:lnTo>
                  <a:lnTo>
                    <a:pt x="2312289" y="74041"/>
                  </a:lnTo>
                  <a:lnTo>
                    <a:pt x="2310384" y="73406"/>
                  </a:lnTo>
                  <a:lnTo>
                    <a:pt x="2308733" y="72009"/>
                  </a:lnTo>
                  <a:lnTo>
                    <a:pt x="2307209" y="70739"/>
                  </a:lnTo>
                  <a:lnTo>
                    <a:pt x="2305939" y="68580"/>
                  </a:lnTo>
                  <a:lnTo>
                    <a:pt x="2304796" y="65786"/>
                  </a:lnTo>
                  <a:lnTo>
                    <a:pt x="2303653" y="62992"/>
                  </a:lnTo>
                  <a:lnTo>
                    <a:pt x="2302764" y="59309"/>
                  </a:lnTo>
                  <a:lnTo>
                    <a:pt x="2302256" y="54737"/>
                  </a:lnTo>
                  <a:lnTo>
                    <a:pt x="2301748" y="50165"/>
                  </a:lnTo>
                  <a:lnTo>
                    <a:pt x="2301366" y="44704"/>
                  </a:lnTo>
                  <a:lnTo>
                    <a:pt x="2301366" y="38227"/>
                  </a:lnTo>
                  <a:lnTo>
                    <a:pt x="2301366" y="31496"/>
                  </a:lnTo>
                  <a:lnTo>
                    <a:pt x="2301748" y="25781"/>
                  </a:lnTo>
                  <a:lnTo>
                    <a:pt x="2302256" y="21082"/>
                  </a:lnTo>
                  <a:lnTo>
                    <a:pt x="2302764" y="16383"/>
                  </a:lnTo>
                  <a:lnTo>
                    <a:pt x="2303653" y="12700"/>
                  </a:lnTo>
                  <a:lnTo>
                    <a:pt x="2304796" y="9906"/>
                  </a:lnTo>
                  <a:lnTo>
                    <a:pt x="2305939" y="7112"/>
                  </a:lnTo>
                  <a:lnTo>
                    <a:pt x="2307209" y="5080"/>
                  </a:lnTo>
                  <a:lnTo>
                    <a:pt x="2308733" y="3937"/>
                  </a:lnTo>
                  <a:lnTo>
                    <a:pt x="2310384" y="2667"/>
                  </a:lnTo>
                  <a:lnTo>
                    <a:pt x="2312289" y="2032"/>
                  </a:lnTo>
                  <a:lnTo>
                    <a:pt x="2314448" y="2032"/>
                  </a:lnTo>
                  <a:close/>
                </a:path>
                <a:path w="2896235" h="443230">
                  <a:moveTo>
                    <a:pt x="44450" y="0"/>
                  </a:moveTo>
                  <a:lnTo>
                    <a:pt x="54863" y="0"/>
                  </a:lnTo>
                  <a:lnTo>
                    <a:pt x="63245" y="254"/>
                  </a:lnTo>
                  <a:lnTo>
                    <a:pt x="69342" y="508"/>
                  </a:lnTo>
                  <a:lnTo>
                    <a:pt x="75564" y="889"/>
                  </a:lnTo>
                  <a:lnTo>
                    <a:pt x="80137" y="1651"/>
                  </a:lnTo>
                  <a:lnTo>
                    <a:pt x="83312" y="2921"/>
                  </a:lnTo>
                  <a:lnTo>
                    <a:pt x="86360" y="4064"/>
                  </a:lnTo>
                  <a:lnTo>
                    <a:pt x="88518" y="5842"/>
                  </a:lnTo>
                  <a:lnTo>
                    <a:pt x="89662" y="8255"/>
                  </a:lnTo>
                  <a:lnTo>
                    <a:pt x="90805" y="10541"/>
                  </a:lnTo>
                  <a:lnTo>
                    <a:pt x="91693" y="13843"/>
                  </a:lnTo>
                  <a:lnTo>
                    <a:pt x="92329" y="18161"/>
                  </a:lnTo>
                  <a:lnTo>
                    <a:pt x="168275" y="350012"/>
                  </a:lnTo>
                  <a:lnTo>
                    <a:pt x="168656" y="350012"/>
                  </a:lnTo>
                  <a:lnTo>
                    <a:pt x="247650" y="20447"/>
                  </a:lnTo>
                  <a:lnTo>
                    <a:pt x="248538" y="16256"/>
                  </a:lnTo>
                  <a:lnTo>
                    <a:pt x="249809" y="12700"/>
                  </a:lnTo>
                  <a:lnTo>
                    <a:pt x="251206" y="10033"/>
                  </a:lnTo>
                  <a:lnTo>
                    <a:pt x="252603" y="7366"/>
                  </a:lnTo>
                  <a:lnTo>
                    <a:pt x="255143" y="5334"/>
                  </a:lnTo>
                  <a:lnTo>
                    <a:pt x="258572" y="3937"/>
                  </a:lnTo>
                  <a:lnTo>
                    <a:pt x="262000" y="2412"/>
                  </a:lnTo>
                  <a:lnTo>
                    <a:pt x="266826" y="1397"/>
                  </a:lnTo>
                  <a:lnTo>
                    <a:pt x="272795" y="889"/>
                  </a:lnTo>
                  <a:lnTo>
                    <a:pt x="278892" y="254"/>
                  </a:lnTo>
                  <a:lnTo>
                    <a:pt x="286893" y="0"/>
                  </a:lnTo>
                  <a:lnTo>
                    <a:pt x="296925" y="0"/>
                  </a:lnTo>
                  <a:lnTo>
                    <a:pt x="304542" y="47"/>
                  </a:lnTo>
                  <a:lnTo>
                    <a:pt x="311372" y="190"/>
                  </a:lnTo>
                  <a:lnTo>
                    <a:pt x="317392" y="428"/>
                  </a:lnTo>
                  <a:lnTo>
                    <a:pt x="322580" y="762"/>
                  </a:lnTo>
                  <a:lnTo>
                    <a:pt x="328930" y="1143"/>
                  </a:lnTo>
                  <a:lnTo>
                    <a:pt x="344805" y="9779"/>
                  </a:lnTo>
                  <a:lnTo>
                    <a:pt x="346329" y="12446"/>
                  </a:lnTo>
                  <a:lnTo>
                    <a:pt x="347599" y="16002"/>
                  </a:lnTo>
                  <a:lnTo>
                    <a:pt x="348488" y="20447"/>
                  </a:lnTo>
                  <a:lnTo>
                    <a:pt x="430149" y="350012"/>
                  </a:lnTo>
                  <a:lnTo>
                    <a:pt x="430911" y="350012"/>
                  </a:lnTo>
                  <a:lnTo>
                    <a:pt x="506856" y="19177"/>
                  </a:lnTo>
                  <a:lnTo>
                    <a:pt x="507492" y="15494"/>
                  </a:lnTo>
                  <a:lnTo>
                    <a:pt x="508381" y="12446"/>
                  </a:lnTo>
                  <a:lnTo>
                    <a:pt x="509524" y="9906"/>
                  </a:lnTo>
                  <a:lnTo>
                    <a:pt x="510667" y="7366"/>
                  </a:lnTo>
                  <a:lnTo>
                    <a:pt x="512825" y="5334"/>
                  </a:lnTo>
                  <a:lnTo>
                    <a:pt x="515874" y="3937"/>
                  </a:lnTo>
                  <a:lnTo>
                    <a:pt x="519049" y="2412"/>
                  </a:lnTo>
                  <a:lnTo>
                    <a:pt x="523494" y="1397"/>
                  </a:lnTo>
                  <a:lnTo>
                    <a:pt x="529336" y="889"/>
                  </a:lnTo>
                  <a:lnTo>
                    <a:pt x="535178" y="254"/>
                  </a:lnTo>
                  <a:lnTo>
                    <a:pt x="543306" y="0"/>
                  </a:lnTo>
                  <a:lnTo>
                    <a:pt x="553719" y="0"/>
                  </a:lnTo>
                  <a:lnTo>
                    <a:pt x="563626" y="0"/>
                  </a:lnTo>
                  <a:lnTo>
                    <a:pt x="571245" y="254"/>
                  </a:lnTo>
                  <a:lnTo>
                    <a:pt x="576707" y="889"/>
                  </a:lnTo>
                  <a:lnTo>
                    <a:pt x="582168" y="1397"/>
                  </a:lnTo>
                  <a:lnTo>
                    <a:pt x="586105" y="2921"/>
                  </a:lnTo>
                  <a:lnTo>
                    <a:pt x="588644" y="5334"/>
                  </a:lnTo>
                  <a:lnTo>
                    <a:pt x="591057" y="7874"/>
                  </a:lnTo>
                  <a:lnTo>
                    <a:pt x="592074" y="11430"/>
                  </a:lnTo>
                  <a:lnTo>
                    <a:pt x="591819" y="16256"/>
                  </a:lnTo>
                  <a:lnTo>
                    <a:pt x="591438" y="21082"/>
                  </a:lnTo>
                  <a:lnTo>
                    <a:pt x="590295" y="27559"/>
                  </a:lnTo>
                  <a:lnTo>
                    <a:pt x="588263" y="35814"/>
                  </a:lnTo>
                  <a:lnTo>
                    <a:pt x="488823" y="412877"/>
                  </a:lnTo>
                  <a:lnTo>
                    <a:pt x="487425" y="418338"/>
                  </a:lnTo>
                  <a:lnTo>
                    <a:pt x="485648" y="422529"/>
                  </a:lnTo>
                  <a:lnTo>
                    <a:pt x="483235" y="425831"/>
                  </a:lnTo>
                  <a:lnTo>
                    <a:pt x="480949" y="429006"/>
                  </a:lnTo>
                  <a:lnTo>
                    <a:pt x="477393" y="431546"/>
                  </a:lnTo>
                  <a:lnTo>
                    <a:pt x="472694" y="433197"/>
                  </a:lnTo>
                  <a:lnTo>
                    <a:pt x="467994" y="434848"/>
                  </a:lnTo>
                  <a:lnTo>
                    <a:pt x="426466" y="437388"/>
                  </a:lnTo>
                  <a:lnTo>
                    <a:pt x="417415" y="437338"/>
                  </a:lnTo>
                  <a:lnTo>
                    <a:pt x="377570" y="433197"/>
                  </a:lnTo>
                  <a:lnTo>
                    <a:pt x="363219" y="412877"/>
                  </a:lnTo>
                  <a:lnTo>
                    <a:pt x="293878" y="138303"/>
                  </a:lnTo>
                  <a:lnTo>
                    <a:pt x="293243" y="138303"/>
                  </a:lnTo>
                  <a:lnTo>
                    <a:pt x="227584" y="412877"/>
                  </a:lnTo>
                  <a:lnTo>
                    <a:pt x="226441" y="418084"/>
                  </a:lnTo>
                  <a:lnTo>
                    <a:pt x="224917" y="422275"/>
                  </a:lnTo>
                  <a:lnTo>
                    <a:pt x="222885" y="425450"/>
                  </a:lnTo>
                  <a:lnTo>
                    <a:pt x="220853" y="428752"/>
                  </a:lnTo>
                  <a:lnTo>
                    <a:pt x="217678" y="431165"/>
                  </a:lnTo>
                  <a:lnTo>
                    <a:pt x="174755" y="437338"/>
                  </a:lnTo>
                  <a:lnTo>
                    <a:pt x="165988" y="437388"/>
                  </a:lnTo>
                  <a:lnTo>
                    <a:pt x="156771" y="437338"/>
                  </a:lnTo>
                  <a:lnTo>
                    <a:pt x="116712" y="433197"/>
                  </a:lnTo>
                  <a:lnTo>
                    <a:pt x="101981" y="412877"/>
                  </a:lnTo>
                  <a:lnTo>
                    <a:pt x="3556" y="34798"/>
                  </a:lnTo>
                  <a:lnTo>
                    <a:pt x="1524" y="26797"/>
                  </a:lnTo>
                  <a:lnTo>
                    <a:pt x="507" y="20574"/>
                  </a:lnTo>
                  <a:lnTo>
                    <a:pt x="254" y="16002"/>
                  </a:lnTo>
                  <a:lnTo>
                    <a:pt x="0" y="11303"/>
                  </a:lnTo>
                  <a:lnTo>
                    <a:pt x="1269" y="7874"/>
                  </a:lnTo>
                  <a:lnTo>
                    <a:pt x="36353" y="49"/>
                  </a:lnTo>
                  <a:lnTo>
                    <a:pt x="44450" y="0"/>
                  </a:lnTo>
                  <a:close/>
                </a:path>
              </a:pathLst>
            </a:custGeom>
            <a:ln w="18288">
              <a:solidFill>
                <a:srgbClr val="FBFBFC"/>
              </a:solidFill>
            </a:ln>
          </p:spPr>
          <p:txBody>
            <a:bodyPr wrap="square" lIns="0" tIns="0" rIns="0" bIns="0" rtlCol="0"/>
            <a:lstStyle/>
            <a:p>
              <a:endParaRPr/>
            </a:p>
          </p:txBody>
        </p:sp>
        <p:sp>
          <p:nvSpPr>
            <p:cNvPr id="12" name="object 12"/>
            <p:cNvSpPr/>
            <p:nvPr/>
          </p:nvSpPr>
          <p:spPr>
            <a:xfrm>
              <a:off x="3592830" y="985393"/>
              <a:ext cx="115443" cy="106680"/>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2515616" y="983234"/>
              <a:ext cx="4746625" cy="468630"/>
            </a:xfrm>
            <a:custGeom>
              <a:avLst/>
              <a:gdLst/>
              <a:ahLst/>
              <a:cxnLst/>
              <a:rect l="l" t="t" r="r" b="b"/>
              <a:pathLst>
                <a:path w="4746625" h="468630">
                  <a:moveTo>
                    <a:pt x="4598288" y="2666"/>
                  </a:moveTo>
                  <a:lnTo>
                    <a:pt x="4651188" y="8721"/>
                  </a:lnTo>
                  <a:lnTo>
                    <a:pt x="4691491" y="26320"/>
                  </a:lnTo>
                  <a:lnTo>
                    <a:pt x="4720312" y="52369"/>
                  </a:lnTo>
                  <a:lnTo>
                    <a:pt x="4741910" y="97035"/>
                  </a:lnTo>
                  <a:lnTo>
                    <a:pt x="4746625" y="135254"/>
                  </a:lnTo>
                  <a:lnTo>
                    <a:pt x="4746144" y="148637"/>
                  </a:lnTo>
                  <a:lnTo>
                    <a:pt x="4734440" y="195454"/>
                  </a:lnTo>
                  <a:lnTo>
                    <a:pt x="4709171" y="230630"/>
                  </a:lnTo>
                  <a:lnTo>
                    <a:pt x="4672302" y="253200"/>
                  </a:lnTo>
                  <a:lnTo>
                    <a:pt x="4638548" y="261112"/>
                  </a:lnTo>
                  <a:lnTo>
                    <a:pt x="4635754" y="326389"/>
                  </a:lnTo>
                  <a:lnTo>
                    <a:pt x="4599685" y="338454"/>
                  </a:lnTo>
                  <a:lnTo>
                    <a:pt x="4592319" y="338454"/>
                  </a:lnTo>
                  <a:lnTo>
                    <a:pt x="4586097" y="338327"/>
                  </a:lnTo>
                  <a:lnTo>
                    <a:pt x="4581016" y="337946"/>
                  </a:lnTo>
                  <a:lnTo>
                    <a:pt x="4576063" y="337692"/>
                  </a:lnTo>
                  <a:lnTo>
                    <a:pt x="4572127" y="337057"/>
                  </a:lnTo>
                  <a:lnTo>
                    <a:pt x="4569206" y="336168"/>
                  </a:lnTo>
                  <a:lnTo>
                    <a:pt x="4566284" y="335279"/>
                  </a:lnTo>
                  <a:lnTo>
                    <a:pt x="4564126" y="334010"/>
                  </a:lnTo>
                  <a:lnTo>
                    <a:pt x="4562856" y="332486"/>
                  </a:lnTo>
                  <a:lnTo>
                    <a:pt x="4561458" y="330962"/>
                  </a:lnTo>
                  <a:lnTo>
                    <a:pt x="4560697" y="328929"/>
                  </a:lnTo>
                  <a:lnTo>
                    <a:pt x="4560442" y="326389"/>
                  </a:lnTo>
                  <a:lnTo>
                    <a:pt x="4557394" y="247395"/>
                  </a:lnTo>
                  <a:lnTo>
                    <a:pt x="4557267" y="240283"/>
                  </a:lnTo>
                  <a:lnTo>
                    <a:pt x="4557522" y="234441"/>
                  </a:lnTo>
                  <a:lnTo>
                    <a:pt x="4558410" y="229996"/>
                  </a:lnTo>
                  <a:lnTo>
                    <a:pt x="4559300" y="225551"/>
                  </a:lnTo>
                  <a:lnTo>
                    <a:pt x="4560951" y="221995"/>
                  </a:lnTo>
                  <a:lnTo>
                    <a:pt x="4563363" y="219328"/>
                  </a:lnTo>
                  <a:lnTo>
                    <a:pt x="4565650" y="216662"/>
                  </a:lnTo>
                  <a:lnTo>
                    <a:pt x="4568570" y="214756"/>
                  </a:lnTo>
                  <a:lnTo>
                    <a:pt x="4572127" y="213740"/>
                  </a:lnTo>
                  <a:lnTo>
                    <a:pt x="4575809" y="212725"/>
                  </a:lnTo>
                  <a:lnTo>
                    <a:pt x="4580001" y="212216"/>
                  </a:lnTo>
                  <a:lnTo>
                    <a:pt x="4584954" y="212216"/>
                  </a:lnTo>
                  <a:lnTo>
                    <a:pt x="4589653" y="212216"/>
                  </a:lnTo>
                  <a:lnTo>
                    <a:pt x="4631959" y="199977"/>
                  </a:lnTo>
                  <a:lnTo>
                    <a:pt x="4655401" y="162939"/>
                  </a:lnTo>
                  <a:lnTo>
                    <a:pt x="4657598" y="142239"/>
                  </a:lnTo>
                  <a:lnTo>
                    <a:pt x="4657312" y="134403"/>
                  </a:lnTo>
                  <a:lnTo>
                    <a:pt x="4643596" y="94755"/>
                  </a:lnTo>
                  <a:lnTo>
                    <a:pt x="4608953" y="72542"/>
                  </a:lnTo>
                  <a:lnTo>
                    <a:pt x="4583557" y="69595"/>
                  </a:lnTo>
                  <a:lnTo>
                    <a:pt x="4575246" y="69808"/>
                  </a:lnTo>
                  <a:lnTo>
                    <a:pt x="4537202" y="77596"/>
                  </a:lnTo>
                  <a:lnTo>
                    <a:pt x="4515484" y="87756"/>
                  </a:lnTo>
                  <a:lnTo>
                    <a:pt x="4511293" y="89915"/>
                  </a:lnTo>
                  <a:lnTo>
                    <a:pt x="4508118" y="91058"/>
                  </a:lnTo>
                  <a:lnTo>
                    <a:pt x="4505833" y="91058"/>
                  </a:lnTo>
                  <a:lnTo>
                    <a:pt x="4504308" y="91058"/>
                  </a:lnTo>
                  <a:lnTo>
                    <a:pt x="4496054" y="72643"/>
                  </a:lnTo>
                  <a:lnTo>
                    <a:pt x="4495418" y="67690"/>
                  </a:lnTo>
                  <a:lnTo>
                    <a:pt x="4495164" y="61467"/>
                  </a:lnTo>
                  <a:lnTo>
                    <a:pt x="4495164" y="53848"/>
                  </a:lnTo>
                  <a:lnTo>
                    <a:pt x="4495164" y="46100"/>
                  </a:lnTo>
                  <a:lnTo>
                    <a:pt x="4495545" y="40386"/>
                  </a:lnTo>
                  <a:lnTo>
                    <a:pt x="4496181" y="36829"/>
                  </a:lnTo>
                  <a:lnTo>
                    <a:pt x="4496815" y="33274"/>
                  </a:lnTo>
                  <a:lnTo>
                    <a:pt x="4535678" y="11811"/>
                  </a:lnTo>
                  <a:lnTo>
                    <a:pt x="4581239" y="3333"/>
                  </a:lnTo>
                  <a:lnTo>
                    <a:pt x="4589692" y="2833"/>
                  </a:lnTo>
                  <a:lnTo>
                    <a:pt x="4598288" y="2666"/>
                  </a:lnTo>
                  <a:close/>
                </a:path>
                <a:path w="4746625" h="468630">
                  <a:moveTo>
                    <a:pt x="2358644" y="0"/>
                  </a:moveTo>
                  <a:lnTo>
                    <a:pt x="2366898" y="0"/>
                  </a:lnTo>
                  <a:lnTo>
                    <a:pt x="2373757" y="253"/>
                  </a:lnTo>
                  <a:lnTo>
                    <a:pt x="2379091" y="1015"/>
                  </a:lnTo>
                  <a:lnTo>
                    <a:pt x="2384424" y="1650"/>
                  </a:lnTo>
                  <a:lnTo>
                    <a:pt x="2400808" y="12064"/>
                  </a:lnTo>
                  <a:lnTo>
                    <a:pt x="2400808" y="14350"/>
                  </a:lnTo>
                  <a:lnTo>
                    <a:pt x="2400808" y="454660"/>
                  </a:lnTo>
                  <a:lnTo>
                    <a:pt x="2400808" y="456945"/>
                  </a:lnTo>
                  <a:lnTo>
                    <a:pt x="2400172" y="458850"/>
                  </a:lnTo>
                  <a:lnTo>
                    <a:pt x="2398903" y="460501"/>
                  </a:lnTo>
                  <a:lnTo>
                    <a:pt x="2397506" y="462279"/>
                  </a:lnTo>
                  <a:lnTo>
                    <a:pt x="2395220" y="463676"/>
                  </a:lnTo>
                  <a:lnTo>
                    <a:pt x="2392045" y="464692"/>
                  </a:lnTo>
                  <a:lnTo>
                    <a:pt x="2388743" y="465836"/>
                  </a:lnTo>
                  <a:lnTo>
                    <a:pt x="2384424" y="466725"/>
                  </a:lnTo>
                  <a:lnTo>
                    <a:pt x="2379091" y="467232"/>
                  </a:lnTo>
                  <a:lnTo>
                    <a:pt x="2373757" y="467867"/>
                  </a:lnTo>
                  <a:lnTo>
                    <a:pt x="2366898" y="468121"/>
                  </a:lnTo>
                  <a:lnTo>
                    <a:pt x="2358644" y="468121"/>
                  </a:lnTo>
                  <a:lnTo>
                    <a:pt x="2350388" y="468121"/>
                  </a:lnTo>
                  <a:lnTo>
                    <a:pt x="2343658" y="467867"/>
                  </a:lnTo>
                  <a:lnTo>
                    <a:pt x="2338197" y="467232"/>
                  </a:lnTo>
                  <a:lnTo>
                    <a:pt x="2332862" y="466725"/>
                  </a:lnTo>
                  <a:lnTo>
                    <a:pt x="2328545" y="465836"/>
                  </a:lnTo>
                  <a:lnTo>
                    <a:pt x="2325370" y="464692"/>
                  </a:lnTo>
                  <a:lnTo>
                    <a:pt x="2322068" y="463676"/>
                  </a:lnTo>
                  <a:lnTo>
                    <a:pt x="2319782" y="462279"/>
                  </a:lnTo>
                  <a:lnTo>
                    <a:pt x="2318511" y="460501"/>
                  </a:lnTo>
                  <a:lnTo>
                    <a:pt x="2317114" y="458850"/>
                  </a:lnTo>
                  <a:lnTo>
                    <a:pt x="2316480" y="456945"/>
                  </a:lnTo>
                  <a:lnTo>
                    <a:pt x="2316480" y="454660"/>
                  </a:lnTo>
                  <a:lnTo>
                    <a:pt x="2316480" y="14350"/>
                  </a:lnTo>
                  <a:lnTo>
                    <a:pt x="2316480" y="12064"/>
                  </a:lnTo>
                  <a:lnTo>
                    <a:pt x="2317114" y="10160"/>
                  </a:lnTo>
                  <a:lnTo>
                    <a:pt x="2318511" y="8381"/>
                  </a:lnTo>
                  <a:lnTo>
                    <a:pt x="2319782" y="6603"/>
                  </a:lnTo>
                  <a:lnTo>
                    <a:pt x="2322068" y="5079"/>
                  </a:lnTo>
                  <a:lnTo>
                    <a:pt x="2325370" y="3810"/>
                  </a:lnTo>
                  <a:lnTo>
                    <a:pt x="2328545" y="2539"/>
                  </a:lnTo>
                  <a:lnTo>
                    <a:pt x="2332862" y="1650"/>
                  </a:lnTo>
                  <a:lnTo>
                    <a:pt x="2338197" y="1015"/>
                  </a:lnTo>
                  <a:lnTo>
                    <a:pt x="2343658" y="253"/>
                  </a:lnTo>
                  <a:lnTo>
                    <a:pt x="2350388" y="0"/>
                  </a:lnTo>
                  <a:lnTo>
                    <a:pt x="2358644" y="0"/>
                  </a:lnTo>
                  <a:close/>
                </a:path>
                <a:path w="4746625" h="468630">
                  <a:moveTo>
                    <a:pt x="42163" y="0"/>
                  </a:moveTo>
                  <a:lnTo>
                    <a:pt x="50418" y="0"/>
                  </a:lnTo>
                  <a:lnTo>
                    <a:pt x="57276" y="253"/>
                  </a:lnTo>
                  <a:lnTo>
                    <a:pt x="62610" y="1015"/>
                  </a:lnTo>
                  <a:lnTo>
                    <a:pt x="67944" y="1650"/>
                  </a:lnTo>
                  <a:lnTo>
                    <a:pt x="84327" y="12064"/>
                  </a:lnTo>
                  <a:lnTo>
                    <a:pt x="84327" y="14350"/>
                  </a:lnTo>
                  <a:lnTo>
                    <a:pt x="84327" y="179450"/>
                  </a:lnTo>
                  <a:lnTo>
                    <a:pt x="117510" y="153429"/>
                  </a:lnTo>
                  <a:lnTo>
                    <a:pt x="163675" y="137570"/>
                  </a:lnTo>
                  <a:lnTo>
                    <a:pt x="175767" y="136905"/>
                  </a:lnTo>
                  <a:lnTo>
                    <a:pt x="190412" y="137527"/>
                  </a:lnTo>
                  <a:lnTo>
                    <a:pt x="237178" y="152439"/>
                  </a:lnTo>
                  <a:lnTo>
                    <a:pt x="267009" y="183491"/>
                  </a:lnTo>
                  <a:lnTo>
                    <a:pt x="282134" y="227377"/>
                  </a:lnTo>
                  <a:lnTo>
                    <a:pt x="285241" y="271525"/>
                  </a:lnTo>
                  <a:lnTo>
                    <a:pt x="285241" y="454660"/>
                  </a:lnTo>
                  <a:lnTo>
                    <a:pt x="285241" y="456945"/>
                  </a:lnTo>
                  <a:lnTo>
                    <a:pt x="276606" y="464692"/>
                  </a:lnTo>
                  <a:lnTo>
                    <a:pt x="273431" y="465836"/>
                  </a:lnTo>
                  <a:lnTo>
                    <a:pt x="269113" y="466725"/>
                  </a:lnTo>
                  <a:lnTo>
                    <a:pt x="263651" y="467232"/>
                  </a:lnTo>
                  <a:lnTo>
                    <a:pt x="258190" y="467867"/>
                  </a:lnTo>
                  <a:lnTo>
                    <a:pt x="251459" y="468121"/>
                  </a:lnTo>
                  <a:lnTo>
                    <a:pt x="243458" y="468121"/>
                  </a:lnTo>
                  <a:lnTo>
                    <a:pt x="235203" y="468121"/>
                  </a:lnTo>
                  <a:lnTo>
                    <a:pt x="228345" y="467867"/>
                  </a:lnTo>
                  <a:lnTo>
                    <a:pt x="222884" y="467232"/>
                  </a:lnTo>
                  <a:lnTo>
                    <a:pt x="217423" y="466725"/>
                  </a:lnTo>
                  <a:lnTo>
                    <a:pt x="213106" y="465836"/>
                  </a:lnTo>
                  <a:lnTo>
                    <a:pt x="209931" y="464692"/>
                  </a:lnTo>
                  <a:lnTo>
                    <a:pt x="206882" y="463676"/>
                  </a:lnTo>
                  <a:lnTo>
                    <a:pt x="204596" y="462279"/>
                  </a:lnTo>
                  <a:lnTo>
                    <a:pt x="203200" y="460501"/>
                  </a:lnTo>
                  <a:lnTo>
                    <a:pt x="201929" y="458850"/>
                  </a:lnTo>
                  <a:lnTo>
                    <a:pt x="201294" y="456945"/>
                  </a:lnTo>
                  <a:lnTo>
                    <a:pt x="201294" y="454660"/>
                  </a:lnTo>
                  <a:lnTo>
                    <a:pt x="201294" y="284225"/>
                  </a:lnTo>
                  <a:lnTo>
                    <a:pt x="195960" y="241807"/>
                  </a:lnTo>
                  <a:lnTo>
                    <a:pt x="188848" y="228853"/>
                  </a:lnTo>
                  <a:lnTo>
                    <a:pt x="184784" y="222885"/>
                  </a:lnTo>
                  <a:lnTo>
                    <a:pt x="179704" y="218312"/>
                  </a:lnTo>
                  <a:lnTo>
                    <a:pt x="173354" y="215137"/>
                  </a:lnTo>
                  <a:lnTo>
                    <a:pt x="166877" y="211836"/>
                  </a:lnTo>
                  <a:lnTo>
                    <a:pt x="159511" y="210312"/>
                  </a:lnTo>
                  <a:lnTo>
                    <a:pt x="151002" y="210312"/>
                  </a:lnTo>
                  <a:lnTo>
                    <a:pt x="110224" y="228494"/>
                  </a:lnTo>
                  <a:lnTo>
                    <a:pt x="84327" y="256158"/>
                  </a:lnTo>
                  <a:lnTo>
                    <a:pt x="84327" y="454660"/>
                  </a:lnTo>
                  <a:lnTo>
                    <a:pt x="84327" y="456945"/>
                  </a:lnTo>
                  <a:lnTo>
                    <a:pt x="75564" y="464692"/>
                  </a:lnTo>
                  <a:lnTo>
                    <a:pt x="72262" y="465836"/>
                  </a:lnTo>
                  <a:lnTo>
                    <a:pt x="67944" y="466725"/>
                  </a:lnTo>
                  <a:lnTo>
                    <a:pt x="62610" y="467232"/>
                  </a:lnTo>
                  <a:lnTo>
                    <a:pt x="57276" y="467867"/>
                  </a:lnTo>
                  <a:lnTo>
                    <a:pt x="50418" y="468121"/>
                  </a:lnTo>
                  <a:lnTo>
                    <a:pt x="42163" y="468121"/>
                  </a:lnTo>
                  <a:lnTo>
                    <a:pt x="33908" y="468121"/>
                  </a:lnTo>
                  <a:lnTo>
                    <a:pt x="27177" y="467867"/>
                  </a:lnTo>
                  <a:lnTo>
                    <a:pt x="21716" y="467232"/>
                  </a:lnTo>
                  <a:lnTo>
                    <a:pt x="16382" y="466725"/>
                  </a:lnTo>
                  <a:lnTo>
                    <a:pt x="12064" y="465836"/>
                  </a:lnTo>
                  <a:lnTo>
                    <a:pt x="8889" y="464692"/>
                  </a:lnTo>
                  <a:lnTo>
                    <a:pt x="5587" y="463676"/>
                  </a:lnTo>
                  <a:lnTo>
                    <a:pt x="3301" y="462279"/>
                  </a:lnTo>
                  <a:lnTo>
                    <a:pt x="2031" y="460501"/>
                  </a:lnTo>
                  <a:lnTo>
                    <a:pt x="634" y="458850"/>
                  </a:lnTo>
                  <a:lnTo>
                    <a:pt x="0" y="456945"/>
                  </a:lnTo>
                  <a:lnTo>
                    <a:pt x="0" y="454660"/>
                  </a:lnTo>
                  <a:lnTo>
                    <a:pt x="0" y="14350"/>
                  </a:lnTo>
                  <a:lnTo>
                    <a:pt x="0" y="12064"/>
                  </a:lnTo>
                  <a:lnTo>
                    <a:pt x="634" y="10160"/>
                  </a:lnTo>
                  <a:lnTo>
                    <a:pt x="2031" y="8381"/>
                  </a:lnTo>
                  <a:lnTo>
                    <a:pt x="3301" y="6603"/>
                  </a:lnTo>
                  <a:lnTo>
                    <a:pt x="5587" y="5079"/>
                  </a:lnTo>
                  <a:lnTo>
                    <a:pt x="8889" y="3810"/>
                  </a:lnTo>
                  <a:lnTo>
                    <a:pt x="12064" y="2539"/>
                  </a:lnTo>
                  <a:lnTo>
                    <a:pt x="16382" y="1650"/>
                  </a:lnTo>
                  <a:lnTo>
                    <a:pt x="21716" y="1015"/>
                  </a:lnTo>
                  <a:lnTo>
                    <a:pt x="27177" y="253"/>
                  </a:lnTo>
                  <a:lnTo>
                    <a:pt x="33908" y="0"/>
                  </a:lnTo>
                  <a:lnTo>
                    <a:pt x="42163" y="0"/>
                  </a:lnTo>
                  <a:close/>
                </a:path>
              </a:pathLst>
            </a:custGeom>
            <a:ln w="18288">
              <a:solidFill>
                <a:srgbClr val="FBFBFC"/>
              </a:solidFill>
            </a:ln>
          </p:spPr>
          <p:txBody>
            <a:bodyPr wrap="square" lIns="0" tIns="0" rIns="0" bIns="0" rtlCol="0"/>
            <a:lstStyle/>
            <a:p>
              <a:endParaRPr/>
            </a:p>
          </p:txBody>
        </p:sp>
      </p:grpSp>
      <p:sp>
        <p:nvSpPr>
          <p:cNvPr id="14" name="object 14"/>
          <p:cNvSpPr txBox="1"/>
          <p:nvPr/>
        </p:nvSpPr>
        <p:spPr>
          <a:xfrm>
            <a:off x="78739" y="1842261"/>
            <a:ext cx="8834120" cy="4019550"/>
          </a:xfrm>
          <a:prstGeom prst="rect">
            <a:avLst/>
          </a:prstGeom>
        </p:spPr>
        <p:txBody>
          <a:bodyPr vert="horz" wrap="square" lIns="0" tIns="12700" rIns="0" bIns="0" rtlCol="0">
            <a:spAutoFit/>
          </a:bodyPr>
          <a:lstStyle/>
          <a:p>
            <a:pPr marL="12700" marR="5080">
              <a:lnSpc>
                <a:spcPct val="100000"/>
              </a:lnSpc>
              <a:spcBef>
                <a:spcPts val="100"/>
              </a:spcBef>
            </a:pPr>
            <a:r>
              <a:rPr sz="2400" dirty="0">
                <a:ln w="0"/>
                <a:effectLst>
                  <a:outerShdw blurRad="38100" dist="19050" dir="2700000" algn="tl" rotWithShape="0">
                    <a:schemeClr val="dk1">
                      <a:alpha val="40000"/>
                    </a:schemeClr>
                  </a:outerShdw>
                </a:effectLst>
                <a:latin typeface="Calibri"/>
                <a:cs typeface="Calibri"/>
              </a:rPr>
              <a:t>Television (often abbreviated to </a:t>
            </a:r>
            <a:r>
              <a:rPr sz="2400" u="heavy" dirty="0">
                <a:ln w="0"/>
                <a:effectLst>
                  <a:outerShdw blurRad="38100" dist="19050" dir="2700000" algn="tl" rotWithShape="0">
                    <a:schemeClr val="dk1">
                      <a:alpha val="40000"/>
                    </a:schemeClr>
                  </a:outerShdw>
                </a:effectLst>
                <a:uFill>
                  <a:solidFill>
                    <a:srgbClr val="943735"/>
                  </a:solidFill>
                </a:uFill>
                <a:latin typeface="Calibri"/>
                <a:cs typeface="Calibri"/>
              </a:rPr>
              <a:t>TV </a:t>
            </a:r>
            <a:r>
              <a:rPr sz="2400" dirty="0">
                <a:ln w="0"/>
                <a:effectLst>
                  <a:outerShdw blurRad="38100" dist="19050" dir="2700000" algn="tl" rotWithShape="0">
                    <a:schemeClr val="dk1">
                      <a:alpha val="40000"/>
                    </a:schemeClr>
                  </a:outerShdw>
                </a:effectLst>
                <a:latin typeface="Calibri"/>
                <a:cs typeface="Calibri"/>
              </a:rPr>
              <a:t>or idiot box in British English is a  widely used telecommunication system for broadcasting and receiving  moving pictures and sound over a distance. The term may also be used  to refer specifically to a </a:t>
            </a:r>
            <a:r>
              <a:rPr sz="2400" u="heavy" dirty="0">
                <a:ln w="0"/>
                <a:effectLst>
                  <a:outerShdw blurRad="38100" dist="19050" dir="2700000" algn="tl" rotWithShape="0">
                    <a:schemeClr val="dk1">
                      <a:alpha val="40000"/>
                    </a:schemeClr>
                  </a:outerShdw>
                </a:effectLst>
                <a:uFill>
                  <a:solidFill>
                    <a:srgbClr val="943735"/>
                  </a:solidFill>
                </a:uFill>
                <a:latin typeface="Calibri"/>
                <a:cs typeface="Calibri"/>
              </a:rPr>
              <a:t>television set</a:t>
            </a:r>
            <a:r>
              <a:rPr sz="2400" dirty="0">
                <a:ln w="0"/>
                <a:effectLst>
                  <a:outerShdw blurRad="38100" dist="19050" dir="2700000" algn="tl" rotWithShape="0">
                    <a:schemeClr val="dk1">
                      <a:alpha val="40000"/>
                    </a:schemeClr>
                  </a:outerShdw>
                </a:effectLst>
                <a:latin typeface="Calibri"/>
                <a:cs typeface="Calibri"/>
              </a:rPr>
              <a:t>, programming or television  transmission. The word is derived from mixed Latin and Greek roots,  meaning "far sight": Greek tele (t??e), far, and Latin vision, sight (from  video, vis- to see).</a:t>
            </a:r>
          </a:p>
          <a:p>
            <a:pPr>
              <a:lnSpc>
                <a:spcPct val="100000"/>
              </a:lnSpc>
              <a:spcBef>
                <a:spcPts val="20"/>
              </a:spcBef>
            </a:pPr>
            <a:endParaRPr sz="2150" dirty="0">
              <a:ln w="0"/>
              <a:effectLst>
                <a:outerShdw blurRad="38100" dist="19050" dir="2700000" algn="tl" rotWithShape="0">
                  <a:schemeClr val="dk1">
                    <a:alpha val="40000"/>
                  </a:schemeClr>
                </a:outerShdw>
              </a:effectLst>
              <a:latin typeface="Calibri"/>
              <a:cs typeface="Calibri"/>
            </a:endParaRPr>
          </a:p>
          <a:p>
            <a:pPr marL="88265" marR="449580">
              <a:lnSpc>
                <a:spcPct val="100000"/>
              </a:lnSpc>
            </a:pPr>
            <a:r>
              <a:rPr sz="2400" dirty="0">
                <a:ln w="0"/>
                <a:effectLst>
                  <a:outerShdw blurRad="38100" dist="19050" dir="2700000" algn="tl" rotWithShape="0">
                    <a:schemeClr val="dk1">
                      <a:alpha val="40000"/>
                    </a:schemeClr>
                  </a:outerShdw>
                </a:effectLst>
                <a:latin typeface="Calibri"/>
                <a:cs typeface="Calibri"/>
              </a:rPr>
              <a:t>John Logie Baird on the 26th January 1926 - First true television  demonstrated and a year later in 1927 the "phonovision" system of  recording TV.</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sp>
        <p:nvSpPr>
          <p:cNvPr id="3" name="object 3"/>
          <p:cNvSpPr txBox="1"/>
          <p:nvPr/>
        </p:nvSpPr>
        <p:spPr>
          <a:xfrm>
            <a:off x="78739" y="625805"/>
            <a:ext cx="8456295" cy="2466975"/>
          </a:xfrm>
          <a:prstGeom prst="rect">
            <a:avLst/>
          </a:prstGeom>
        </p:spPr>
        <p:txBody>
          <a:bodyPr vert="horz" wrap="square" lIns="0" tIns="13335" rIns="0" bIns="0" rtlCol="0">
            <a:spAutoFit/>
          </a:bodyPr>
          <a:lstStyle/>
          <a:p>
            <a:pPr marL="102235" indent="-90170">
              <a:lnSpc>
                <a:spcPct val="100000"/>
              </a:lnSpc>
              <a:spcBef>
                <a:spcPts val="105"/>
              </a:spcBef>
              <a:buSzPct val="95000"/>
              <a:buFont typeface="Arial"/>
              <a:buChar char="•"/>
              <a:tabLst>
                <a:tab pos="102870" algn="l"/>
              </a:tabLst>
            </a:pPr>
            <a:r>
              <a:rPr sz="2000" dirty="0">
                <a:ln w="0"/>
                <a:effectLst>
                  <a:outerShdw blurRad="38100" dist="19050" dir="2700000" algn="tl" rotWithShape="0">
                    <a:schemeClr val="dk1">
                      <a:alpha val="40000"/>
                    </a:schemeClr>
                  </a:outerShdw>
                </a:effectLst>
                <a:latin typeface="Calibri"/>
                <a:cs typeface="Calibri"/>
              </a:rPr>
              <a:t>Media has made a revolution in society from past to the present .</a:t>
            </a:r>
          </a:p>
          <a:p>
            <a:pPr marL="125095" marR="5080">
              <a:lnSpc>
                <a:spcPct val="100000"/>
              </a:lnSpc>
              <a:tabLst>
                <a:tab pos="4354830" algn="l"/>
              </a:tabLst>
            </a:pPr>
            <a:r>
              <a:rPr sz="2000" dirty="0">
                <a:ln w="0"/>
                <a:effectLst>
                  <a:outerShdw blurRad="38100" dist="19050" dir="2700000" algn="tl" rotWithShape="0">
                    <a:schemeClr val="dk1">
                      <a:alpha val="40000"/>
                    </a:schemeClr>
                  </a:outerShdw>
                </a:effectLst>
                <a:latin typeface="Calibri"/>
                <a:cs typeface="Calibri"/>
              </a:rPr>
              <a:t>The fact ,I hope is that there are many advantages through media but bit  disadvantages, if it is not use in a proper manner .As far as I am concerned the  government have to take the necessary	steps to restrict the media in delivering  the bad content and use it in a proper manner.</a:t>
            </a:r>
          </a:p>
          <a:p>
            <a:pPr>
              <a:lnSpc>
                <a:spcPct val="100000"/>
              </a:lnSpc>
            </a:pPr>
            <a:endParaRPr sz="2000" dirty="0">
              <a:ln w="0"/>
              <a:effectLst>
                <a:outerShdw blurRad="38100" dist="19050" dir="2700000" algn="tl" rotWithShape="0">
                  <a:schemeClr val="dk1">
                    <a:alpha val="40000"/>
                  </a:schemeClr>
                </a:outerShdw>
              </a:effectLst>
              <a:latin typeface="Calibri"/>
              <a:cs typeface="Calibri"/>
            </a:endParaRPr>
          </a:p>
          <a:p>
            <a:pPr>
              <a:lnSpc>
                <a:spcPct val="100000"/>
              </a:lnSpc>
              <a:spcBef>
                <a:spcPts val="55"/>
              </a:spcBef>
            </a:pPr>
            <a:endParaRPr sz="1900" dirty="0">
              <a:ln w="0"/>
              <a:effectLst>
                <a:outerShdw blurRad="38100" dist="19050" dir="2700000" algn="tl" rotWithShape="0">
                  <a:schemeClr val="dk1">
                    <a:alpha val="40000"/>
                  </a:schemeClr>
                </a:outerShdw>
              </a:effectLst>
              <a:latin typeface="Calibri"/>
              <a:cs typeface="Calibri"/>
            </a:endParaRPr>
          </a:p>
          <a:p>
            <a:pPr marL="12700">
              <a:lnSpc>
                <a:spcPct val="100000"/>
              </a:lnSpc>
            </a:pPr>
            <a:r>
              <a:rPr sz="2000" dirty="0">
                <a:ln w="0"/>
                <a:effectLst>
                  <a:outerShdw blurRad="38100" dist="19050" dir="2700000" algn="tl" rotWithShape="0">
                    <a:schemeClr val="dk1">
                      <a:alpha val="40000"/>
                    </a:schemeClr>
                  </a:outerShdw>
                </a:effectLst>
                <a:latin typeface="Calibri"/>
                <a:cs typeface="Calibri"/>
              </a:rPr>
              <a:t>* We finally hope for a batter media for a batter future…….</a:t>
            </a:r>
            <a:r>
              <a:rPr sz="2000" dirty="0">
                <a:ln w="0"/>
                <a:effectLst>
                  <a:outerShdw blurRad="38100" dist="19050" dir="2700000" algn="tl" rotWithShape="0">
                    <a:schemeClr val="dk1">
                      <a:alpha val="40000"/>
                    </a:schemeClr>
                  </a:outerShdw>
                </a:effectLst>
                <a:latin typeface="Wingdings"/>
                <a:cs typeface="Wingdings"/>
              </a:rPr>
              <a:t></a:t>
            </a:r>
          </a:p>
        </p:txBody>
      </p:sp>
      <p:sp>
        <p:nvSpPr>
          <p:cNvPr id="4" name="object 4"/>
          <p:cNvSpPr txBox="1"/>
          <p:nvPr/>
        </p:nvSpPr>
        <p:spPr>
          <a:xfrm>
            <a:off x="3279775" y="3828669"/>
            <a:ext cx="1320800" cy="299720"/>
          </a:xfrm>
          <a:prstGeom prst="rect">
            <a:avLst/>
          </a:prstGeom>
        </p:spPr>
        <p:txBody>
          <a:bodyPr vert="horz" wrap="square" lIns="0" tIns="12700" rIns="0" bIns="0" rtlCol="0">
            <a:spAutoFit/>
          </a:bodyPr>
          <a:lstStyle/>
          <a:p>
            <a:pPr marL="12700">
              <a:lnSpc>
                <a:spcPct val="100000"/>
              </a:lnSpc>
              <a:spcBef>
                <a:spcPts val="100"/>
              </a:spcBef>
            </a:pPr>
            <a:r>
              <a:rPr sz="1800" spc="-5" dirty="0">
                <a:solidFill>
                  <a:srgbClr val="FFFFFF"/>
                </a:solidFill>
                <a:latin typeface="Calibri"/>
                <a:cs typeface="Calibri"/>
              </a:rPr>
              <a:t>Thanking</a:t>
            </a:r>
            <a:r>
              <a:rPr sz="1800" spc="-70" dirty="0">
                <a:solidFill>
                  <a:srgbClr val="FFFFFF"/>
                </a:solidFill>
                <a:latin typeface="Calibri"/>
                <a:cs typeface="Calibri"/>
              </a:rPr>
              <a:t> </a:t>
            </a:r>
            <a:r>
              <a:rPr sz="1800" spc="-10" dirty="0">
                <a:solidFill>
                  <a:srgbClr val="FFFFFF"/>
                </a:solidFill>
                <a:latin typeface="Calibri"/>
                <a:cs typeface="Calibri"/>
              </a:rPr>
              <a:t>you,</a:t>
            </a:r>
            <a:endParaRPr sz="18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sp>
        <p:nvSpPr>
          <p:cNvPr id="3" name="object 3"/>
          <p:cNvSpPr/>
          <p:nvPr/>
        </p:nvSpPr>
        <p:spPr>
          <a:xfrm>
            <a:off x="802703" y="202311"/>
            <a:ext cx="2019871" cy="420243"/>
          </a:xfrm>
          <a:prstGeom prst="rect">
            <a:avLst/>
          </a:prstGeom>
          <a:blipFill>
            <a:blip r:embed="rId2" cstate="print"/>
            <a:stretch>
              <a:fillRect/>
            </a:stretch>
          </a:blipFill>
        </p:spPr>
        <p:txBody>
          <a:bodyPr wrap="square" lIns="0" tIns="0" rIns="0" bIns="0" rtlCol="0"/>
          <a:lstStyle/>
          <a:p>
            <a:endParaRPr/>
          </a:p>
        </p:txBody>
      </p:sp>
      <p:grpSp>
        <p:nvGrpSpPr>
          <p:cNvPr id="4" name="object 4"/>
          <p:cNvGrpSpPr/>
          <p:nvPr/>
        </p:nvGrpSpPr>
        <p:grpSpPr>
          <a:xfrm>
            <a:off x="411480" y="0"/>
            <a:ext cx="3002280" cy="779145"/>
            <a:chOff x="411480" y="0"/>
            <a:chExt cx="3002280" cy="779145"/>
          </a:xfrm>
        </p:grpSpPr>
        <p:sp>
          <p:nvSpPr>
            <p:cNvPr id="5" name="object 5"/>
            <p:cNvSpPr/>
            <p:nvPr/>
          </p:nvSpPr>
          <p:spPr>
            <a:xfrm>
              <a:off x="2878581" y="435609"/>
              <a:ext cx="151511" cy="61340"/>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11480" y="0"/>
              <a:ext cx="2816352" cy="778763"/>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493263" y="0"/>
              <a:ext cx="920496" cy="778763"/>
            </a:xfrm>
            <a:prstGeom prst="rect">
              <a:avLst/>
            </a:prstGeom>
            <a:blipFill>
              <a:blip r:embed="rId5" cstate="print"/>
              <a:stretch>
                <a:fillRect/>
              </a:stretch>
            </a:blipFill>
          </p:spPr>
          <p:txBody>
            <a:bodyPr wrap="square" lIns="0" tIns="0" rIns="0" bIns="0" rtlCol="0"/>
            <a:lstStyle/>
            <a:p>
              <a:endParaRPr/>
            </a:p>
          </p:txBody>
        </p:sp>
      </p:grpSp>
      <p:sp>
        <p:nvSpPr>
          <p:cNvPr id="8" name="object 8"/>
          <p:cNvSpPr txBox="1"/>
          <p:nvPr/>
        </p:nvSpPr>
        <p:spPr>
          <a:xfrm>
            <a:off x="612140" y="817524"/>
            <a:ext cx="7113905" cy="5284470"/>
          </a:xfrm>
          <a:prstGeom prst="rect">
            <a:avLst/>
          </a:prstGeom>
        </p:spPr>
        <p:txBody>
          <a:bodyPr vert="horz" wrap="square" lIns="0" tIns="43180" rIns="0" bIns="0" rtlCol="0">
            <a:spAutoFit/>
          </a:bodyPr>
          <a:lstStyle/>
          <a:p>
            <a:pPr marL="12700">
              <a:lnSpc>
                <a:spcPct val="100000"/>
              </a:lnSpc>
              <a:spcBef>
                <a:spcPts val="340"/>
              </a:spcBef>
            </a:pPr>
            <a:r>
              <a:rPr sz="2800" dirty="0">
                <a:ln w="0"/>
                <a:effectLst>
                  <a:outerShdw blurRad="38100" dist="19050" dir="2700000" algn="tl" rotWithShape="0">
                    <a:schemeClr val="dk1">
                      <a:alpha val="40000"/>
                    </a:schemeClr>
                  </a:outerShdw>
                </a:effectLst>
                <a:latin typeface="Calibri"/>
                <a:cs typeface="Calibri"/>
              </a:rPr>
              <a:t>*what is social media</a:t>
            </a:r>
          </a:p>
          <a:p>
            <a:pPr marL="12700">
              <a:lnSpc>
                <a:spcPct val="100000"/>
              </a:lnSpc>
              <a:spcBef>
                <a:spcPts val="240"/>
              </a:spcBef>
            </a:pPr>
            <a:r>
              <a:rPr sz="2800" dirty="0">
                <a:ln w="0"/>
                <a:effectLst>
                  <a:outerShdw blurRad="38100" dist="19050" dir="2700000" algn="tl" rotWithShape="0">
                    <a:schemeClr val="dk1">
                      <a:alpha val="40000"/>
                    </a:schemeClr>
                  </a:outerShdw>
                </a:effectLst>
                <a:latin typeface="Calibri"/>
                <a:cs typeface="Calibri"/>
              </a:rPr>
              <a:t>*Types of media</a:t>
            </a:r>
          </a:p>
          <a:p>
            <a:pPr marL="12700">
              <a:lnSpc>
                <a:spcPct val="100000"/>
              </a:lnSpc>
              <a:spcBef>
                <a:spcPts val="240"/>
              </a:spcBef>
            </a:pPr>
            <a:r>
              <a:rPr sz="2800" dirty="0">
                <a:ln w="0"/>
                <a:effectLst>
                  <a:outerShdw blurRad="38100" dist="19050" dir="2700000" algn="tl" rotWithShape="0">
                    <a:schemeClr val="dk1">
                      <a:alpha val="40000"/>
                    </a:schemeClr>
                  </a:outerShdw>
                </a:effectLst>
                <a:latin typeface="Calibri"/>
                <a:cs typeface="Calibri"/>
              </a:rPr>
              <a:t>*Advantages and disadvantages of media</a:t>
            </a:r>
          </a:p>
          <a:p>
            <a:pPr marL="47625">
              <a:lnSpc>
                <a:spcPct val="100000"/>
              </a:lnSpc>
              <a:spcBef>
                <a:spcPts val="320"/>
              </a:spcBef>
            </a:pPr>
            <a:r>
              <a:rPr sz="2800" dirty="0">
                <a:ln w="0"/>
                <a:effectLst>
                  <a:outerShdw blurRad="38100" dist="19050" dir="2700000" algn="tl" rotWithShape="0">
                    <a:schemeClr val="dk1">
                      <a:alpha val="40000"/>
                    </a:schemeClr>
                  </a:outerShdw>
                </a:effectLst>
                <a:latin typeface="Calibri"/>
                <a:cs typeface="Calibri"/>
              </a:rPr>
              <a:t>*Advantages and disadvantages of news paper</a:t>
            </a:r>
          </a:p>
          <a:p>
            <a:pPr marL="88900">
              <a:lnSpc>
                <a:spcPct val="100000"/>
              </a:lnSpc>
              <a:spcBef>
                <a:spcPts val="160"/>
              </a:spcBef>
              <a:tabLst>
                <a:tab pos="2093595" algn="l"/>
              </a:tabLst>
            </a:pPr>
            <a:r>
              <a:rPr sz="2800" dirty="0">
                <a:ln w="0"/>
                <a:effectLst>
                  <a:outerShdw blurRad="38100" dist="19050" dir="2700000" algn="tl" rotWithShape="0">
                    <a:schemeClr val="dk1">
                      <a:alpha val="40000"/>
                    </a:schemeClr>
                  </a:outerShdw>
                </a:effectLst>
                <a:latin typeface="Calibri"/>
                <a:cs typeface="Calibri"/>
              </a:rPr>
              <a:t>*Advantages	and disadvantages of magazines</a:t>
            </a:r>
          </a:p>
          <a:p>
            <a:pPr marL="48895">
              <a:lnSpc>
                <a:spcPct val="100000"/>
              </a:lnSpc>
              <a:spcBef>
                <a:spcPts val="240"/>
              </a:spcBef>
            </a:pPr>
            <a:r>
              <a:rPr sz="2800" dirty="0">
                <a:ln w="0"/>
                <a:effectLst>
                  <a:outerShdw blurRad="38100" dist="19050" dir="2700000" algn="tl" rotWithShape="0">
                    <a:schemeClr val="dk1">
                      <a:alpha val="40000"/>
                    </a:schemeClr>
                  </a:outerShdw>
                </a:effectLst>
                <a:latin typeface="Calibri"/>
                <a:cs typeface="Calibri"/>
              </a:rPr>
              <a:t>*Advantages and disadvantages of telemarketing</a:t>
            </a:r>
          </a:p>
          <a:p>
            <a:pPr marL="78105">
              <a:lnSpc>
                <a:spcPts val="3180"/>
              </a:lnSpc>
              <a:spcBef>
                <a:spcPts val="245"/>
              </a:spcBef>
            </a:pPr>
            <a:r>
              <a:rPr sz="2800" dirty="0">
                <a:ln w="0"/>
                <a:effectLst>
                  <a:outerShdw blurRad="38100" dist="19050" dir="2700000" algn="tl" rotWithShape="0">
                    <a:schemeClr val="dk1">
                      <a:alpha val="40000"/>
                    </a:schemeClr>
                  </a:outerShdw>
                </a:effectLst>
                <a:latin typeface="Calibri"/>
                <a:cs typeface="Calibri"/>
              </a:rPr>
              <a:t>*What is radio</a:t>
            </a:r>
          </a:p>
          <a:p>
            <a:pPr marL="88900">
              <a:lnSpc>
                <a:spcPts val="3180"/>
              </a:lnSpc>
            </a:pPr>
            <a:r>
              <a:rPr sz="2800" dirty="0">
                <a:ln w="0"/>
                <a:effectLst>
                  <a:outerShdw blurRad="38100" dist="19050" dir="2700000" algn="tl" rotWithShape="0">
                    <a:schemeClr val="dk1">
                      <a:alpha val="40000"/>
                    </a:schemeClr>
                  </a:outerShdw>
                </a:effectLst>
                <a:latin typeface="Calibri"/>
                <a:cs typeface="Calibri"/>
              </a:rPr>
              <a:t>*Advantages and disadvantages of radio</a:t>
            </a:r>
          </a:p>
          <a:p>
            <a:pPr marL="88900">
              <a:lnSpc>
                <a:spcPts val="3180"/>
              </a:lnSpc>
              <a:spcBef>
                <a:spcPts val="240"/>
              </a:spcBef>
            </a:pPr>
            <a:r>
              <a:rPr sz="2800" dirty="0">
                <a:ln w="0"/>
                <a:effectLst>
                  <a:outerShdw blurRad="38100" dist="19050" dir="2700000" algn="tl" rotWithShape="0">
                    <a:schemeClr val="dk1">
                      <a:alpha val="40000"/>
                    </a:schemeClr>
                  </a:outerShdw>
                </a:effectLst>
                <a:latin typeface="Calibri"/>
                <a:cs typeface="Calibri"/>
              </a:rPr>
              <a:t>*What is internet</a:t>
            </a:r>
          </a:p>
          <a:p>
            <a:pPr marL="88900">
              <a:lnSpc>
                <a:spcPts val="3180"/>
              </a:lnSpc>
            </a:pPr>
            <a:r>
              <a:rPr sz="2800" dirty="0">
                <a:ln w="0"/>
                <a:effectLst>
                  <a:outerShdw blurRad="38100" dist="19050" dir="2700000" algn="tl" rotWithShape="0">
                    <a:schemeClr val="dk1">
                      <a:alpha val="40000"/>
                    </a:schemeClr>
                  </a:outerShdw>
                </a:effectLst>
                <a:latin typeface="Calibri"/>
                <a:cs typeface="Calibri"/>
              </a:rPr>
              <a:t>*Advantages and disadvantages of internet</a:t>
            </a:r>
          </a:p>
          <a:p>
            <a:pPr marL="88900">
              <a:lnSpc>
                <a:spcPts val="3180"/>
              </a:lnSpc>
              <a:spcBef>
                <a:spcPts val="240"/>
              </a:spcBef>
            </a:pPr>
            <a:r>
              <a:rPr sz="2800" dirty="0">
                <a:ln w="0"/>
                <a:effectLst>
                  <a:outerShdw blurRad="38100" dist="19050" dir="2700000" algn="tl" rotWithShape="0">
                    <a:schemeClr val="dk1">
                      <a:alpha val="40000"/>
                    </a:schemeClr>
                  </a:outerShdw>
                </a:effectLst>
                <a:latin typeface="Calibri"/>
                <a:cs typeface="Calibri"/>
              </a:rPr>
              <a:t>*What is television</a:t>
            </a:r>
          </a:p>
          <a:p>
            <a:pPr marL="88900">
              <a:lnSpc>
                <a:spcPts val="3180"/>
              </a:lnSpc>
            </a:pPr>
            <a:r>
              <a:rPr sz="2800" dirty="0">
                <a:ln w="0"/>
                <a:effectLst>
                  <a:outerShdw blurRad="38100" dist="19050" dir="2700000" algn="tl" rotWithShape="0">
                    <a:schemeClr val="dk1">
                      <a:alpha val="40000"/>
                    </a:schemeClr>
                  </a:outerShdw>
                </a:effectLst>
                <a:latin typeface="Calibri"/>
                <a:cs typeface="Calibri"/>
              </a:rPr>
              <a:t>*Advantages and disadvantages of television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noFill/>
        </p:spPr>
        <p:txBody>
          <a:bodyPr wrap="square" lIns="0" tIns="0" rIns="0" bIns="0" rtlCol="0"/>
          <a:lstStyle/>
          <a:p>
            <a:endParaRPr/>
          </a:p>
        </p:txBody>
      </p:sp>
      <p:sp>
        <p:nvSpPr>
          <p:cNvPr id="3" name="object 3"/>
          <p:cNvSpPr txBox="1"/>
          <p:nvPr/>
        </p:nvSpPr>
        <p:spPr>
          <a:xfrm>
            <a:off x="307340" y="783082"/>
            <a:ext cx="8860790" cy="239395"/>
          </a:xfrm>
          <a:prstGeom prst="rect">
            <a:avLst/>
          </a:prstGeom>
        </p:spPr>
        <p:txBody>
          <a:bodyPr vert="horz" wrap="square" lIns="0" tIns="13335" rIns="0" bIns="0" rtlCol="0">
            <a:spAutoFit/>
          </a:bodyPr>
          <a:lstStyle/>
          <a:p>
            <a:pPr marL="12700">
              <a:lnSpc>
                <a:spcPct val="100000"/>
              </a:lnSpc>
              <a:spcBef>
                <a:spcPts val="105"/>
              </a:spcBef>
            </a:pPr>
            <a:r>
              <a:rPr sz="1400" spc="-5" dirty="0">
                <a:solidFill>
                  <a:srgbClr val="FFFFFF"/>
                </a:solidFill>
                <a:latin typeface="Calibri"/>
                <a:cs typeface="Calibri"/>
              </a:rPr>
              <a:t>*Provides </a:t>
            </a:r>
            <a:r>
              <a:rPr sz="1400" dirty="0">
                <a:solidFill>
                  <a:srgbClr val="FFFFFF"/>
                </a:solidFill>
                <a:latin typeface="Calibri"/>
                <a:cs typeface="Calibri"/>
              </a:rPr>
              <a:t>a </a:t>
            </a:r>
            <a:r>
              <a:rPr sz="1400" spc="-5" dirty="0">
                <a:solidFill>
                  <a:srgbClr val="FFFFFF"/>
                </a:solidFill>
                <a:latin typeface="Calibri"/>
                <a:cs typeface="Calibri"/>
              </a:rPr>
              <a:t>venue where you can </a:t>
            </a:r>
            <a:r>
              <a:rPr sz="1400" dirty="0">
                <a:solidFill>
                  <a:srgbClr val="FFFFFF"/>
                </a:solidFill>
                <a:latin typeface="Calibri"/>
                <a:cs typeface="Calibri"/>
              </a:rPr>
              <a:t>easily </a:t>
            </a:r>
            <a:r>
              <a:rPr sz="1400" spc="-10" dirty="0">
                <a:solidFill>
                  <a:srgbClr val="FFFFFF"/>
                </a:solidFill>
                <a:latin typeface="Calibri"/>
                <a:cs typeface="Calibri"/>
              </a:rPr>
              <a:t>interact </a:t>
            </a:r>
            <a:r>
              <a:rPr sz="1400" dirty="0">
                <a:solidFill>
                  <a:srgbClr val="FFFFFF"/>
                </a:solidFill>
                <a:latin typeface="Calibri"/>
                <a:cs typeface="Calibri"/>
              </a:rPr>
              <a:t>with </a:t>
            </a:r>
            <a:r>
              <a:rPr sz="1400" spc="-5" dirty="0">
                <a:solidFill>
                  <a:srgbClr val="FFFFFF"/>
                </a:solidFill>
                <a:latin typeface="Calibri"/>
                <a:cs typeface="Calibri"/>
              </a:rPr>
              <a:t>the prospect, answering </a:t>
            </a:r>
            <a:r>
              <a:rPr sz="1400" spc="-10" dirty="0">
                <a:solidFill>
                  <a:srgbClr val="FFFFFF"/>
                </a:solidFill>
                <a:latin typeface="Calibri"/>
                <a:cs typeface="Calibri"/>
              </a:rPr>
              <a:t>any </a:t>
            </a:r>
            <a:r>
              <a:rPr sz="1400" spc="-5" dirty="0">
                <a:solidFill>
                  <a:srgbClr val="FFFFFF"/>
                </a:solidFill>
                <a:latin typeface="Calibri"/>
                <a:cs typeface="Calibri"/>
              </a:rPr>
              <a:t>questions or concerns </a:t>
            </a:r>
            <a:r>
              <a:rPr sz="1400" spc="-10" dirty="0">
                <a:solidFill>
                  <a:srgbClr val="FFFFFF"/>
                </a:solidFill>
                <a:latin typeface="Calibri"/>
                <a:cs typeface="Calibri"/>
              </a:rPr>
              <a:t>they may </a:t>
            </a:r>
            <a:r>
              <a:rPr sz="1400" spc="-15" dirty="0">
                <a:solidFill>
                  <a:srgbClr val="FFFFFF"/>
                </a:solidFill>
                <a:latin typeface="Calibri"/>
                <a:cs typeface="Calibri"/>
              </a:rPr>
              <a:t>have</a:t>
            </a:r>
            <a:r>
              <a:rPr sz="1400" spc="165" dirty="0">
                <a:solidFill>
                  <a:srgbClr val="FFFFFF"/>
                </a:solidFill>
                <a:latin typeface="Calibri"/>
                <a:cs typeface="Calibri"/>
              </a:rPr>
              <a:t> </a:t>
            </a:r>
            <a:r>
              <a:rPr sz="1400" dirty="0">
                <a:solidFill>
                  <a:srgbClr val="FFFFFF"/>
                </a:solidFill>
                <a:latin typeface="Calibri"/>
                <a:cs typeface="Calibri"/>
              </a:rPr>
              <a:t>ab</a:t>
            </a:r>
            <a:endParaRPr sz="1400">
              <a:latin typeface="Calibri"/>
              <a:cs typeface="Calibri"/>
            </a:endParaRPr>
          </a:p>
        </p:txBody>
      </p:sp>
      <p:sp>
        <p:nvSpPr>
          <p:cNvPr id="4" name="object 4"/>
          <p:cNvSpPr txBox="1"/>
          <p:nvPr/>
        </p:nvSpPr>
        <p:spPr>
          <a:xfrm>
            <a:off x="230225" y="3734790"/>
            <a:ext cx="8914765" cy="2470785"/>
          </a:xfrm>
          <a:prstGeom prst="rect">
            <a:avLst/>
          </a:prstGeom>
        </p:spPr>
        <p:txBody>
          <a:bodyPr vert="horz" wrap="square" lIns="0" tIns="106680" rIns="0" bIns="0" rtlCol="0">
            <a:spAutoFit/>
          </a:bodyPr>
          <a:lstStyle/>
          <a:p>
            <a:pPr marL="13335">
              <a:lnSpc>
                <a:spcPct val="100000"/>
              </a:lnSpc>
              <a:spcBef>
                <a:spcPts val="840"/>
              </a:spcBef>
            </a:pPr>
            <a:r>
              <a:rPr sz="1400" dirty="0">
                <a:ln w="0"/>
                <a:effectLst>
                  <a:outerShdw blurRad="38100" dist="19050" dir="2700000" algn="tl" rotWithShape="0">
                    <a:schemeClr val="dk1">
                      <a:alpha val="40000"/>
                    </a:schemeClr>
                  </a:outerShdw>
                </a:effectLst>
                <a:latin typeface="Calibri"/>
                <a:cs typeface="Calibri"/>
              </a:rPr>
              <a:t>*An increasing number of people have become averse to telemarketing.</a:t>
            </a:r>
          </a:p>
          <a:p>
            <a:pPr marL="13335">
              <a:lnSpc>
                <a:spcPct val="100000"/>
              </a:lnSpc>
              <a:spcBef>
                <a:spcPts val="745"/>
              </a:spcBef>
            </a:pPr>
            <a:r>
              <a:rPr sz="1400" dirty="0">
                <a:ln w="0"/>
                <a:effectLst>
                  <a:outerShdw blurRad="38100" dist="19050" dir="2700000" algn="tl" rotWithShape="0">
                    <a:schemeClr val="dk1">
                      <a:alpha val="40000"/>
                    </a:schemeClr>
                  </a:outerShdw>
                </a:effectLst>
                <a:latin typeface="Calibri"/>
                <a:cs typeface="Calibri"/>
              </a:rPr>
              <a:t>*More people are using technology to screen out unwanted callers, particularly telemarketers</a:t>
            </a:r>
          </a:p>
          <a:p>
            <a:pPr>
              <a:lnSpc>
                <a:spcPct val="100000"/>
              </a:lnSpc>
              <a:spcBef>
                <a:spcPts val="40"/>
              </a:spcBef>
            </a:pPr>
            <a:endParaRPr sz="1050" dirty="0">
              <a:ln w="0"/>
              <a:effectLst>
                <a:outerShdw blurRad="38100" dist="19050" dir="2700000" algn="tl" rotWithShape="0">
                  <a:schemeClr val="dk1">
                    <a:alpha val="40000"/>
                  </a:schemeClr>
                </a:outerShdw>
              </a:effectLst>
              <a:latin typeface="Calibri"/>
              <a:cs typeface="Calibri"/>
            </a:endParaRPr>
          </a:p>
          <a:p>
            <a:pPr marL="13335">
              <a:lnSpc>
                <a:spcPct val="100000"/>
              </a:lnSpc>
            </a:pPr>
            <a:r>
              <a:rPr sz="1400" dirty="0">
                <a:ln w="0"/>
                <a:effectLst>
                  <a:outerShdw blurRad="38100" dist="19050" dir="2700000" algn="tl" rotWithShape="0">
                    <a:schemeClr val="dk1">
                      <a:alpha val="40000"/>
                    </a:schemeClr>
                  </a:outerShdw>
                </a:effectLst>
                <a:latin typeface="Calibri"/>
                <a:cs typeface="Calibri"/>
              </a:rPr>
              <a:t>*Government is implementing tougher measures to curb unscrupulous telemarketers Lots of businesses use telemarketing.</a:t>
            </a:r>
          </a:p>
          <a:p>
            <a:pPr marL="92710" marR="13970" indent="-78105">
              <a:lnSpc>
                <a:spcPct val="100000"/>
              </a:lnSpc>
              <a:spcBef>
                <a:spcPts val="800"/>
              </a:spcBef>
            </a:pPr>
            <a:r>
              <a:rPr sz="1400" dirty="0">
                <a:ln w="0"/>
                <a:effectLst>
                  <a:outerShdw blurRad="38100" dist="19050" dir="2700000" algn="tl" rotWithShape="0">
                    <a:schemeClr val="dk1">
                      <a:alpha val="40000"/>
                    </a:schemeClr>
                  </a:outerShdw>
                </a:effectLst>
                <a:latin typeface="Calibri"/>
                <a:cs typeface="Calibri"/>
              </a:rPr>
              <a:t>*If hiring an outside firm to do telemarketing, there is lesser control in the process given that the people doing the calls are  not your employees</a:t>
            </a:r>
          </a:p>
          <a:p>
            <a:pPr marL="13335">
              <a:lnSpc>
                <a:spcPct val="100000"/>
              </a:lnSpc>
              <a:spcBef>
                <a:spcPts val="760"/>
              </a:spcBef>
            </a:pPr>
            <a:r>
              <a:rPr sz="1400" dirty="0">
                <a:ln w="0"/>
                <a:effectLst>
                  <a:outerShdw blurRad="38100" dist="19050" dir="2700000" algn="tl" rotWithShape="0">
                    <a:schemeClr val="dk1">
                      <a:alpha val="40000"/>
                    </a:schemeClr>
                  </a:outerShdw>
                </a:effectLst>
                <a:latin typeface="Calibri"/>
                <a:cs typeface="Calibri"/>
              </a:rPr>
              <a:t>*May need to hire a professional to prepare a well-crafted and effective script</a:t>
            </a:r>
          </a:p>
          <a:p>
            <a:pPr marL="12700">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*It can be extremely expensive, particularly if the telemarketing is outsourced to an outside firm</a:t>
            </a:r>
          </a:p>
          <a:p>
            <a:pPr marL="13335">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*It is most appropriate for high-ticket retail items or professional services</a:t>
            </a:r>
          </a:p>
        </p:txBody>
      </p:sp>
      <p:sp>
        <p:nvSpPr>
          <p:cNvPr id="5" name="object 5"/>
          <p:cNvSpPr txBox="1"/>
          <p:nvPr/>
        </p:nvSpPr>
        <p:spPr>
          <a:xfrm>
            <a:off x="307340" y="893419"/>
            <a:ext cx="8802370" cy="2034539"/>
          </a:xfrm>
          <a:prstGeom prst="rect">
            <a:avLst/>
          </a:prstGeom>
        </p:spPr>
        <p:txBody>
          <a:bodyPr vert="horz" wrap="square" lIns="0" tIns="116205" rIns="0" bIns="0" rtlCol="0">
            <a:spAutoFit/>
          </a:bodyPr>
          <a:lstStyle/>
          <a:p>
            <a:pPr marL="12700">
              <a:lnSpc>
                <a:spcPct val="100000"/>
              </a:lnSpc>
              <a:spcBef>
                <a:spcPts val="915"/>
              </a:spcBef>
            </a:pPr>
            <a:r>
              <a:rPr sz="1400" dirty="0">
                <a:ln w="0"/>
                <a:effectLst>
                  <a:outerShdw blurRad="38100" dist="19050" dir="2700000" algn="tl" rotWithShape="0">
                    <a:schemeClr val="dk1">
                      <a:alpha val="40000"/>
                    </a:schemeClr>
                  </a:outerShdw>
                </a:effectLst>
                <a:latin typeface="Calibri"/>
                <a:cs typeface="Calibri"/>
              </a:rPr>
              <a:t>your product or service.</a:t>
            </a:r>
          </a:p>
          <a:p>
            <a:pPr marL="12700">
              <a:lnSpc>
                <a:spcPct val="100000"/>
              </a:lnSpc>
              <a:spcBef>
                <a:spcPts val="815"/>
              </a:spcBef>
            </a:pPr>
            <a:r>
              <a:rPr sz="1400" dirty="0">
                <a:ln w="0"/>
                <a:effectLst>
                  <a:outerShdw blurRad="38100" dist="19050" dir="2700000" algn="tl" rotWithShape="0">
                    <a:schemeClr val="dk1">
                      <a:alpha val="40000"/>
                    </a:schemeClr>
                  </a:outerShdw>
                </a:effectLst>
                <a:latin typeface="Calibri"/>
                <a:cs typeface="Calibri"/>
              </a:rPr>
              <a:t>*It's easy to prospect and find the right person to talk to.</a:t>
            </a:r>
          </a:p>
          <a:p>
            <a:pPr marL="12700">
              <a:lnSpc>
                <a:spcPct val="100000"/>
              </a:lnSpc>
              <a:spcBef>
                <a:spcPts val="120"/>
              </a:spcBef>
            </a:pPr>
            <a:r>
              <a:rPr sz="1400" dirty="0">
                <a:ln w="0"/>
                <a:effectLst>
                  <a:outerShdw blurRad="38100" dist="19050" dir="2700000" algn="tl" rotWithShape="0">
                    <a:schemeClr val="dk1">
                      <a:alpha val="40000"/>
                    </a:schemeClr>
                  </a:outerShdw>
                </a:effectLst>
                <a:latin typeface="Calibri"/>
                <a:cs typeface="Calibri"/>
              </a:rPr>
              <a:t>*It's cost-effective compared to direct sales.</a:t>
            </a:r>
          </a:p>
          <a:p>
            <a:pPr marL="12700">
              <a:lnSpc>
                <a:spcPct val="100000"/>
              </a:lnSpc>
              <a:spcBef>
                <a:spcPts val="120"/>
              </a:spcBef>
            </a:pPr>
            <a:r>
              <a:rPr sz="1400" dirty="0">
                <a:ln w="0"/>
                <a:effectLst>
                  <a:outerShdw blurRad="38100" dist="19050" dir="2700000" algn="tl" rotWithShape="0">
                    <a:schemeClr val="dk1">
                      <a:alpha val="40000"/>
                    </a:schemeClr>
                  </a:outerShdw>
                </a:effectLst>
                <a:latin typeface="Calibri"/>
                <a:cs typeface="Calibri"/>
              </a:rPr>
              <a:t>*Results are highly measurable.</a:t>
            </a:r>
          </a:p>
          <a:p>
            <a:pPr marL="17145">
              <a:lnSpc>
                <a:spcPct val="100000"/>
              </a:lnSpc>
              <a:spcBef>
                <a:spcPts val="125"/>
              </a:spcBef>
            </a:pPr>
            <a:r>
              <a:rPr sz="1400" dirty="0">
                <a:ln w="0"/>
                <a:effectLst>
                  <a:outerShdw blurRad="38100" dist="19050" dir="2700000" algn="tl" rotWithShape="0">
                    <a:schemeClr val="dk1">
                      <a:alpha val="40000"/>
                    </a:schemeClr>
                  </a:outerShdw>
                </a:effectLst>
                <a:latin typeface="Calibri"/>
                <a:cs typeface="Calibri"/>
              </a:rPr>
              <a:t>*You can get a lot of information across if your script is properly structured.</a:t>
            </a:r>
          </a:p>
          <a:p>
            <a:pPr marL="12700">
              <a:lnSpc>
                <a:spcPct val="100000"/>
              </a:lnSpc>
              <a:spcBef>
                <a:spcPts val="120"/>
              </a:spcBef>
            </a:pPr>
            <a:r>
              <a:rPr sz="1400" dirty="0">
                <a:ln w="0"/>
                <a:effectLst>
                  <a:outerShdw blurRad="38100" dist="19050" dir="2700000" algn="tl" rotWithShape="0">
                    <a:schemeClr val="dk1">
                      <a:alpha val="40000"/>
                    </a:schemeClr>
                  </a:outerShdw>
                </a:effectLst>
                <a:latin typeface="Calibri"/>
                <a:cs typeface="Calibri"/>
              </a:rPr>
              <a:t>*If outsourcing, set-up cost is minimal.</a:t>
            </a:r>
          </a:p>
          <a:p>
            <a:pPr marL="12700">
              <a:lnSpc>
                <a:spcPct val="100000"/>
              </a:lnSpc>
              <a:spcBef>
                <a:spcPts val="140"/>
              </a:spcBef>
            </a:pPr>
            <a:r>
              <a:rPr sz="1400" dirty="0">
                <a:ln w="0"/>
                <a:effectLst>
                  <a:outerShdw blurRad="38100" dist="19050" dir="2700000" algn="tl" rotWithShape="0">
                    <a:schemeClr val="dk1">
                      <a:alpha val="40000"/>
                    </a:schemeClr>
                  </a:outerShdw>
                </a:effectLst>
                <a:latin typeface="Calibri"/>
                <a:cs typeface="Calibri"/>
              </a:rPr>
              <a:t>*Increased efficiency since you can reach many more prospects by phone than you can with in-person sales calls.</a:t>
            </a:r>
          </a:p>
          <a:p>
            <a:pPr marL="12700">
              <a:lnSpc>
                <a:spcPct val="100000"/>
              </a:lnSpc>
              <a:spcBef>
                <a:spcPts val="120"/>
              </a:spcBef>
            </a:pPr>
            <a:r>
              <a:rPr sz="1400" dirty="0">
                <a:ln w="0"/>
                <a:effectLst>
                  <a:outerShdw blurRad="38100" dist="19050" dir="2700000" algn="tl" rotWithShape="0">
                    <a:schemeClr val="dk1">
                      <a:alpha val="40000"/>
                    </a:schemeClr>
                  </a:outerShdw>
                </a:effectLst>
                <a:latin typeface="Calibri"/>
                <a:cs typeface="Calibri"/>
              </a:rPr>
              <a:t>*Great tool to improve relationship and maintain contact with existing customers, as well as to introduce new products to</a:t>
            </a:r>
          </a:p>
        </p:txBody>
      </p:sp>
      <p:grpSp>
        <p:nvGrpSpPr>
          <p:cNvPr id="6" name="object 6"/>
          <p:cNvGrpSpPr/>
          <p:nvPr/>
        </p:nvGrpSpPr>
        <p:grpSpPr>
          <a:xfrm>
            <a:off x="302374" y="3280283"/>
            <a:ext cx="6092825" cy="405130"/>
            <a:chOff x="302374" y="3280283"/>
            <a:chExt cx="6092825" cy="405130"/>
          </a:xfrm>
        </p:grpSpPr>
        <p:sp>
          <p:nvSpPr>
            <p:cNvPr id="7" name="object 7"/>
            <p:cNvSpPr/>
            <p:nvPr/>
          </p:nvSpPr>
          <p:spPr>
            <a:xfrm>
              <a:off x="302374" y="3280283"/>
              <a:ext cx="4019562" cy="404749"/>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4357496" y="3282061"/>
              <a:ext cx="2037207" cy="402970"/>
            </a:xfrm>
            <a:prstGeom prst="rect">
              <a:avLst/>
            </a:prstGeom>
            <a:blipFill>
              <a:blip r:embed="rId3" cstate="print"/>
              <a:stretch>
                <a:fillRect/>
              </a:stretch>
            </a:blipFill>
          </p:spPr>
          <p:txBody>
            <a:bodyPr wrap="square" lIns="0" tIns="0" rIns="0" bIns="0" rtlCol="0"/>
            <a:lstStyle/>
            <a:p>
              <a:endParaRPr/>
            </a:p>
          </p:txBody>
        </p:sp>
      </p:grpSp>
      <p:sp>
        <p:nvSpPr>
          <p:cNvPr id="9" name="object 9"/>
          <p:cNvSpPr/>
          <p:nvPr/>
        </p:nvSpPr>
        <p:spPr>
          <a:xfrm>
            <a:off x="277304" y="308483"/>
            <a:ext cx="5586539" cy="404748"/>
          </a:xfrm>
          <a:prstGeom prst="rect">
            <a:avLst/>
          </a:prstGeom>
          <a:blipFill>
            <a:blip r:embed="rId4" cstate="print"/>
            <a:stretch>
              <a:fillRect/>
            </a:stretch>
          </a:blipFill>
        </p:spPr>
        <p:txBody>
          <a:bodyPr wrap="square" lIns="0" tIns="0" rIns="0" bIns="0" rtlCol="0"/>
          <a:lstStyle/>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grpSp>
        <p:nvGrpSpPr>
          <p:cNvPr id="3" name="object 3"/>
          <p:cNvGrpSpPr/>
          <p:nvPr/>
        </p:nvGrpSpPr>
        <p:grpSpPr>
          <a:xfrm>
            <a:off x="269951" y="613283"/>
            <a:ext cx="4119245" cy="405130"/>
            <a:chOff x="269951" y="613283"/>
            <a:chExt cx="4119245" cy="405130"/>
          </a:xfrm>
        </p:grpSpPr>
        <p:sp>
          <p:nvSpPr>
            <p:cNvPr id="4" name="object 4"/>
            <p:cNvSpPr/>
            <p:nvPr/>
          </p:nvSpPr>
          <p:spPr>
            <a:xfrm>
              <a:off x="275285" y="618617"/>
              <a:ext cx="3953687" cy="394081"/>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4096638" y="833628"/>
              <a:ext cx="82550" cy="68326"/>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741547" y="753872"/>
              <a:ext cx="98044" cy="140208"/>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2645791" y="750824"/>
              <a:ext cx="108457" cy="145923"/>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3516503" y="715518"/>
              <a:ext cx="486409" cy="217170"/>
            </a:xfrm>
            <a:custGeom>
              <a:avLst/>
              <a:gdLst/>
              <a:ahLst/>
              <a:cxnLst/>
              <a:rect l="l" t="t" r="r" b="b"/>
              <a:pathLst>
                <a:path w="486410" h="217169">
                  <a:moveTo>
                    <a:pt x="43180" y="35941"/>
                  </a:moveTo>
                  <a:lnTo>
                    <a:pt x="35941" y="35941"/>
                  </a:lnTo>
                  <a:lnTo>
                    <a:pt x="29845" y="37337"/>
                  </a:lnTo>
                  <a:lnTo>
                    <a:pt x="24511" y="40005"/>
                  </a:lnTo>
                  <a:lnTo>
                    <a:pt x="19176" y="42672"/>
                  </a:lnTo>
                  <a:lnTo>
                    <a:pt x="381" y="79629"/>
                  </a:lnTo>
                  <a:lnTo>
                    <a:pt x="0" y="86614"/>
                  </a:lnTo>
                  <a:lnTo>
                    <a:pt x="83947" y="86614"/>
                  </a:lnTo>
                  <a:lnTo>
                    <a:pt x="74549" y="49403"/>
                  </a:lnTo>
                  <a:lnTo>
                    <a:pt x="53064" y="36776"/>
                  </a:lnTo>
                  <a:lnTo>
                    <a:pt x="43180" y="35941"/>
                  </a:lnTo>
                  <a:close/>
                </a:path>
                <a:path w="486410" h="217169">
                  <a:moveTo>
                    <a:pt x="458088" y="0"/>
                  </a:moveTo>
                  <a:lnTo>
                    <a:pt x="463676" y="0"/>
                  </a:lnTo>
                  <a:lnTo>
                    <a:pt x="468122" y="254"/>
                  </a:lnTo>
                  <a:lnTo>
                    <a:pt x="486283" y="7874"/>
                  </a:lnTo>
                  <a:lnTo>
                    <a:pt x="486283" y="9398"/>
                  </a:lnTo>
                  <a:lnTo>
                    <a:pt x="486283" y="208026"/>
                  </a:lnTo>
                  <a:lnTo>
                    <a:pt x="486283" y="209550"/>
                  </a:lnTo>
                  <a:lnTo>
                    <a:pt x="485775" y="210820"/>
                  </a:lnTo>
                  <a:lnTo>
                    <a:pt x="484886" y="211962"/>
                  </a:lnTo>
                  <a:lnTo>
                    <a:pt x="483997" y="213106"/>
                  </a:lnTo>
                  <a:lnTo>
                    <a:pt x="482473" y="213995"/>
                  </a:lnTo>
                  <a:lnTo>
                    <a:pt x="480313" y="214757"/>
                  </a:lnTo>
                  <a:lnTo>
                    <a:pt x="478155" y="215519"/>
                  </a:lnTo>
                  <a:lnTo>
                    <a:pt x="475361" y="216027"/>
                  </a:lnTo>
                  <a:lnTo>
                    <a:pt x="471805" y="216408"/>
                  </a:lnTo>
                  <a:lnTo>
                    <a:pt x="468122" y="216789"/>
                  </a:lnTo>
                  <a:lnTo>
                    <a:pt x="463676" y="217043"/>
                  </a:lnTo>
                  <a:lnTo>
                    <a:pt x="458088" y="217043"/>
                  </a:lnTo>
                  <a:lnTo>
                    <a:pt x="452627" y="217043"/>
                  </a:lnTo>
                  <a:lnTo>
                    <a:pt x="448056" y="216789"/>
                  </a:lnTo>
                  <a:lnTo>
                    <a:pt x="444500" y="216408"/>
                  </a:lnTo>
                  <a:lnTo>
                    <a:pt x="440944" y="216027"/>
                  </a:lnTo>
                  <a:lnTo>
                    <a:pt x="431292" y="211962"/>
                  </a:lnTo>
                  <a:lnTo>
                    <a:pt x="430402" y="210820"/>
                  </a:lnTo>
                  <a:lnTo>
                    <a:pt x="430022" y="209550"/>
                  </a:lnTo>
                  <a:lnTo>
                    <a:pt x="430022" y="208026"/>
                  </a:lnTo>
                  <a:lnTo>
                    <a:pt x="430022" y="9398"/>
                  </a:lnTo>
                  <a:lnTo>
                    <a:pt x="430022" y="7874"/>
                  </a:lnTo>
                  <a:lnTo>
                    <a:pt x="430402" y="6604"/>
                  </a:lnTo>
                  <a:lnTo>
                    <a:pt x="431292" y="5461"/>
                  </a:lnTo>
                  <a:lnTo>
                    <a:pt x="432181" y="4318"/>
                  </a:lnTo>
                  <a:lnTo>
                    <a:pt x="452627" y="0"/>
                  </a:lnTo>
                  <a:lnTo>
                    <a:pt x="458088" y="0"/>
                  </a:lnTo>
                  <a:close/>
                </a:path>
              </a:pathLst>
            </a:custGeom>
            <a:ln w="10668">
              <a:solidFill>
                <a:srgbClr val="4579B8"/>
              </a:solidFill>
            </a:ln>
          </p:spPr>
          <p:txBody>
            <a:bodyPr wrap="square" lIns="0" tIns="0" rIns="0" bIns="0" rtlCol="0"/>
            <a:lstStyle/>
            <a:p>
              <a:endParaRPr/>
            </a:p>
          </p:txBody>
        </p:sp>
        <p:sp>
          <p:nvSpPr>
            <p:cNvPr id="9" name="object 9"/>
            <p:cNvSpPr/>
            <p:nvPr/>
          </p:nvSpPr>
          <p:spPr>
            <a:xfrm>
              <a:off x="4041648" y="706374"/>
              <a:ext cx="192659" cy="235204"/>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3454019" y="706374"/>
              <a:ext cx="206248" cy="235204"/>
            </a:xfrm>
            <a:prstGeom prst="rect">
              <a:avLst/>
            </a:prstGeom>
            <a:blipFill>
              <a:blip r:embed="rId7" cstate="print"/>
              <a:stretch>
                <a:fillRect/>
              </a:stretch>
            </a:blipFill>
          </p:spPr>
          <p:txBody>
            <a:bodyPr wrap="square" lIns="0" tIns="0" rIns="0" bIns="0" rtlCol="0"/>
            <a:lstStyle/>
            <a:p>
              <a:endParaRPr/>
            </a:p>
          </p:txBody>
        </p:sp>
        <p:sp>
          <p:nvSpPr>
            <p:cNvPr id="11" name="object 11"/>
            <p:cNvSpPr/>
            <p:nvPr/>
          </p:nvSpPr>
          <p:spPr>
            <a:xfrm>
              <a:off x="3099181" y="711708"/>
              <a:ext cx="316865" cy="220979"/>
            </a:xfrm>
            <a:custGeom>
              <a:avLst/>
              <a:gdLst/>
              <a:ahLst/>
              <a:cxnLst/>
              <a:rect l="l" t="t" r="r" b="b"/>
              <a:pathLst>
                <a:path w="316864" h="220980">
                  <a:moveTo>
                    <a:pt x="115188" y="0"/>
                  </a:moveTo>
                  <a:lnTo>
                    <a:pt x="123317" y="0"/>
                  </a:lnTo>
                  <a:lnTo>
                    <a:pt x="130682" y="888"/>
                  </a:lnTo>
                  <a:lnTo>
                    <a:pt x="168020" y="21462"/>
                  </a:lnTo>
                  <a:lnTo>
                    <a:pt x="171831" y="25907"/>
                  </a:lnTo>
                  <a:lnTo>
                    <a:pt x="174879" y="30861"/>
                  </a:lnTo>
                  <a:lnTo>
                    <a:pt x="177419" y="36449"/>
                  </a:lnTo>
                  <a:lnTo>
                    <a:pt x="183388" y="29971"/>
                  </a:lnTo>
                  <a:lnTo>
                    <a:pt x="189230" y="24511"/>
                  </a:lnTo>
                  <a:lnTo>
                    <a:pt x="194944" y="19938"/>
                  </a:lnTo>
                  <a:lnTo>
                    <a:pt x="200659" y="15239"/>
                  </a:lnTo>
                  <a:lnTo>
                    <a:pt x="206374" y="11556"/>
                  </a:lnTo>
                  <a:lnTo>
                    <a:pt x="211963" y="8636"/>
                  </a:lnTo>
                  <a:lnTo>
                    <a:pt x="217551" y="5714"/>
                  </a:lnTo>
                  <a:lnTo>
                    <a:pt x="223139" y="3555"/>
                  </a:lnTo>
                  <a:lnTo>
                    <a:pt x="228727" y="2158"/>
                  </a:lnTo>
                  <a:lnTo>
                    <a:pt x="234315" y="762"/>
                  </a:lnTo>
                  <a:lnTo>
                    <a:pt x="239903" y="0"/>
                  </a:lnTo>
                  <a:lnTo>
                    <a:pt x="245744" y="0"/>
                  </a:lnTo>
                  <a:lnTo>
                    <a:pt x="285724" y="10372"/>
                  </a:lnTo>
                  <a:lnTo>
                    <a:pt x="311084" y="44340"/>
                  </a:lnTo>
                  <a:lnTo>
                    <a:pt x="316738" y="84454"/>
                  </a:lnTo>
                  <a:lnTo>
                    <a:pt x="316738" y="211836"/>
                  </a:lnTo>
                  <a:lnTo>
                    <a:pt x="316738" y="213359"/>
                  </a:lnTo>
                  <a:lnTo>
                    <a:pt x="316356" y="214629"/>
                  </a:lnTo>
                  <a:lnTo>
                    <a:pt x="315468" y="215772"/>
                  </a:lnTo>
                  <a:lnTo>
                    <a:pt x="314579" y="216915"/>
                  </a:lnTo>
                  <a:lnTo>
                    <a:pt x="313055" y="217804"/>
                  </a:lnTo>
                  <a:lnTo>
                    <a:pt x="310895" y="218566"/>
                  </a:lnTo>
                  <a:lnTo>
                    <a:pt x="308864" y="219328"/>
                  </a:lnTo>
                  <a:lnTo>
                    <a:pt x="306069" y="219837"/>
                  </a:lnTo>
                  <a:lnTo>
                    <a:pt x="302514" y="220217"/>
                  </a:lnTo>
                  <a:lnTo>
                    <a:pt x="298957" y="220599"/>
                  </a:lnTo>
                  <a:lnTo>
                    <a:pt x="294385" y="220852"/>
                  </a:lnTo>
                  <a:lnTo>
                    <a:pt x="288797" y="220852"/>
                  </a:lnTo>
                  <a:lnTo>
                    <a:pt x="283209" y="220852"/>
                  </a:lnTo>
                  <a:lnTo>
                    <a:pt x="266445" y="218566"/>
                  </a:lnTo>
                  <a:lnTo>
                    <a:pt x="264286" y="217804"/>
                  </a:lnTo>
                  <a:lnTo>
                    <a:pt x="262763" y="216915"/>
                  </a:lnTo>
                  <a:lnTo>
                    <a:pt x="262001" y="215772"/>
                  </a:lnTo>
                  <a:lnTo>
                    <a:pt x="261111" y="214629"/>
                  </a:lnTo>
                  <a:lnTo>
                    <a:pt x="260731" y="213359"/>
                  </a:lnTo>
                  <a:lnTo>
                    <a:pt x="260731" y="211836"/>
                  </a:lnTo>
                  <a:lnTo>
                    <a:pt x="260731" y="93725"/>
                  </a:lnTo>
                  <a:lnTo>
                    <a:pt x="260731" y="87121"/>
                  </a:lnTo>
                  <a:lnTo>
                    <a:pt x="260095" y="81025"/>
                  </a:lnTo>
                  <a:lnTo>
                    <a:pt x="258826" y="75437"/>
                  </a:lnTo>
                  <a:lnTo>
                    <a:pt x="257556" y="69976"/>
                  </a:lnTo>
                  <a:lnTo>
                    <a:pt x="255651" y="65277"/>
                  </a:lnTo>
                  <a:lnTo>
                    <a:pt x="252983" y="61340"/>
                  </a:lnTo>
                  <a:lnTo>
                    <a:pt x="250444" y="57403"/>
                  </a:lnTo>
                  <a:lnTo>
                    <a:pt x="247142" y="54355"/>
                  </a:lnTo>
                  <a:lnTo>
                    <a:pt x="243205" y="52196"/>
                  </a:lnTo>
                  <a:lnTo>
                    <a:pt x="239268" y="50037"/>
                  </a:lnTo>
                  <a:lnTo>
                    <a:pt x="234569" y="48894"/>
                  </a:lnTo>
                  <a:lnTo>
                    <a:pt x="228981" y="48894"/>
                  </a:lnTo>
                  <a:lnTo>
                    <a:pt x="222377" y="48894"/>
                  </a:lnTo>
                  <a:lnTo>
                    <a:pt x="192319" y="72449"/>
                  </a:lnTo>
                  <a:lnTo>
                    <a:pt x="186435" y="79501"/>
                  </a:lnTo>
                  <a:lnTo>
                    <a:pt x="186435" y="211836"/>
                  </a:lnTo>
                  <a:lnTo>
                    <a:pt x="186435" y="213359"/>
                  </a:lnTo>
                  <a:lnTo>
                    <a:pt x="180467" y="218566"/>
                  </a:lnTo>
                  <a:lnTo>
                    <a:pt x="178307" y="219328"/>
                  </a:lnTo>
                  <a:lnTo>
                    <a:pt x="175386" y="219837"/>
                  </a:lnTo>
                  <a:lnTo>
                    <a:pt x="171831" y="220217"/>
                  </a:lnTo>
                  <a:lnTo>
                    <a:pt x="168274" y="220599"/>
                  </a:lnTo>
                  <a:lnTo>
                    <a:pt x="163830" y="220852"/>
                  </a:lnTo>
                  <a:lnTo>
                    <a:pt x="158495" y="220852"/>
                  </a:lnTo>
                  <a:lnTo>
                    <a:pt x="153034" y="220852"/>
                  </a:lnTo>
                  <a:lnTo>
                    <a:pt x="148462" y="220599"/>
                  </a:lnTo>
                  <a:lnTo>
                    <a:pt x="144906" y="220217"/>
                  </a:lnTo>
                  <a:lnTo>
                    <a:pt x="141350" y="219837"/>
                  </a:lnTo>
                  <a:lnTo>
                    <a:pt x="131699" y="215772"/>
                  </a:lnTo>
                  <a:lnTo>
                    <a:pt x="130810" y="214629"/>
                  </a:lnTo>
                  <a:lnTo>
                    <a:pt x="130301" y="213359"/>
                  </a:lnTo>
                  <a:lnTo>
                    <a:pt x="130301" y="211836"/>
                  </a:lnTo>
                  <a:lnTo>
                    <a:pt x="130301" y="93725"/>
                  </a:lnTo>
                  <a:lnTo>
                    <a:pt x="130301" y="87121"/>
                  </a:lnTo>
                  <a:lnTo>
                    <a:pt x="129667" y="81025"/>
                  </a:lnTo>
                  <a:lnTo>
                    <a:pt x="128396" y="75437"/>
                  </a:lnTo>
                  <a:lnTo>
                    <a:pt x="127254" y="69976"/>
                  </a:lnTo>
                  <a:lnTo>
                    <a:pt x="125349" y="65277"/>
                  </a:lnTo>
                  <a:lnTo>
                    <a:pt x="122808" y="61340"/>
                  </a:lnTo>
                  <a:lnTo>
                    <a:pt x="120268" y="57403"/>
                  </a:lnTo>
                  <a:lnTo>
                    <a:pt x="116967" y="54355"/>
                  </a:lnTo>
                  <a:lnTo>
                    <a:pt x="112902" y="52196"/>
                  </a:lnTo>
                  <a:lnTo>
                    <a:pt x="108966" y="50037"/>
                  </a:lnTo>
                  <a:lnTo>
                    <a:pt x="104267" y="48894"/>
                  </a:lnTo>
                  <a:lnTo>
                    <a:pt x="98932" y="48894"/>
                  </a:lnTo>
                  <a:lnTo>
                    <a:pt x="92075" y="48894"/>
                  </a:lnTo>
                  <a:lnTo>
                    <a:pt x="62071" y="72449"/>
                  </a:lnTo>
                  <a:lnTo>
                    <a:pt x="56261" y="79501"/>
                  </a:lnTo>
                  <a:lnTo>
                    <a:pt x="56261" y="211836"/>
                  </a:lnTo>
                  <a:lnTo>
                    <a:pt x="56261" y="213359"/>
                  </a:lnTo>
                  <a:lnTo>
                    <a:pt x="55752" y="214629"/>
                  </a:lnTo>
                  <a:lnTo>
                    <a:pt x="54863" y="215772"/>
                  </a:lnTo>
                  <a:lnTo>
                    <a:pt x="53975" y="216915"/>
                  </a:lnTo>
                  <a:lnTo>
                    <a:pt x="33655" y="220852"/>
                  </a:lnTo>
                  <a:lnTo>
                    <a:pt x="28067" y="220852"/>
                  </a:lnTo>
                  <a:lnTo>
                    <a:pt x="22606" y="220852"/>
                  </a:lnTo>
                  <a:lnTo>
                    <a:pt x="18033" y="220599"/>
                  </a:lnTo>
                  <a:lnTo>
                    <a:pt x="14477" y="220217"/>
                  </a:lnTo>
                  <a:lnTo>
                    <a:pt x="10921" y="219837"/>
                  </a:lnTo>
                  <a:lnTo>
                    <a:pt x="8000" y="219328"/>
                  </a:lnTo>
                  <a:lnTo>
                    <a:pt x="5842" y="218566"/>
                  </a:lnTo>
                  <a:lnTo>
                    <a:pt x="3682" y="217804"/>
                  </a:lnTo>
                  <a:lnTo>
                    <a:pt x="2158" y="216915"/>
                  </a:lnTo>
                  <a:lnTo>
                    <a:pt x="1269" y="215772"/>
                  </a:lnTo>
                  <a:lnTo>
                    <a:pt x="381" y="214629"/>
                  </a:lnTo>
                  <a:lnTo>
                    <a:pt x="0" y="213359"/>
                  </a:lnTo>
                  <a:lnTo>
                    <a:pt x="0" y="211836"/>
                  </a:lnTo>
                  <a:lnTo>
                    <a:pt x="0" y="12700"/>
                  </a:lnTo>
                  <a:lnTo>
                    <a:pt x="0" y="11302"/>
                  </a:lnTo>
                  <a:lnTo>
                    <a:pt x="381" y="9905"/>
                  </a:lnTo>
                  <a:lnTo>
                    <a:pt x="1143" y="8889"/>
                  </a:lnTo>
                  <a:lnTo>
                    <a:pt x="1777" y="7746"/>
                  </a:lnTo>
                  <a:lnTo>
                    <a:pt x="3175" y="6730"/>
                  </a:lnTo>
                  <a:lnTo>
                    <a:pt x="5080" y="6095"/>
                  </a:lnTo>
                  <a:lnTo>
                    <a:pt x="7112" y="5333"/>
                  </a:lnTo>
                  <a:lnTo>
                    <a:pt x="9525" y="4699"/>
                  </a:lnTo>
                  <a:lnTo>
                    <a:pt x="12573" y="4317"/>
                  </a:lnTo>
                  <a:lnTo>
                    <a:pt x="15620" y="3937"/>
                  </a:lnTo>
                  <a:lnTo>
                    <a:pt x="19431" y="3809"/>
                  </a:lnTo>
                  <a:lnTo>
                    <a:pt x="24130" y="3809"/>
                  </a:lnTo>
                  <a:lnTo>
                    <a:pt x="28829" y="3809"/>
                  </a:lnTo>
                  <a:lnTo>
                    <a:pt x="43180" y="6095"/>
                  </a:lnTo>
                  <a:lnTo>
                    <a:pt x="44831" y="6730"/>
                  </a:lnTo>
                  <a:lnTo>
                    <a:pt x="46100" y="7746"/>
                  </a:lnTo>
                  <a:lnTo>
                    <a:pt x="46862" y="8889"/>
                  </a:lnTo>
                  <a:lnTo>
                    <a:pt x="47625" y="9905"/>
                  </a:lnTo>
                  <a:lnTo>
                    <a:pt x="48006" y="11302"/>
                  </a:lnTo>
                  <a:lnTo>
                    <a:pt x="48006" y="12700"/>
                  </a:lnTo>
                  <a:lnTo>
                    <a:pt x="48006" y="35687"/>
                  </a:lnTo>
                  <a:lnTo>
                    <a:pt x="80899" y="8889"/>
                  </a:lnTo>
                  <a:lnTo>
                    <a:pt x="106330" y="567"/>
                  </a:lnTo>
                  <a:lnTo>
                    <a:pt x="115188" y="0"/>
                  </a:lnTo>
                  <a:close/>
                </a:path>
              </a:pathLst>
            </a:custGeom>
            <a:ln w="10668">
              <a:solidFill>
                <a:srgbClr val="4579B8"/>
              </a:solidFill>
            </a:ln>
          </p:spPr>
          <p:txBody>
            <a:bodyPr wrap="square" lIns="0" tIns="0" rIns="0" bIns="0" rtlCol="0"/>
            <a:lstStyle/>
            <a:p>
              <a:endParaRPr/>
            </a:p>
          </p:txBody>
        </p:sp>
        <p:sp>
          <p:nvSpPr>
            <p:cNvPr id="12" name="object 12"/>
            <p:cNvSpPr/>
            <p:nvPr/>
          </p:nvSpPr>
          <p:spPr>
            <a:xfrm>
              <a:off x="2588006" y="706374"/>
              <a:ext cx="224027" cy="235204"/>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269951" y="615696"/>
              <a:ext cx="2194483" cy="402336"/>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3936873" y="622681"/>
              <a:ext cx="75437" cy="69596"/>
            </a:xfrm>
            <a:prstGeom prst="rect">
              <a:avLst/>
            </a:prstGeom>
            <a:blipFill>
              <a:blip r:embed="rId10" cstate="print"/>
              <a:stretch>
                <a:fillRect/>
              </a:stretch>
            </a:blipFill>
          </p:spPr>
          <p:txBody>
            <a:bodyPr wrap="square" lIns="0" tIns="0" rIns="0" bIns="0" rtlCol="0"/>
            <a:lstStyle/>
            <a:p>
              <a:endParaRPr/>
            </a:p>
          </p:txBody>
        </p:sp>
        <p:sp>
          <p:nvSpPr>
            <p:cNvPr id="15" name="object 15"/>
            <p:cNvSpPr/>
            <p:nvPr/>
          </p:nvSpPr>
          <p:spPr>
            <a:xfrm>
              <a:off x="2828163" y="618617"/>
              <a:ext cx="1062355" cy="318135"/>
            </a:xfrm>
            <a:custGeom>
              <a:avLst/>
              <a:gdLst/>
              <a:ahLst/>
              <a:cxnLst/>
              <a:rect l="l" t="t" r="r" b="b"/>
              <a:pathLst>
                <a:path w="1062354" h="318134">
                  <a:moveTo>
                    <a:pt x="1033907" y="2412"/>
                  </a:moveTo>
                  <a:lnTo>
                    <a:pt x="1039495" y="2412"/>
                  </a:lnTo>
                  <a:lnTo>
                    <a:pt x="1043939" y="2667"/>
                  </a:lnTo>
                  <a:lnTo>
                    <a:pt x="1047496" y="3175"/>
                  </a:lnTo>
                  <a:lnTo>
                    <a:pt x="1051178" y="3556"/>
                  </a:lnTo>
                  <a:lnTo>
                    <a:pt x="1053973" y="4191"/>
                  </a:lnTo>
                  <a:lnTo>
                    <a:pt x="1056004" y="5080"/>
                  </a:lnTo>
                  <a:lnTo>
                    <a:pt x="1058164" y="5842"/>
                  </a:lnTo>
                  <a:lnTo>
                    <a:pt x="1059561" y="6858"/>
                  </a:lnTo>
                  <a:lnTo>
                    <a:pt x="1060450" y="8000"/>
                  </a:lnTo>
                  <a:lnTo>
                    <a:pt x="1061339" y="9271"/>
                  </a:lnTo>
                  <a:lnTo>
                    <a:pt x="1061847" y="10541"/>
                  </a:lnTo>
                  <a:lnTo>
                    <a:pt x="1061847" y="12065"/>
                  </a:lnTo>
                  <a:lnTo>
                    <a:pt x="1061847" y="304927"/>
                  </a:lnTo>
                  <a:lnTo>
                    <a:pt x="1061847" y="306578"/>
                  </a:lnTo>
                  <a:lnTo>
                    <a:pt x="1061465" y="307975"/>
                  </a:lnTo>
                  <a:lnTo>
                    <a:pt x="1049654" y="313436"/>
                  </a:lnTo>
                  <a:lnTo>
                    <a:pt x="1046607" y="313690"/>
                  </a:lnTo>
                  <a:lnTo>
                    <a:pt x="1042924" y="313944"/>
                  </a:lnTo>
                  <a:lnTo>
                    <a:pt x="1038351" y="313944"/>
                  </a:lnTo>
                  <a:lnTo>
                    <a:pt x="1033652" y="313944"/>
                  </a:lnTo>
                  <a:lnTo>
                    <a:pt x="1029715" y="313690"/>
                  </a:lnTo>
                  <a:lnTo>
                    <a:pt x="1026795" y="313436"/>
                  </a:lnTo>
                  <a:lnTo>
                    <a:pt x="1023874" y="313182"/>
                  </a:lnTo>
                  <a:lnTo>
                    <a:pt x="1021461" y="312674"/>
                  </a:lnTo>
                  <a:lnTo>
                    <a:pt x="1019556" y="311912"/>
                  </a:lnTo>
                  <a:lnTo>
                    <a:pt x="1017651" y="311150"/>
                  </a:lnTo>
                  <a:lnTo>
                    <a:pt x="1016381" y="310261"/>
                  </a:lnTo>
                  <a:lnTo>
                    <a:pt x="1015491" y="309118"/>
                  </a:lnTo>
                  <a:lnTo>
                    <a:pt x="1014729" y="307975"/>
                  </a:lnTo>
                  <a:lnTo>
                    <a:pt x="1014349" y="306578"/>
                  </a:lnTo>
                  <a:lnTo>
                    <a:pt x="1014349" y="304927"/>
                  </a:lnTo>
                  <a:lnTo>
                    <a:pt x="1014349" y="282829"/>
                  </a:lnTo>
                  <a:lnTo>
                    <a:pt x="982090" y="308483"/>
                  </a:lnTo>
                  <a:lnTo>
                    <a:pt x="944626" y="317627"/>
                  </a:lnTo>
                  <a:lnTo>
                    <a:pt x="933719" y="317079"/>
                  </a:lnTo>
                  <a:lnTo>
                    <a:pt x="891841" y="298513"/>
                  </a:lnTo>
                  <a:lnTo>
                    <a:pt x="868632" y="259861"/>
                  </a:lnTo>
                  <a:lnTo>
                    <a:pt x="861851" y="218953"/>
                  </a:lnTo>
                  <a:lnTo>
                    <a:pt x="861567" y="208025"/>
                  </a:lnTo>
                  <a:lnTo>
                    <a:pt x="861925" y="195117"/>
                  </a:lnTo>
                  <a:lnTo>
                    <a:pt x="870471" y="150082"/>
                  </a:lnTo>
                  <a:lnTo>
                    <a:pt x="889702" y="117076"/>
                  </a:lnTo>
                  <a:lnTo>
                    <a:pt x="928655" y="95091"/>
                  </a:lnTo>
                  <a:lnTo>
                    <a:pt x="948689" y="93091"/>
                  </a:lnTo>
                  <a:lnTo>
                    <a:pt x="956861" y="93519"/>
                  </a:lnTo>
                  <a:lnTo>
                    <a:pt x="992568" y="108299"/>
                  </a:lnTo>
                  <a:lnTo>
                    <a:pt x="1006094" y="119887"/>
                  </a:lnTo>
                  <a:lnTo>
                    <a:pt x="1006094" y="12065"/>
                  </a:lnTo>
                  <a:lnTo>
                    <a:pt x="1006094" y="10541"/>
                  </a:lnTo>
                  <a:lnTo>
                    <a:pt x="1006475" y="9271"/>
                  </a:lnTo>
                  <a:lnTo>
                    <a:pt x="1007237" y="8000"/>
                  </a:lnTo>
                  <a:lnTo>
                    <a:pt x="1008126" y="6858"/>
                  </a:lnTo>
                  <a:lnTo>
                    <a:pt x="1009523" y="5842"/>
                  </a:lnTo>
                  <a:lnTo>
                    <a:pt x="1011682" y="5080"/>
                  </a:lnTo>
                  <a:lnTo>
                    <a:pt x="1013840" y="4191"/>
                  </a:lnTo>
                  <a:lnTo>
                    <a:pt x="1016762" y="3556"/>
                  </a:lnTo>
                  <a:lnTo>
                    <a:pt x="1020317" y="3175"/>
                  </a:lnTo>
                  <a:lnTo>
                    <a:pt x="1023874" y="2667"/>
                  </a:lnTo>
                  <a:lnTo>
                    <a:pt x="1028446" y="2412"/>
                  </a:lnTo>
                  <a:lnTo>
                    <a:pt x="1033907" y="2412"/>
                  </a:lnTo>
                  <a:close/>
                </a:path>
                <a:path w="1062354" h="318134">
                  <a:moveTo>
                    <a:pt x="103378" y="0"/>
                  </a:moveTo>
                  <a:lnTo>
                    <a:pt x="109219" y="0"/>
                  </a:lnTo>
                  <a:lnTo>
                    <a:pt x="114681" y="508"/>
                  </a:lnTo>
                  <a:lnTo>
                    <a:pt x="138175" y="7747"/>
                  </a:lnTo>
                  <a:lnTo>
                    <a:pt x="139319" y="8636"/>
                  </a:lnTo>
                  <a:lnTo>
                    <a:pt x="142748" y="25654"/>
                  </a:lnTo>
                  <a:lnTo>
                    <a:pt x="142748" y="29972"/>
                  </a:lnTo>
                  <a:lnTo>
                    <a:pt x="142748" y="34290"/>
                  </a:lnTo>
                  <a:lnTo>
                    <a:pt x="142494" y="37719"/>
                  </a:lnTo>
                  <a:lnTo>
                    <a:pt x="142239" y="40259"/>
                  </a:lnTo>
                  <a:lnTo>
                    <a:pt x="141986" y="42925"/>
                  </a:lnTo>
                  <a:lnTo>
                    <a:pt x="141478" y="44958"/>
                  </a:lnTo>
                  <a:lnTo>
                    <a:pt x="140843" y="46355"/>
                  </a:lnTo>
                  <a:lnTo>
                    <a:pt x="140335" y="47752"/>
                  </a:lnTo>
                  <a:lnTo>
                    <a:pt x="139700" y="48768"/>
                  </a:lnTo>
                  <a:lnTo>
                    <a:pt x="138937" y="49275"/>
                  </a:lnTo>
                  <a:lnTo>
                    <a:pt x="138175" y="49784"/>
                  </a:lnTo>
                  <a:lnTo>
                    <a:pt x="137287" y="50037"/>
                  </a:lnTo>
                  <a:lnTo>
                    <a:pt x="136398" y="50037"/>
                  </a:lnTo>
                  <a:lnTo>
                    <a:pt x="135381" y="50037"/>
                  </a:lnTo>
                  <a:lnTo>
                    <a:pt x="134238" y="49784"/>
                  </a:lnTo>
                  <a:lnTo>
                    <a:pt x="132969" y="49275"/>
                  </a:lnTo>
                  <a:lnTo>
                    <a:pt x="131699" y="48768"/>
                  </a:lnTo>
                  <a:lnTo>
                    <a:pt x="116205" y="45085"/>
                  </a:lnTo>
                  <a:lnTo>
                    <a:pt x="112775" y="45085"/>
                  </a:lnTo>
                  <a:lnTo>
                    <a:pt x="108712" y="45085"/>
                  </a:lnTo>
                  <a:lnTo>
                    <a:pt x="105282" y="45720"/>
                  </a:lnTo>
                  <a:lnTo>
                    <a:pt x="102362" y="46990"/>
                  </a:lnTo>
                  <a:lnTo>
                    <a:pt x="99441" y="48260"/>
                  </a:lnTo>
                  <a:lnTo>
                    <a:pt x="97028" y="50292"/>
                  </a:lnTo>
                  <a:lnTo>
                    <a:pt x="95123" y="53086"/>
                  </a:lnTo>
                  <a:lnTo>
                    <a:pt x="93218" y="55753"/>
                  </a:lnTo>
                  <a:lnTo>
                    <a:pt x="91820" y="59309"/>
                  </a:lnTo>
                  <a:lnTo>
                    <a:pt x="90931" y="63754"/>
                  </a:lnTo>
                  <a:lnTo>
                    <a:pt x="90043" y="68072"/>
                  </a:lnTo>
                  <a:lnTo>
                    <a:pt x="89535" y="73533"/>
                  </a:lnTo>
                  <a:lnTo>
                    <a:pt x="89535" y="79883"/>
                  </a:lnTo>
                  <a:lnTo>
                    <a:pt x="89535" y="98298"/>
                  </a:lnTo>
                  <a:lnTo>
                    <a:pt x="125984" y="98298"/>
                  </a:lnTo>
                  <a:lnTo>
                    <a:pt x="127254" y="98298"/>
                  </a:lnTo>
                  <a:lnTo>
                    <a:pt x="128524" y="98552"/>
                  </a:lnTo>
                  <a:lnTo>
                    <a:pt x="134112" y="110109"/>
                  </a:lnTo>
                  <a:lnTo>
                    <a:pt x="134493" y="113030"/>
                  </a:lnTo>
                  <a:lnTo>
                    <a:pt x="134619" y="116712"/>
                  </a:lnTo>
                  <a:lnTo>
                    <a:pt x="134619" y="121031"/>
                  </a:lnTo>
                  <a:lnTo>
                    <a:pt x="134619" y="129159"/>
                  </a:lnTo>
                  <a:lnTo>
                    <a:pt x="133857" y="135000"/>
                  </a:lnTo>
                  <a:lnTo>
                    <a:pt x="132461" y="138557"/>
                  </a:lnTo>
                  <a:lnTo>
                    <a:pt x="130937" y="141986"/>
                  </a:lnTo>
                  <a:lnTo>
                    <a:pt x="128778" y="143763"/>
                  </a:lnTo>
                  <a:lnTo>
                    <a:pt x="125984" y="143763"/>
                  </a:lnTo>
                  <a:lnTo>
                    <a:pt x="89535" y="143763"/>
                  </a:lnTo>
                  <a:lnTo>
                    <a:pt x="89535" y="304927"/>
                  </a:lnTo>
                  <a:lnTo>
                    <a:pt x="89535" y="306450"/>
                  </a:lnTo>
                  <a:lnTo>
                    <a:pt x="89154" y="307721"/>
                  </a:lnTo>
                  <a:lnTo>
                    <a:pt x="88264" y="308863"/>
                  </a:lnTo>
                  <a:lnTo>
                    <a:pt x="87375" y="310007"/>
                  </a:lnTo>
                  <a:lnTo>
                    <a:pt x="85851" y="310896"/>
                  </a:lnTo>
                  <a:lnTo>
                    <a:pt x="83693" y="311658"/>
                  </a:lnTo>
                  <a:lnTo>
                    <a:pt x="81661" y="312420"/>
                  </a:lnTo>
                  <a:lnTo>
                    <a:pt x="78739" y="312928"/>
                  </a:lnTo>
                  <a:lnTo>
                    <a:pt x="75056" y="313309"/>
                  </a:lnTo>
                  <a:lnTo>
                    <a:pt x="71374" y="313690"/>
                  </a:lnTo>
                  <a:lnTo>
                    <a:pt x="66801" y="313944"/>
                  </a:lnTo>
                  <a:lnTo>
                    <a:pt x="61468" y="313944"/>
                  </a:lnTo>
                  <a:lnTo>
                    <a:pt x="56134" y="313944"/>
                  </a:lnTo>
                  <a:lnTo>
                    <a:pt x="51562" y="313690"/>
                  </a:lnTo>
                  <a:lnTo>
                    <a:pt x="47879" y="313309"/>
                  </a:lnTo>
                  <a:lnTo>
                    <a:pt x="44323" y="312928"/>
                  </a:lnTo>
                  <a:lnTo>
                    <a:pt x="41401" y="312420"/>
                  </a:lnTo>
                  <a:lnTo>
                    <a:pt x="39243" y="311658"/>
                  </a:lnTo>
                  <a:lnTo>
                    <a:pt x="37084" y="310896"/>
                  </a:lnTo>
                  <a:lnTo>
                    <a:pt x="35560" y="310007"/>
                  </a:lnTo>
                  <a:lnTo>
                    <a:pt x="34798" y="308863"/>
                  </a:lnTo>
                  <a:lnTo>
                    <a:pt x="33909" y="307721"/>
                  </a:lnTo>
                  <a:lnTo>
                    <a:pt x="33528" y="306450"/>
                  </a:lnTo>
                  <a:lnTo>
                    <a:pt x="33528" y="304927"/>
                  </a:lnTo>
                  <a:lnTo>
                    <a:pt x="33528" y="143763"/>
                  </a:lnTo>
                  <a:lnTo>
                    <a:pt x="8509" y="143763"/>
                  </a:lnTo>
                  <a:lnTo>
                    <a:pt x="5714" y="143763"/>
                  </a:lnTo>
                  <a:lnTo>
                    <a:pt x="3556" y="141986"/>
                  </a:lnTo>
                  <a:lnTo>
                    <a:pt x="2159" y="138557"/>
                  </a:lnTo>
                  <a:lnTo>
                    <a:pt x="762" y="135000"/>
                  </a:lnTo>
                  <a:lnTo>
                    <a:pt x="0" y="129159"/>
                  </a:lnTo>
                  <a:lnTo>
                    <a:pt x="0" y="121031"/>
                  </a:lnTo>
                  <a:lnTo>
                    <a:pt x="0" y="116712"/>
                  </a:lnTo>
                  <a:lnTo>
                    <a:pt x="254" y="113030"/>
                  </a:lnTo>
                  <a:lnTo>
                    <a:pt x="635" y="110109"/>
                  </a:lnTo>
                  <a:lnTo>
                    <a:pt x="1016" y="107061"/>
                  </a:lnTo>
                  <a:lnTo>
                    <a:pt x="7238" y="98298"/>
                  </a:lnTo>
                  <a:lnTo>
                    <a:pt x="8762" y="98298"/>
                  </a:lnTo>
                  <a:lnTo>
                    <a:pt x="33528" y="98298"/>
                  </a:lnTo>
                  <a:lnTo>
                    <a:pt x="33528" y="81534"/>
                  </a:lnTo>
                  <a:lnTo>
                    <a:pt x="33787" y="71671"/>
                  </a:lnTo>
                  <a:lnTo>
                    <a:pt x="42735" y="31861"/>
                  </a:lnTo>
                  <a:lnTo>
                    <a:pt x="72009" y="5080"/>
                  </a:lnTo>
                  <a:lnTo>
                    <a:pt x="94636" y="329"/>
                  </a:lnTo>
                  <a:lnTo>
                    <a:pt x="103378" y="0"/>
                  </a:lnTo>
                  <a:close/>
                </a:path>
              </a:pathLst>
            </a:custGeom>
            <a:ln w="10668">
              <a:solidFill>
                <a:srgbClr val="4579B8"/>
              </a:solidFill>
            </a:ln>
          </p:spPr>
          <p:txBody>
            <a:bodyPr wrap="square" lIns="0" tIns="0" rIns="0" bIns="0" rtlCol="0"/>
            <a:lstStyle/>
            <a:p>
              <a:endParaRPr/>
            </a:p>
          </p:txBody>
        </p:sp>
        <p:sp>
          <p:nvSpPr>
            <p:cNvPr id="16" name="object 16"/>
            <p:cNvSpPr/>
            <p:nvPr/>
          </p:nvSpPr>
          <p:spPr>
            <a:xfrm>
              <a:off x="4269867" y="796163"/>
              <a:ext cx="113665" cy="45974"/>
            </a:xfrm>
            <a:prstGeom prst="rect">
              <a:avLst/>
            </a:prstGeom>
            <a:blipFill>
              <a:blip r:embed="rId11" cstate="print"/>
              <a:stretch>
                <a:fillRect/>
              </a:stretch>
            </a:blipFill>
          </p:spPr>
          <p:txBody>
            <a:bodyPr wrap="square" lIns="0" tIns="0" rIns="0" bIns="0" rtlCol="0"/>
            <a:lstStyle/>
            <a:p>
              <a:endParaRPr/>
            </a:p>
          </p:txBody>
        </p:sp>
        <p:sp>
          <p:nvSpPr>
            <p:cNvPr id="17" name="object 17"/>
            <p:cNvSpPr/>
            <p:nvPr/>
          </p:nvSpPr>
          <p:spPr>
            <a:xfrm>
              <a:off x="4269867" y="796163"/>
              <a:ext cx="113664" cy="46355"/>
            </a:xfrm>
            <a:custGeom>
              <a:avLst/>
              <a:gdLst/>
              <a:ahLst/>
              <a:cxnLst/>
              <a:rect l="l" t="t" r="r" b="b"/>
              <a:pathLst>
                <a:path w="113664" h="46355">
                  <a:moveTo>
                    <a:pt x="10541" y="0"/>
                  </a:moveTo>
                  <a:lnTo>
                    <a:pt x="103378" y="0"/>
                  </a:lnTo>
                  <a:lnTo>
                    <a:pt x="105156" y="0"/>
                  </a:lnTo>
                  <a:lnTo>
                    <a:pt x="106680" y="253"/>
                  </a:lnTo>
                  <a:lnTo>
                    <a:pt x="107950" y="1015"/>
                  </a:lnTo>
                  <a:lnTo>
                    <a:pt x="109220" y="1777"/>
                  </a:lnTo>
                  <a:lnTo>
                    <a:pt x="110236" y="3048"/>
                  </a:lnTo>
                  <a:lnTo>
                    <a:pt x="111125" y="4825"/>
                  </a:lnTo>
                  <a:lnTo>
                    <a:pt x="112013" y="6603"/>
                  </a:lnTo>
                  <a:lnTo>
                    <a:pt x="112649" y="9016"/>
                  </a:lnTo>
                  <a:lnTo>
                    <a:pt x="113030" y="11937"/>
                  </a:lnTo>
                  <a:lnTo>
                    <a:pt x="113411" y="14986"/>
                  </a:lnTo>
                  <a:lnTo>
                    <a:pt x="113665" y="18541"/>
                  </a:lnTo>
                  <a:lnTo>
                    <a:pt x="113665" y="22733"/>
                  </a:lnTo>
                  <a:lnTo>
                    <a:pt x="113665" y="31369"/>
                  </a:lnTo>
                  <a:lnTo>
                    <a:pt x="112775" y="37337"/>
                  </a:lnTo>
                  <a:lnTo>
                    <a:pt x="111125" y="40766"/>
                  </a:lnTo>
                  <a:lnTo>
                    <a:pt x="109600" y="44196"/>
                  </a:lnTo>
                  <a:lnTo>
                    <a:pt x="106934" y="45974"/>
                  </a:lnTo>
                  <a:lnTo>
                    <a:pt x="103378" y="45974"/>
                  </a:lnTo>
                  <a:lnTo>
                    <a:pt x="10541" y="45974"/>
                  </a:lnTo>
                  <a:lnTo>
                    <a:pt x="6731" y="45974"/>
                  </a:lnTo>
                  <a:lnTo>
                    <a:pt x="4063" y="44196"/>
                  </a:lnTo>
                  <a:lnTo>
                    <a:pt x="2412" y="40639"/>
                  </a:lnTo>
                  <a:lnTo>
                    <a:pt x="888" y="37211"/>
                  </a:lnTo>
                  <a:lnTo>
                    <a:pt x="0" y="31241"/>
                  </a:lnTo>
                  <a:lnTo>
                    <a:pt x="0" y="22733"/>
                  </a:lnTo>
                  <a:lnTo>
                    <a:pt x="0" y="14350"/>
                  </a:lnTo>
                  <a:lnTo>
                    <a:pt x="888" y="8509"/>
                  </a:lnTo>
                  <a:lnTo>
                    <a:pt x="2412" y="5079"/>
                  </a:lnTo>
                  <a:lnTo>
                    <a:pt x="4063" y="1650"/>
                  </a:lnTo>
                  <a:lnTo>
                    <a:pt x="6731" y="0"/>
                  </a:lnTo>
                  <a:lnTo>
                    <a:pt x="10541" y="0"/>
                  </a:lnTo>
                  <a:close/>
                </a:path>
              </a:pathLst>
            </a:custGeom>
            <a:ln w="10668">
              <a:solidFill>
                <a:srgbClr val="4579B8"/>
              </a:solidFill>
            </a:ln>
          </p:spPr>
          <p:txBody>
            <a:bodyPr wrap="square" lIns="0" tIns="0" rIns="0" bIns="0" rtlCol="0"/>
            <a:lstStyle/>
            <a:p>
              <a:endParaRPr/>
            </a:p>
          </p:txBody>
        </p:sp>
      </p:grpSp>
      <p:sp>
        <p:nvSpPr>
          <p:cNvPr id="18" name="object 18"/>
          <p:cNvSpPr txBox="1"/>
          <p:nvPr/>
        </p:nvSpPr>
        <p:spPr>
          <a:xfrm>
            <a:off x="78739" y="1237234"/>
            <a:ext cx="6928484" cy="2052955"/>
          </a:xfrm>
          <a:prstGeom prst="rect">
            <a:avLst/>
          </a:prstGeom>
        </p:spPr>
        <p:txBody>
          <a:bodyPr vert="horz" wrap="square" lIns="0" tIns="12700" rIns="0" bIns="0" rtlCol="0">
            <a:spAutoFit/>
          </a:bodyPr>
          <a:lstStyle/>
          <a:p>
            <a:pPr marL="12700" marR="1228090">
              <a:lnSpc>
                <a:spcPct val="100000"/>
              </a:lnSpc>
              <a:spcBef>
                <a:spcPts val="100"/>
              </a:spcBef>
            </a:pPr>
            <a:r>
              <a:rPr sz="1800" dirty="0">
                <a:ln w="0"/>
                <a:effectLst>
                  <a:outerShdw blurRad="38100" dist="19050" dir="2700000" algn="tl" rotWithShape="0">
                    <a:schemeClr val="dk1">
                      <a:alpha val="40000"/>
                    </a:schemeClr>
                  </a:outerShdw>
                </a:effectLst>
                <a:latin typeface="Calibri"/>
                <a:cs typeface="Calibri"/>
              </a:rPr>
              <a:t>*Media can be used for promotions of products and services,  eg:newpaper,T.V,advertisements,radio announcements</a:t>
            </a:r>
          </a:p>
          <a:p>
            <a:pPr marL="12700">
              <a:lnSpc>
                <a:spcPct val="100000"/>
              </a:lnSpc>
              <a:spcBef>
                <a:spcPts val="1080"/>
              </a:spcBef>
            </a:pPr>
            <a:r>
              <a:rPr sz="1800" dirty="0">
                <a:ln w="0"/>
                <a:effectLst>
                  <a:outerShdw blurRad="38100" dist="19050" dir="2700000" algn="tl" rotWithShape="0">
                    <a:schemeClr val="dk1">
                      <a:alpha val="40000"/>
                    </a:schemeClr>
                  </a:outerShdw>
                </a:effectLst>
                <a:latin typeface="Calibri"/>
                <a:cs typeface="Calibri"/>
              </a:rPr>
              <a:t>*Can be used as a means of communication.</a:t>
            </a:r>
          </a:p>
          <a:p>
            <a:pPr marL="1270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*Can be a form of entertainment.</a:t>
            </a:r>
          </a:p>
          <a:p>
            <a:pPr marL="12700">
              <a:lnSpc>
                <a:spcPct val="100000"/>
              </a:lnSpc>
              <a:spcBef>
                <a:spcPts val="240"/>
              </a:spcBef>
            </a:pPr>
            <a:r>
              <a:rPr sz="1800" dirty="0">
                <a:ln w="0"/>
                <a:effectLst>
                  <a:outerShdw blurRad="38100" dist="19050" dir="2700000" algn="tl" rotWithShape="0">
                    <a:schemeClr val="dk1">
                      <a:alpha val="40000"/>
                    </a:schemeClr>
                  </a:outerShdw>
                </a:effectLst>
                <a:latin typeface="Calibri"/>
                <a:cs typeface="Calibri"/>
              </a:rPr>
              <a:t>*The means in which globalization takes place</a:t>
            </a:r>
          </a:p>
          <a:p>
            <a:pPr marL="12700">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*A means of informing people about events ..from local to international to</a:t>
            </a:r>
          </a:p>
        </p:txBody>
      </p:sp>
      <p:sp>
        <p:nvSpPr>
          <p:cNvPr id="19" name="object 19"/>
          <p:cNvSpPr txBox="1"/>
          <p:nvPr/>
        </p:nvSpPr>
        <p:spPr>
          <a:xfrm>
            <a:off x="7137865" y="2990215"/>
            <a:ext cx="58864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403052"/>
                </a:solidFill>
                <a:latin typeface="Calibri"/>
                <a:cs typeface="Calibri"/>
              </a:rPr>
              <a:t>global</a:t>
            </a:r>
            <a:endParaRPr sz="1800">
              <a:latin typeface="Calibri"/>
              <a:cs typeface="Calibri"/>
            </a:endParaRPr>
          </a:p>
        </p:txBody>
      </p:sp>
      <p:sp>
        <p:nvSpPr>
          <p:cNvPr id="20" name="object 20"/>
          <p:cNvSpPr txBox="1"/>
          <p:nvPr/>
        </p:nvSpPr>
        <p:spPr>
          <a:xfrm>
            <a:off x="78739" y="4179189"/>
            <a:ext cx="9069070" cy="1565275"/>
          </a:xfrm>
          <a:prstGeom prst="rect">
            <a:avLst/>
          </a:prstGeom>
        </p:spPr>
        <p:txBody>
          <a:bodyPr vert="horz" wrap="square" lIns="0" tIns="43180" rIns="0" bIns="0" rtlCol="0">
            <a:spAutoFit/>
          </a:bodyPr>
          <a:lstStyle/>
          <a:p>
            <a:pPr marL="12700">
              <a:lnSpc>
                <a:spcPct val="100000"/>
              </a:lnSpc>
              <a:spcBef>
                <a:spcPts val="340"/>
              </a:spcBef>
            </a:pPr>
            <a:r>
              <a:rPr sz="1800" dirty="0">
                <a:ln w="0"/>
                <a:effectLst>
                  <a:outerShdw blurRad="38100" dist="19050" dir="2700000" algn="tl" rotWithShape="0">
                    <a:schemeClr val="dk1">
                      <a:alpha val="40000"/>
                    </a:schemeClr>
                  </a:outerShdw>
                </a:effectLst>
                <a:latin typeface="Calibri"/>
                <a:cs typeface="Calibri"/>
              </a:rPr>
              <a:t>*miscommunications</a:t>
            </a:r>
          </a:p>
          <a:p>
            <a:pPr marL="12700">
              <a:lnSpc>
                <a:spcPct val="100000"/>
              </a:lnSpc>
              <a:spcBef>
                <a:spcPts val="240"/>
              </a:spcBef>
            </a:pPr>
            <a:r>
              <a:rPr sz="1800" dirty="0">
                <a:ln w="0"/>
                <a:effectLst>
                  <a:outerShdw blurRad="38100" dist="19050" dir="2700000" algn="tl" rotWithShape="0">
                    <a:schemeClr val="dk1">
                      <a:alpha val="40000"/>
                    </a:schemeClr>
                  </a:outerShdw>
                </a:effectLst>
                <a:latin typeface="Calibri"/>
                <a:cs typeface="Calibri"/>
              </a:rPr>
              <a:t>*open access to ppl of all ages..example violent programmers being available to small children</a:t>
            </a:r>
          </a:p>
          <a:p>
            <a:pPr marL="116205" marR="5080" indent="-104139">
              <a:lnSpc>
                <a:spcPct val="100000"/>
              </a:lnSpc>
              <a:spcBef>
                <a:spcPts val="840"/>
              </a:spcBef>
            </a:pPr>
            <a:r>
              <a:rPr sz="1800" dirty="0">
                <a:ln w="0"/>
                <a:effectLst>
                  <a:outerShdw blurRad="38100" dist="19050" dir="2700000" algn="tl" rotWithShape="0">
                    <a:schemeClr val="dk1">
                      <a:alpha val="40000"/>
                    </a:schemeClr>
                  </a:outerShdw>
                </a:effectLst>
                <a:latin typeface="Calibri"/>
                <a:cs typeface="Calibri"/>
              </a:rPr>
              <a:t>*some issues are over publicized through the media making it seem contentious. while other that  happen to important take a back seat....maybe due to lack to access to get on the pubic media  forum</a:t>
            </a:r>
          </a:p>
        </p:txBody>
      </p:sp>
      <p:grpSp>
        <p:nvGrpSpPr>
          <p:cNvPr id="21" name="object 21"/>
          <p:cNvGrpSpPr/>
          <p:nvPr/>
        </p:nvGrpSpPr>
        <p:grpSpPr>
          <a:xfrm>
            <a:off x="294259" y="3585083"/>
            <a:ext cx="4624705" cy="405130"/>
            <a:chOff x="294259" y="3585083"/>
            <a:chExt cx="4624705" cy="405130"/>
          </a:xfrm>
        </p:grpSpPr>
        <p:sp>
          <p:nvSpPr>
            <p:cNvPr id="22" name="object 22"/>
            <p:cNvSpPr/>
            <p:nvPr/>
          </p:nvSpPr>
          <p:spPr>
            <a:xfrm>
              <a:off x="299593" y="3590417"/>
              <a:ext cx="4459478" cy="394081"/>
            </a:xfrm>
            <a:prstGeom prst="rect">
              <a:avLst/>
            </a:prstGeom>
            <a:blipFill>
              <a:blip r:embed="rId12" cstate="print"/>
              <a:stretch>
                <a:fillRect/>
              </a:stretch>
            </a:blipFill>
          </p:spPr>
          <p:txBody>
            <a:bodyPr wrap="square" lIns="0" tIns="0" rIns="0" bIns="0" rtlCol="0"/>
            <a:lstStyle/>
            <a:p>
              <a:endParaRPr/>
            </a:p>
          </p:txBody>
        </p:sp>
        <p:sp>
          <p:nvSpPr>
            <p:cNvPr id="23" name="object 23"/>
            <p:cNvSpPr/>
            <p:nvPr/>
          </p:nvSpPr>
          <p:spPr>
            <a:xfrm>
              <a:off x="4626610" y="3805428"/>
              <a:ext cx="82550" cy="68325"/>
            </a:xfrm>
            <a:prstGeom prst="rect">
              <a:avLst/>
            </a:prstGeom>
            <a:blipFill>
              <a:blip r:embed="rId13" cstate="print"/>
              <a:stretch>
                <a:fillRect/>
              </a:stretch>
            </a:blipFill>
          </p:spPr>
          <p:txBody>
            <a:bodyPr wrap="square" lIns="0" tIns="0" rIns="0" bIns="0" rtlCol="0"/>
            <a:lstStyle/>
            <a:p>
              <a:endParaRPr/>
            </a:p>
          </p:txBody>
        </p:sp>
        <p:sp>
          <p:nvSpPr>
            <p:cNvPr id="24" name="object 24"/>
            <p:cNvSpPr/>
            <p:nvPr/>
          </p:nvSpPr>
          <p:spPr>
            <a:xfrm>
              <a:off x="4271644" y="3725672"/>
              <a:ext cx="97917" cy="140207"/>
            </a:xfrm>
            <a:prstGeom prst="rect">
              <a:avLst/>
            </a:prstGeom>
            <a:blipFill>
              <a:blip r:embed="rId14" cstate="print"/>
              <a:stretch>
                <a:fillRect/>
              </a:stretch>
            </a:blipFill>
          </p:spPr>
          <p:txBody>
            <a:bodyPr wrap="square" lIns="0" tIns="0" rIns="0" bIns="0" rtlCol="0"/>
            <a:lstStyle/>
            <a:p>
              <a:endParaRPr/>
            </a:p>
          </p:txBody>
        </p:sp>
        <p:sp>
          <p:nvSpPr>
            <p:cNvPr id="25" name="object 25"/>
            <p:cNvSpPr/>
            <p:nvPr/>
          </p:nvSpPr>
          <p:spPr>
            <a:xfrm>
              <a:off x="3175888" y="3722624"/>
              <a:ext cx="108457" cy="145922"/>
            </a:xfrm>
            <a:prstGeom prst="rect">
              <a:avLst/>
            </a:prstGeom>
            <a:blipFill>
              <a:blip r:embed="rId15" cstate="print"/>
              <a:stretch>
                <a:fillRect/>
              </a:stretch>
            </a:blipFill>
          </p:spPr>
          <p:txBody>
            <a:bodyPr wrap="square" lIns="0" tIns="0" rIns="0" bIns="0" rtlCol="0"/>
            <a:lstStyle/>
            <a:p>
              <a:endParaRPr/>
            </a:p>
          </p:txBody>
        </p:sp>
        <p:sp>
          <p:nvSpPr>
            <p:cNvPr id="26" name="object 26"/>
            <p:cNvSpPr/>
            <p:nvPr/>
          </p:nvSpPr>
          <p:spPr>
            <a:xfrm>
              <a:off x="4046600" y="3687318"/>
              <a:ext cx="486409" cy="217170"/>
            </a:xfrm>
            <a:custGeom>
              <a:avLst/>
              <a:gdLst/>
              <a:ahLst/>
              <a:cxnLst/>
              <a:rect l="l" t="t" r="r" b="b"/>
              <a:pathLst>
                <a:path w="486410" h="217170">
                  <a:moveTo>
                    <a:pt x="43179" y="35940"/>
                  </a:moveTo>
                  <a:lnTo>
                    <a:pt x="35940" y="35940"/>
                  </a:lnTo>
                  <a:lnTo>
                    <a:pt x="29718" y="37337"/>
                  </a:lnTo>
                  <a:lnTo>
                    <a:pt x="24511" y="40004"/>
                  </a:lnTo>
                  <a:lnTo>
                    <a:pt x="19176" y="42671"/>
                  </a:lnTo>
                  <a:lnTo>
                    <a:pt x="3301" y="66801"/>
                  </a:lnTo>
                  <a:lnTo>
                    <a:pt x="1397" y="73024"/>
                  </a:lnTo>
                  <a:lnTo>
                    <a:pt x="381" y="79628"/>
                  </a:lnTo>
                  <a:lnTo>
                    <a:pt x="0" y="86613"/>
                  </a:lnTo>
                  <a:lnTo>
                    <a:pt x="83947" y="86613"/>
                  </a:lnTo>
                  <a:lnTo>
                    <a:pt x="74422" y="49402"/>
                  </a:lnTo>
                  <a:lnTo>
                    <a:pt x="53062" y="36776"/>
                  </a:lnTo>
                  <a:lnTo>
                    <a:pt x="43179" y="35940"/>
                  </a:lnTo>
                  <a:close/>
                </a:path>
                <a:path w="486410" h="217170">
                  <a:moveTo>
                    <a:pt x="458088" y="0"/>
                  </a:moveTo>
                  <a:lnTo>
                    <a:pt x="463676" y="0"/>
                  </a:lnTo>
                  <a:lnTo>
                    <a:pt x="468122" y="253"/>
                  </a:lnTo>
                  <a:lnTo>
                    <a:pt x="484886" y="5460"/>
                  </a:lnTo>
                  <a:lnTo>
                    <a:pt x="485775" y="6603"/>
                  </a:lnTo>
                  <a:lnTo>
                    <a:pt x="486283" y="7873"/>
                  </a:lnTo>
                  <a:lnTo>
                    <a:pt x="486283" y="9397"/>
                  </a:lnTo>
                  <a:lnTo>
                    <a:pt x="486283" y="208025"/>
                  </a:lnTo>
                  <a:lnTo>
                    <a:pt x="486283" y="209549"/>
                  </a:lnTo>
                  <a:lnTo>
                    <a:pt x="485775" y="210819"/>
                  </a:lnTo>
                  <a:lnTo>
                    <a:pt x="484886" y="211962"/>
                  </a:lnTo>
                  <a:lnTo>
                    <a:pt x="483997" y="213105"/>
                  </a:lnTo>
                  <a:lnTo>
                    <a:pt x="482473" y="213994"/>
                  </a:lnTo>
                  <a:lnTo>
                    <a:pt x="480313" y="214756"/>
                  </a:lnTo>
                  <a:lnTo>
                    <a:pt x="478154" y="215518"/>
                  </a:lnTo>
                  <a:lnTo>
                    <a:pt x="475361" y="216026"/>
                  </a:lnTo>
                  <a:lnTo>
                    <a:pt x="471677" y="216407"/>
                  </a:lnTo>
                  <a:lnTo>
                    <a:pt x="468122" y="216788"/>
                  </a:lnTo>
                  <a:lnTo>
                    <a:pt x="463676" y="217042"/>
                  </a:lnTo>
                  <a:lnTo>
                    <a:pt x="458088" y="217042"/>
                  </a:lnTo>
                  <a:lnTo>
                    <a:pt x="452627" y="217042"/>
                  </a:lnTo>
                  <a:lnTo>
                    <a:pt x="435863" y="214756"/>
                  </a:lnTo>
                  <a:lnTo>
                    <a:pt x="433704" y="213994"/>
                  </a:lnTo>
                  <a:lnTo>
                    <a:pt x="432181" y="213105"/>
                  </a:lnTo>
                  <a:lnTo>
                    <a:pt x="431291" y="211962"/>
                  </a:lnTo>
                  <a:lnTo>
                    <a:pt x="430402" y="210819"/>
                  </a:lnTo>
                  <a:lnTo>
                    <a:pt x="430022" y="209549"/>
                  </a:lnTo>
                  <a:lnTo>
                    <a:pt x="430022" y="208025"/>
                  </a:lnTo>
                  <a:lnTo>
                    <a:pt x="430022" y="9397"/>
                  </a:lnTo>
                  <a:lnTo>
                    <a:pt x="430022" y="7873"/>
                  </a:lnTo>
                  <a:lnTo>
                    <a:pt x="430402" y="6603"/>
                  </a:lnTo>
                  <a:lnTo>
                    <a:pt x="452627" y="0"/>
                  </a:lnTo>
                  <a:lnTo>
                    <a:pt x="458088" y="0"/>
                  </a:lnTo>
                  <a:close/>
                </a:path>
              </a:pathLst>
            </a:custGeom>
            <a:ln w="10668">
              <a:solidFill>
                <a:srgbClr val="4579B8"/>
              </a:solidFill>
            </a:ln>
          </p:spPr>
          <p:txBody>
            <a:bodyPr wrap="square" lIns="0" tIns="0" rIns="0" bIns="0" rtlCol="0"/>
            <a:lstStyle/>
            <a:p>
              <a:endParaRPr/>
            </a:p>
          </p:txBody>
        </p:sp>
        <p:sp>
          <p:nvSpPr>
            <p:cNvPr id="27" name="object 27"/>
            <p:cNvSpPr/>
            <p:nvPr/>
          </p:nvSpPr>
          <p:spPr>
            <a:xfrm>
              <a:off x="4571745" y="3678174"/>
              <a:ext cx="192659" cy="235203"/>
            </a:xfrm>
            <a:prstGeom prst="rect">
              <a:avLst/>
            </a:prstGeom>
            <a:blipFill>
              <a:blip r:embed="rId16" cstate="print"/>
              <a:stretch>
                <a:fillRect/>
              </a:stretch>
            </a:blipFill>
          </p:spPr>
          <p:txBody>
            <a:bodyPr wrap="square" lIns="0" tIns="0" rIns="0" bIns="0" rtlCol="0"/>
            <a:lstStyle/>
            <a:p>
              <a:endParaRPr/>
            </a:p>
          </p:txBody>
        </p:sp>
        <p:sp>
          <p:nvSpPr>
            <p:cNvPr id="28" name="object 28"/>
            <p:cNvSpPr/>
            <p:nvPr/>
          </p:nvSpPr>
          <p:spPr>
            <a:xfrm>
              <a:off x="3984117" y="3678174"/>
              <a:ext cx="206248" cy="235203"/>
            </a:xfrm>
            <a:prstGeom prst="rect">
              <a:avLst/>
            </a:prstGeom>
            <a:blipFill>
              <a:blip r:embed="rId17" cstate="print"/>
              <a:stretch>
                <a:fillRect/>
              </a:stretch>
            </a:blipFill>
          </p:spPr>
          <p:txBody>
            <a:bodyPr wrap="square" lIns="0" tIns="0" rIns="0" bIns="0" rtlCol="0"/>
            <a:lstStyle/>
            <a:p>
              <a:endParaRPr/>
            </a:p>
          </p:txBody>
        </p:sp>
        <p:sp>
          <p:nvSpPr>
            <p:cNvPr id="29" name="object 29"/>
            <p:cNvSpPr/>
            <p:nvPr/>
          </p:nvSpPr>
          <p:spPr>
            <a:xfrm>
              <a:off x="3629279" y="3683508"/>
              <a:ext cx="316865" cy="220979"/>
            </a:xfrm>
            <a:custGeom>
              <a:avLst/>
              <a:gdLst/>
              <a:ahLst/>
              <a:cxnLst/>
              <a:rect l="l" t="t" r="r" b="b"/>
              <a:pathLst>
                <a:path w="316864" h="220979">
                  <a:moveTo>
                    <a:pt x="115188" y="0"/>
                  </a:moveTo>
                  <a:lnTo>
                    <a:pt x="123317" y="0"/>
                  </a:lnTo>
                  <a:lnTo>
                    <a:pt x="130683" y="889"/>
                  </a:lnTo>
                  <a:lnTo>
                    <a:pt x="168021" y="21463"/>
                  </a:lnTo>
                  <a:lnTo>
                    <a:pt x="171831" y="25908"/>
                  </a:lnTo>
                  <a:lnTo>
                    <a:pt x="174879" y="30861"/>
                  </a:lnTo>
                  <a:lnTo>
                    <a:pt x="177419" y="36449"/>
                  </a:lnTo>
                  <a:lnTo>
                    <a:pt x="183387" y="29972"/>
                  </a:lnTo>
                  <a:lnTo>
                    <a:pt x="189230" y="24511"/>
                  </a:lnTo>
                  <a:lnTo>
                    <a:pt x="194945" y="19939"/>
                  </a:lnTo>
                  <a:lnTo>
                    <a:pt x="200660" y="15240"/>
                  </a:lnTo>
                  <a:lnTo>
                    <a:pt x="206375" y="11557"/>
                  </a:lnTo>
                  <a:lnTo>
                    <a:pt x="211962" y="8636"/>
                  </a:lnTo>
                  <a:lnTo>
                    <a:pt x="217550" y="5715"/>
                  </a:lnTo>
                  <a:lnTo>
                    <a:pt x="223138" y="3556"/>
                  </a:lnTo>
                  <a:lnTo>
                    <a:pt x="228726" y="2159"/>
                  </a:lnTo>
                  <a:lnTo>
                    <a:pt x="234187" y="762"/>
                  </a:lnTo>
                  <a:lnTo>
                    <a:pt x="239903" y="0"/>
                  </a:lnTo>
                  <a:lnTo>
                    <a:pt x="245745" y="0"/>
                  </a:lnTo>
                  <a:lnTo>
                    <a:pt x="285724" y="10372"/>
                  </a:lnTo>
                  <a:lnTo>
                    <a:pt x="311084" y="44340"/>
                  </a:lnTo>
                  <a:lnTo>
                    <a:pt x="316738" y="84455"/>
                  </a:lnTo>
                  <a:lnTo>
                    <a:pt x="316738" y="211836"/>
                  </a:lnTo>
                  <a:lnTo>
                    <a:pt x="316738" y="213360"/>
                  </a:lnTo>
                  <a:lnTo>
                    <a:pt x="310896" y="218567"/>
                  </a:lnTo>
                  <a:lnTo>
                    <a:pt x="308863" y="219329"/>
                  </a:lnTo>
                  <a:lnTo>
                    <a:pt x="306070" y="219837"/>
                  </a:lnTo>
                  <a:lnTo>
                    <a:pt x="302513" y="220218"/>
                  </a:lnTo>
                  <a:lnTo>
                    <a:pt x="298831" y="220599"/>
                  </a:lnTo>
                  <a:lnTo>
                    <a:pt x="294386" y="220853"/>
                  </a:lnTo>
                  <a:lnTo>
                    <a:pt x="288798" y="220853"/>
                  </a:lnTo>
                  <a:lnTo>
                    <a:pt x="283210" y="220853"/>
                  </a:lnTo>
                  <a:lnTo>
                    <a:pt x="278511" y="220599"/>
                  </a:lnTo>
                  <a:lnTo>
                    <a:pt x="274955" y="220218"/>
                  </a:lnTo>
                  <a:lnTo>
                    <a:pt x="271399" y="219837"/>
                  </a:lnTo>
                  <a:lnTo>
                    <a:pt x="268605" y="219329"/>
                  </a:lnTo>
                  <a:lnTo>
                    <a:pt x="266446" y="218567"/>
                  </a:lnTo>
                  <a:lnTo>
                    <a:pt x="264287" y="217805"/>
                  </a:lnTo>
                  <a:lnTo>
                    <a:pt x="262763" y="216916"/>
                  </a:lnTo>
                  <a:lnTo>
                    <a:pt x="261874" y="215773"/>
                  </a:lnTo>
                  <a:lnTo>
                    <a:pt x="261112" y="214630"/>
                  </a:lnTo>
                  <a:lnTo>
                    <a:pt x="260731" y="213360"/>
                  </a:lnTo>
                  <a:lnTo>
                    <a:pt x="260731" y="211836"/>
                  </a:lnTo>
                  <a:lnTo>
                    <a:pt x="260731" y="93726"/>
                  </a:lnTo>
                  <a:lnTo>
                    <a:pt x="260731" y="87122"/>
                  </a:lnTo>
                  <a:lnTo>
                    <a:pt x="260096" y="81026"/>
                  </a:lnTo>
                  <a:lnTo>
                    <a:pt x="258825" y="75438"/>
                  </a:lnTo>
                  <a:lnTo>
                    <a:pt x="257556" y="69977"/>
                  </a:lnTo>
                  <a:lnTo>
                    <a:pt x="255650" y="65278"/>
                  </a:lnTo>
                  <a:lnTo>
                    <a:pt x="252984" y="61341"/>
                  </a:lnTo>
                  <a:lnTo>
                    <a:pt x="250444" y="57404"/>
                  </a:lnTo>
                  <a:lnTo>
                    <a:pt x="247142" y="54356"/>
                  </a:lnTo>
                  <a:lnTo>
                    <a:pt x="243205" y="52197"/>
                  </a:lnTo>
                  <a:lnTo>
                    <a:pt x="239268" y="50038"/>
                  </a:lnTo>
                  <a:lnTo>
                    <a:pt x="234569" y="48895"/>
                  </a:lnTo>
                  <a:lnTo>
                    <a:pt x="228981" y="48895"/>
                  </a:lnTo>
                  <a:lnTo>
                    <a:pt x="222250" y="48895"/>
                  </a:lnTo>
                  <a:lnTo>
                    <a:pt x="192266" y="72449"/>
                  </a:lnTo>
                  <a:lnTo>
                    <a:pt x="186309" y="79502"/>
                  </a:lnTo>
                  <a:lnTo>
                    <a:pt x="186309" y="211836"/>
                  </a:lnTo>
                  <a:lnTo>
                    <a:pt x="186309" y="213360"/>
                  </a:lnTo>
                  <a:lnTo>
                    <a:pt x="185928" y="214630"/>
                  </a:lnTo>
                  <a:lnTo>
                    <a:pt x="185038" y="215773"/>
                  </a:lnTo>
                  <a:lnTo>
                    <a:pt x="184150" y="216916"/>
                  </a:lnTo>
                  <a:lnTo>
                    <a:pt x="163830" y="220853"/>
                  </a:lnTo>
                  <a:lnTo>
                    <a:pt x="158496" y="220853"/>
                  </a:lnTo>
                  <a:lnTo>
                    <a:pt x="152908" y="220853"/>
                  </a:lnTo>
                  <a:lnTo>
                    <a:pt x="136271" y="218567"/>
                  </a:lnTo>
                  <a:lnTo>
                    <a:pt x="134112" y="217805"/>
                  </a:lnTo>
                  <a:lnTo>
                    <a:pt x="132587" y="216916"/>
                  </a:lnTo>
                  <a:lnTo>
                    <a:pt x="131699" y="215773"/>
                  </a:lnTo>
                  <a:lnTo>
                    <a:pt x="130810" y="214630"/>
                  </a:lnTo>
                  <a:lnTo>
                    <a:pt x="130301" y="213360"/>
                  </a:lnTo>
                  <a:lnTo>
                    <a:pt x="130301" y="211836"/>
                  </a:lnTo>
                  <a:lnTo>
                    <a:pt x="130301" y="93726"/>
                  </a:lnTo>
                  <a:lnTo>
                    <a:pt x="130301" y="87122"/>
                  </a:lnTo>
                  <a:lnTo>
                    <a:pt x="129667" y="81026"/>
                  </a:lnTo>
                  <a:lnTo>
                    <a:pt x="128397" y="75438"/>
                  </a:lnTo>
                  <a:lnTo>
                    <a:pt x="127126" y="69977"/>
                  </a:lnTo>
                  <a:lnTo>
                    <a:pt x="125222" y="65278"/>
                  </a:lnTo>
                  <a:lnTo>
                    <a:pt x="122682" y="61341"/>
                  </a:lnTo>
                  <a:lnTo>
                    <a:pt x="120269" y="57404"/>
                  </a:lnTo>
                  <a:lnTo>
                    <a:pt x="116967" y="54356"/>
                  </a:lnTo>
                  <a:lnTo>
                    <a:pt x="112903" y="52197"/>
                  </a:lnTo>
                  <a:lnTo>
                    <a:pt x="108838" y="50038"/>
                  </a:lnTo>
                  <a:lnTo>
                    <a:pt x="104267" y="48895"/>
                  </a:lnTo>
                  <a:lnTo>
                    <a:pt x="98806" y="48895"/>
                  </a:lnTo>
                  <a:lnTo>
                    <a:pt x="91948" y="48895"/>
                  </a:lnTo>
                  <a:lnTo>
                    <a:pt x="56261" y="79502"/>
                  </a:lnTo>
                  <a:lnTo>
                    <a:pt x="56261" y="211836"/>
                  </a:lnTo>
                  <a:lnTo>
                    <a:pt x="56261" y="213360"/>
                  </a:lnTo>
                  <a:lnTo>
                    <a:pt x="55753" y="214630"/>
                  </a:lnTo>
                  <a:lnTo>
                    <a:pt x="54863" y="215773"/>
                  </a:lnTo>
                  <a:lnTo>
                    <a:pt x="53975" y="216916"/>
                  </a:lnTo>
                  <a:lnTo>
                    <a:pt x="41656" y="220218"/>
                  </a:lnTo>
                  <a:lnTo>
                    <a:pt x="38100" y="220599"/>
                  </a:lnTo>
                  <a:lnTo>
                    <a:pt x="33655" y="220853"/>
                  </a:lnTo>
                  <a:lnTo>
                    <a:pt x="28067" y="220853"/>
                  </a:lnTo>
                  <a:lnTo>
                    <a:pt x="22606" y="220853"/>
                  </a:lnTo>
                  <a:lnTo>
                    <a:pt x="18034" y="220599"/>
                  </a:lnTo>
                  <a:lnTo>
                    <a:pt x="14478" y="220218"/>
                  </a:lnTo>
                  <a:lnTo>
                    <a:pt x="10922" y="219837"/>
                  </a:lnTo>
                  <a:lnTo>
                    <a:pt x="8000" y="219329"/>
                  </a:lnTo>
                  <a:lnTo>
                    <a:pt x="5842" y="218567"/>
                  </a:lnTo>
                  <a:lnTo>
                    <a:pt x="3683" y="217805"/>
                  </a:lnTo>
                  <a:lnTo>
                    <a:pt x="2159" y="216916"/>
                  </a:lnTo>
                  <a:lnTo>
                    <a:pt x="1270" y="215773"/>
                  </a:lnTo>
                  <a:lnTo>
                    <a:pt x="381" y="214630"/>
                  </a:lnTo>
                  <a:lnTo>
                    <a:pt x="0" y="213360"/>
                  </a:lnTo>
                  <a:lnTo>
                    <a:pt x="0" y="211836"/>
                  </a:lnTo>
                  <a:lnTo>
                    <a:pt x="0" y="12700"/>
                  </a:lnTo>
                  <a:lnTo>
                    <a:pt x="0" y="11303"/>
                  </a:lnTo>
                  <a:lnTo>
                    <a:pt x="381" y="9906"/>
                  </a:lnTo>
                  <a:lnTo>
                    <a:pt x="1016" y="8890"/>
                  </a:lnTo>
                  <a:lnTo>
                    <a:pt x="1778" y="7747"/>
                  </a:lnTo>
                  <a:lnTo>
                    <a:pt x="3175" y="6731"/>
                  </a:lnTo>
                  <a:lnTo>
                    <a:pt x="5080" y="6096"/>
                  </a:lnTo>
                  <a:lnTo>
                    <a:pt x="6985" y="5334"/>
                  </a:lnTo>
                  <a:lnTo>
                    <a:pt x="9525" y="4699"/>
                  </a:lnTo>
                  <a:lnTo>
                    <a:pt x="12573" y="4318"/>
                  </a:lnTo>
                  <a:lnTo>
                    <a:pt x="15621" y="3937"/>
                  </a:lnTo>
                  <a:lnTo>
                    <a:pt x="19431" y="3810"/>
                  </a:lnTo>
                  <a:lnTo>
                    <a:pt x="24130" y="3810"/>
                  </a:lnTo>
                  <a:lnTo>
                    <a:pt x="28829" y="3810"/>
                  </a:lnTo>
                  <a:lnTo>
                    <a:pt x="43180" y="6096"/>
                  </a:lnTo>
                  <a:lnTo>
                    <a:pt x="44831" y="6731"/>
                  </a:lnTo>
                  <a:lnTo>
                    <a:pt x="46100" y="7747"/>
                  </a:lnTo>
                  <a:lnTo>
                    <a:pt x="46862" y="8890"/>
                  </a:lnTo>
                  <a:lnTo>
                    <a:pt x="47625" y="9906"/>
                  </a:lnTo>
                  <a:lnTo>
                    <a:pt x="48006" y="11303"/>
                  </a:lnTo>
                  <a:lnTo>
                    <a:pt x="48006" y="12700"/>
                  </a:lnTo>
                  <a:lnTo>
                    <a:pt x="48006" y="35687"/>
                  </a:lnTo>
                  <a:lnTo>
                    <a:pt x="80899" y="8890"/>
                  </a:lnTo>
                  <a:lnTo>
                    <a:pt x="106330" y="567"/>
                  </a:lnTo>
                  <a:lnTo>
                    <a:pt x="115188" y="0"/>
                  </a:lnTo>
                  <a:close/>
                </a:path>
              </a:pathLst>
            </a:custGeom>
            <a:ln w="10667">
              <a:solidFill>
                <a:srgbClr val="4579B8"/>
              </a:solidFill>
            </a:ln>
          </p:spPr>
          <p:txBody>
            <a:bodyPr wrap="square" lIns="0" tIns="0" rIns="0" bIns="0" rtlCol="0"/>
            <a:lstStyle/>
            <a:p>
              <a:endParaRPr/>
            </a:p>
          </p:txBody>
        </p:sp>
        <p:sp>
          <p:nvSpPr>
            <p:cNvPr id="30" name="object 30"/>
            <p:cNvSpPr/>
            <p:nvPr/>
          </p:nvSpPr>
          <p:spPr>
            <a:xfrm>
              <a:off x="3118104" y="3678174"/>
              <a:ext cx="224028" cy="235203"/>
            </a:xfrm>
            <a:prstGeom prst="rect">
              <a:avLst/>
            </a:prstGeom>
            <a:blipFill>
              <a:blip r:embed="rId18" cstate="print"/>
              <a:stretch>
                <a:fillRect/>
              </a:stretch>
            </a:blipFill>
          </p:spPr>
          <p:txBody>
            <a:bodyPr wrap="square" lIns="0" tIns="0" rIns="0" bIns="0" rtlCol="0"/>
            <a:lstStyle/>
            <a:p>
              <a:endParaRPr/>
            </a:p>
          </p:txBody>
        </p:sp>
        <p:sp>
          <p:nvSpPr>
            <p:cNvPr id="31" name="object 31"/>
            <p:cNvSpPr/>
            <p:nvPr/>
          </p:nvSpPr>
          <p:spPr>
            <a:xfrm>
              <a:off x="1088771" y="3587496"/>
              <a:ext cx="1905762" cy="402336"/>
            </a:xfrm>
            <a:prstGeom prst="rect">
              <a:avLst/>
            </a:prstGeom>
            <a:blipFill>
              <a:blip r:embed="rId19" cstate="print"/>
              <a:stretch>
                <a:fillRect/>
              </a:stretch>
            </a:blipFill>
          </p:spPr>
          <p:txBody>
            <a:bodyPr wrap="square" lIns="0" tIns="0" rIns="0" bIns="0" rtlCol="0"/>
            <a:lstStyle/>
            <a:p>
              <a:endParaRPr/>
            </a:p>
          </p:txBody>
        </p:sp>
        <p:sp>
          <p:nvSpPr>
            <p:cNvPr id="32" name="object 32"/>
            <p:cNvSpPr/>
            <p:nvPr/>
          </p:nvSpPr>
          <p:spPr>
            <a:xfrm>
              <a:off x="294259" y="3594481"/>
              <a:ext cx="760679" cy="318897"/>
            </a:xfrm>
            <a:prstGeom prst="rect">
              <a:avLst/>
            </a:prstGeom>
            <a:blipFill>
              <a:blip r:embed="rId20" cstate="print"/>
              <a:stretch>
                <a:fillRect/>
              </a:stretch>
            </a:blipFill>
          </p:spPr>
          <p:txBody>
            <a:bodyPr wrap="square" lIns="0" tIns="0" rIns="0" bIns="0" rtlCol="0"/>
            <a:lstStyle/>
            <a:p>
              <a:endParaRPr/>
            </a:p>
          </p:txBody>
        </p:sp>
        <p:sp>
          <p:nvSpPr>
            <p:cNvPr id="33" name="object 33"/>
            <p:cNvSpPr/>
            <p:nvPr/>
          </p:nvSpPr>
          <p:spPr>
            <a:xfrm>
              <a:off x="4466970" y="3594481"/>
              <a:ext cx="75438" cy="69596"/>
            </a:xfrm>
            <a:prstGeom prst="rect">
              <a:avLst/>
            </a:prstGeom>
            <a:blipFill>
              <a:blip r:embed="rId21" cstate="print"/>
              <a:stretch>
                <a:fillRect/>
              </a:stretch>
            </a:blipFill>
          </p:spPr>
          <p:txBody>
            <a:bodyPr wrap="square" lIns="0" tIns="0" rIns="0" bIns="0" rtlCol="0"/>
            <a:lstStyle/>
            <a:p>
              <a:endParaRPr/>
            </a:p>
          </p:txBody>
        </p:sp>
        <p:sp>
          <p:nvSpPr>
            <p:cNvPr id="34" name="object 34"/>
            <p:cNvSpPr/>
            <p:nvPr/>
          </p:nvSpPr>
          <p:spPr>
            <a:xfrm>
              <a:off x="3358260" y="3590417"/>
              <a:ext cx="1062355" cy="318135"/>
            </a:xfrm>
            <a:custGeom>
              <a:avLst/>
              <a:gdLst/>
              <a:ahLst/>
              <a:cxnLst/>
              <a:rect l="l" t="t" r="r" b="b"/>
              <a:pathLst>
                <a:path w="1062354" h="318135">
                  <a:moveTo>
                    <a:pt x="1033906" y="2412"/>
                  </a:moveTo>
                  <a:lnTo>
                    <a:pt x="1039367" y="2412"/>
                  </a:lnTo>
                  <a:lnTo>
                    <a:pt x="1043939" y="2667"/>
                  </a:lnTo>
                  <a:lnTo>
                    <a:pt x="1047496" y="3175"/>
                  </a:lnTo>
                  <a:lnTo>
                    <a:pt x="1051052" y="3556"/>
                  </a:lnTo>
                  <a:lnTo>
                    <a:pt x="1053973" y="4191"/>
                  </a:lnTo>
                  <a:lnTo>
                    <a:pt x="1056004" y="5080"/>
                  </a:lnTo>
                  <a:lnTo>
                    <a:pt x="1058037" y="5842"/>
                  </a:lnTo>
                  <a:lnTo>
                    <a:pt x="1059561" y="6858"/>
                  </a:lnTo>
                  <a:lnTo>
                    <a:pt x="1060450" y="8000"/>
                  </a:lnTo>
                  <a:lnTo>
                    <a:pt x="1061339" y="9271"/>
                  </a:lnTo>
                  <a:lnTo>
                    <a:pt x="1061847" y="10541"/>
                  </a:lnTo>
                  <a:lnTo>
                    <a:pt x="1061847" y="12065"/>
                  </a:lnTo>
                  <a:lnTo>
                    <a:pt x="1061847" y="304927"/>
                  </a:lnTo>
                  <a:lnTo>
                    <a:pt x="1061847" y="306578"/>
                  </a:lnTo>
                  <a:lnTo>
                    <a:pt x="1061465" y="307975"/>
                  </a:lnTo>
                  <a:lnTo>
                    <a:pt x="1060703" y="309118"/>
                  </a:lnTo>
                  <a:lnTo>
                    <a:pt x="1059941" y="310261"/>
                  </a:lnTo>
                  <a:lnTo>
                    <a:pt x="1058672" y="311150"/>
                  </a:lnTo>
                  <a:lnTo>
                    <a:pt x="1056893" y="311912"/>
                  </a:lnTo>
                  <a:lnTo>
                    <a:pt x="1055115" y="312674"/>
                  </a:lnTo>
                  <a:lnTo>
                    <a:pt x="1052702" y="313182"/>
                  </a:lnTo>
                  <a:lnTo>
                    <a:pt x="1049654" y="313436"/>
                  </a:lnTo>
                  <a:lnTo>
                    <a:pt x="1046606" y="313690"/>
                  </a:lnTo>
                  <a:lnTo>
                    <a:pt x="1042797" y="313944"/>
                  </a:lnTo>
                  <a:lnTo>
                    <a:pt x="1038351" y="313944"/>
                  </a:lnTo>
                  <a:lnTo>
                    <a:pt x="1033652" y="313944"/>
                  </a:lnTo>
                  <a:lnTo>
                    <a:pt x="1029715" y="313690"/>
                  </a:lnTo>
                  <a:lnTo>
                    <a:pt x="1026794" y="313436"/>
                  </a:lnTo>
                  <a:lnTo>
                    <a:pt x="1023747" y="313182"/>
                  </a:lnTo>
                  <a:lnTo>
                    <a:pt x="1021334" y="312674"/>
                  </a:lnTo>
                  <a:lnTo>
                    <a:pt x="1019555" y="311912"/>
                  </a:lnTo>
                  <a:lnTo>
                    <a:pt x="1017651" y="311150"/>
                  </a:lnTo>
                  <a:lnTo>
                    <a:pt x="1016253" y="310261"/>
                  </a:lnTo>
                  <a:lnTo>
                    <a:pt x="1015491" y="309118"/>
                  </a:lnTo>
                  <a:lnTo>
                    <a:pt x="1014729" y="307975"/>
                  </a:lnTo>
                  <a:lnTo>
                    <a:pt x="1014222" y="306578"/>
                  </a:lnTo>
                  <a:lnTo>
                    <a:pt x="1014222" y="304927"/>
                  </a:lnTo>
                  <a:lnTo>
                    <a:pt x="1014222" y="282829"/>
                  </a:lnTo>
                  <a:lnTo>
                    <a:pt x="981963" y="308483"/>
                  </a:lnTo>
                  <a:lnTo>
                    <a:pt x="944626" y="317627"/>
                  </a:lnTo>
                  <a:lnTo>
                    <a:pt x="933648" y="317079"/>
                  </a:lnTo>
                  <a:lnTo>
                    <a:pt x="891841" y="298513"/>
                  </a:lnTo>
                  <a:lnTo>
                    <a:pt x="868614" y="259861"/>
                  </a:lnTo>
                  <a:lnTo>
                    <a:pt x="861851" y="218953"/>
                  </a:lnTo>
                  <a:lnTo>
                    <a:pt x="861567" y="208026"/>
                  </a:lnTo>
                  <a:lnTo>
                    <a:pt x="861925" y="195099"/>
                  </a:lnTo>
                  <a:lnTo>
                    <a:pt x="870454" y="150082"/>
                  </a:lnTo>
                  <a:lnTo>
                    <a:pt x="889702" y="117076"/>
                  </a:lnTo>
                  <a:lnTo>
                    <a:pt x="928655" y="95091"/>
                  </a:lnTo>
                  <a:lnTo>
                    <a:pt x="948689" y="93091"/>
                  </a:lnTo>
                  <a:lnTo>
                    <a:pt x="956808" y="93519"/>
                  </a:lnTo>
                  <a:lnTo>
                    <a:pt x="992552" y="108299"/>
                  </a:lnTo>
                  <a:lnTo>
                    <a:pt x="1005966" y="119888"/>
                  </a:lnTo>
                  <a:lnTo>
                    <a:pt x="1005966" y="12065"/>
                  </a:lnTo>
                  <a:lnTo>
                    <a:pt x="1005966" y="10541"/>
                  </a:lnTo>
                  <a:lnTo>
                    <a:pt x="1006475" y="9271"/>
                  </a:lnTo>
                  <a:lnTo>
                    <a:pt x="1007237" y="8000"/>
                  </a:lnTo>
                  <a:lnTo>
                    <a:pt x="1007999" y="6858"/>
                  </a:lnTo>
                  <a:lnTo>
                    <a:pt x="1009523" y="5842"/>
                  </a:lnTo>
                  <a:lnTo>
                    <a:pt x="1011681" y="5080"/>
                  </a:lnTo>
                  <a:lnTo>
                    <a:pt x="1013840" y="4191"/>
                  </a:lnTo>
                  <a:lnTo>
                    <a:pt x="1016762" y="3556"/>
                  </a:lnTo>
                  <a:lnTo>
                    <a:pt x="1020317" y="3175"/>
                  </a:lnTo>
                  <a:lnTo>
                    <a:pt x="1023874" y="2667"/>
                  </a:lnTo>
                  <a:lnTo>
                    <a:pt x="1028446" y="2412"/>
                  </a:lnTo>
                  <a:lnTo>
                    <a:pt x="1033906" y="2412"/>
                  </a:lnTo>
                  <a:close/>
                </a:path>
                <a:path w="1062354" h="318135">
                  <a:moveTo>
                    <a:pt x="103377" y="0"/>
                  </a:moveTo>
                  <a:lnTo>
                    <a:pt x="109219" y="0"/>
                  </a:lnTo>
                  <a:lnTo>
                    <a:pt x="114680" y="508"/>
                  </a:lnTo>
                  <a:lnTo>
                    <a:pt x="138175" y="7747"/>
                  </a:lnTo>
                  <a:lnTo>
                    <a:pt x="139191" y="8636"/>
                  </a:lnTo>
                  <a:lnTo>
                    <a:pt x="140080" y="10033"/>
                  </a:lnTo>
                  <a:lnTo>
                    <a:pt x="140715" y="11937"/>
                  </a:lnTo>
                  <a:lnTo>
                    <a:pt x="141477" y="13843"/>
                  </a:lnTo>
                  <a:lnTo>
                    <a:pt x="141986" y="16256"/>
                  </a:lnTo>
                  <a:lnTo>
                    <a:pt x="142239" y="19050"/>
                  </a:lnTo>
                  <a:lnTo>
                    <a:pt x="142493" y="21971"/>
                  </a:lnTo>
                  <a:lnTo>
                    <a:pt x="142621" y="25654"/>
                  </a:lnTo>
                  <a:lnTo>
                    <a:pt x="142621" y="29972"/>
                  </a:lnTo>
                  <a:lnTo>
                    <a:pt x="142621" y="34290"/>
                  </a:lnTo>
                  <a:lnTo>
                    <a:pt x="142493" y="37719"/>
                  </a:lnTo>
                  <a:lnTo>
                    <a:pt x="142239" y="40259"/>
                  </a:lnTo>
                  <a:lnTo>
                    <a:pt x="141986" y="42926"/>
                  </a:lnTo>
                  <a:lnTo>
                    <a:pt x="141477" y="44958"/>
                  </a:lnTo>
                  <a:lnTo>
                    <a:pt x="140842" y="46355"/>
                  </a:lnTo>
                  <a:lnTo>
                    <a:pt x="140335" y="47752"/>
                  </a:lnTo>
                  <a:lnTo>
                    <a:pt x="139573" y="48768"/>
                  </a:lnTo>
                  <a:lnTo>
                    <a:pt x="138811" y="49276"/>
                  </a:lnTo>
                  <a:lnTo>
                    <a:pt x="138175" y="49784"/>
                  </a:lnTo>
                  <a:lnTo>
                    <a:pt x="137287" y="50038"/>
                  </a:lnTo>
                  <a:lnTo>
                    <a:pt x="136398" y="50038"/>
                  </a:lnTo>
                  <a:lnTo>
                    <a:pt x="135381" y="50038"/>
                  </a:lnTo>
                  <a:lnTo>
                    <a:pt x="134238" y="49784"/>
                  </a:lnTo>
                  <a:lnTo>
                    <a:pt x="132968" y="49276"/>
                  </a:lnTo>
                  <a:lnTo>
                    <a:pt x="131699" y="48768"/>
                  </a:lnTo>
                  <a:lnTo>
                    <a:pt x="130175" y="48133"/>
                  </a:lnTo>
                  <a:lnTo>
                    <a:pt x="128269" y="47498"/>
                  </a:lnTo>
                  <a:lnTo>
                    <a:pt x="126364" y="46990"/>
                  </a:lnTo>
                  <a:lnTo>
                    <a:pt x="124205" y="46355"/>
                  </a:lnTo>
                  <a:lnTo>
                    <a:pt x="121665" y="45847"/>
                  </a:lnTo>
                  <a:lnTo>
                    <a:pt x="119125" y="45339"/>
                  </a:lnTo>
                  <a:lnTo>
                    <a:pt x="116204" y="45085"/>
                  </a:lnTo>
                  <a:lnTo>
                    <a:pt x="112775" y="45085"/>
                  </a:lnTo>
                  <a:lnTo>
                    <a:pt x="108712" y="45085"/>
                  </a:lnTo>
                  <a:lnTo>
                    <a:pt x="105283" y="45720"/>
                  </a:lnTo>
                  <a:lnTo>
                    <a:pt x="102362" y="46990"/>
                  </a:lnTo>
                  <a:lnTo>
                    <a:pt x="99440" y="48260"/>
                  </a:lnTo>
                  <a:lnTo>
                    <a:pt x="97027" y="50292"/>
                  </a:lnTo>
                  <a:lnTo>
                    <a:pt x="95123" y="53086"/>
                  </a:lnTo>
                  <a:lnTo>
                    <a:pt x="93217" y="55753"/>
                  </a:lnTo>
                  <a:lnTo>
                    <a:pt x="91821" y="59309"/>
                  </a:lnTo>
                  <a:lnTo>
                    <a:pt x="90931" y="63754"/>
                  </a:lnTo>
                  <a:lnTo>
                    <a:pt x="90042" y="68072"/>
                  </a:lnTo>
                  <a:lnTo>
                    <a:pt x="89535" y="73533"/>
                  </a:lnTo>
                  <a:lnTo>
                    <a:pt x="89535" y="79883"/>
                  </a:lnTo>
                  <a:lnTo>
                    <a:pt x="89535" y="98171"/>
                  </a:lnTo>
                  <a:lnTo>
                    <a:pt x="125984" y="98171"/>
                  </a:lnTo>
                  <a:lnTo>
                    <a:pt x="127253" y="98171"/>
                  </a:lnTo>
                  <a:lnTo>
                    <a:pt x="128524" y="98552"/>
                  </a:lnTo>
                  <a:lnTo>
                    <a:pt x="134112" y="110109"/>
                  </a:lnTo>
                  <a:lnTo>
                    <a:pt x="134492" y="113030"/>
                  </a:lnTo>
                  <a:lnTo>
                    <a:pt x="134619" y="116713"/>
                  </a:lnTo>
                  <a:lnTo>
                    <a:pt x="134619" y="121031"/>
                  </a:lnTo>
                  <a:lnTo>
                    <a:pt x="134619" y="129159"/>
                  </a:lnTo>
                  <a:lnTo>
                    <a:pt x="133858" y="135001"/>
                  </a:lnTo>
                  <a:lnTo>
                    <a:pt x="132461" y="138557"/>
                  </a:lnTo>
                  <a:lnTo>
                    <a:pt x="130937" y="141986"/>
                  </a:lnTo>
                  <a:lnTo>
                    <a:pt x="128777" y="143764"/>
                  </a:lnTo>
                  <a:lnTo>
                    <a:pt x="125984" y="143764"/>
                  </a:lnTo>
                  <a:lnTo>
                    <a:pt x="89535" y="143764"/>
                  </a:lnTo>
                  <a:lnTo>
                    <a:pt x="89535" y="304927"/>
                  </a:lnTo>
                  <a:lnTo>
                    <a:pt x="89535" y="306451"/>
                  </a:lnTo>
                  <a:lnTo>
                    <a:pt x="89026" y="307721"/>
                  </a:lnTo>
                  <a:lnTo>
                    <a:pt x="88137" y="308864"/>
                  </a:lnTo>
                  <a:lnTo>
                    <a:pt x="87249" y="310007"/>
                  </a:lnTo>
                  <a:lnTo>
                    <a:pt x="85851" y="310896"/>
                  </a:lnTo>
                  <a:lnTo>
                    <a:pt x="83692" y="311658"/>
                  </a:lnTo>
                  <a:lnTo>
                    <a:pt x="81661" y="312420"/>
                  </a:lnTo>
                  <a:lnTo>
                    <a:pt x="78739" y="312928"/>
                  </a:lnTo>
                  <a:lnTo>
                    <a:pt x="75056" y="313309"/>
                  </a:lnTo>
                  <a:lnTo>
                    <a:pt x="71247" y="313690"/>
                  </a:lnTo>
                  <a:lnTo>
                    <a:pt x="66801" y="313944"/>
                  </a:lnTo>
                  <a:lnTo>
                    <a:pt x="61467" y="313944"/>
                  </a:lnTo>
                  <a:lnTo>
                    <a:pt x="56006" y="313944"/>
                  </a:lnTo>
                  <a:lnTo>
                    <a:pt x="33527" y="306451"/>
                  </a:lnTo>
                  <a:lnTo>
                    <a:pt x="33527" y="304927"/>
                  </a:lnTo>
                  <a:lnTo>
                    <a:pt x="33527" y="143764"/>
                  </a:lnTo>
                  <a:lnTo>
                    <a:pt x="8509" y="143764"/>
                  </a:lnTo>
                  <a:lnTo>
                    <a:pt x="5714" y="143764"/>
                  </a:lnTo>
                  <a:lnTo>
                    <a:pt x="3555" y="141986"/>
                  </a:lnTo>
                  <a:lnTo>
                    <a:pt x="2159" y="138557"/>
                  </a:lnTo>
                  <a:lnTo>
                    <a:pt x="762" y="135001"/>
                  </a:lnTo>
                  <a:lnTo>
                    <a:pt x="0" y="129159"/>
                  </a:lnTo>
                  <a:lnTo>
                    <a:pt x="0" y="121031"/>
                  </a:lnTo>
                  <a:lnTo>
                    <a:pt x="0" y="116713"/>
                  </a:lnTo>
                  <a:lnTo>
                    <a:pt x="253" y="113030"/>
                  </a:lnTo>
                  <a:lnTo>
                    <a:pt x="635" y="110109"/>
                  </a:lnTo>
                  <a:lnTo>
                    <a:pt x="888" y="107061"/>
                  </a:lnTo>
                  <a:lnTo>
                    <a:pt x="4825" y="99314"/>
                  </a:lnTo>
                  <a:lnTo>
                    <a:pt x="5968" y="98552"/>
                  </a:lnTo>
                  <a:lnTo>
                    <a:pt x="7238" y="98171"/>
                  </a:lnTo>
                  <a:lnTo>
                    <a:pt x="8762" y="98171"/>
                  </a:lnTo>
                  <a:lnTo>
                    <a:pt x="33527" y="98171"/>
                  </a:lnTo>
                  <a:lnTo>
                    <a:pt x="33527" y="81534"/>
                  </a:lnTo>
                  <a:lnTo>
                    <a:pt x="33768" y="71671"/>
                  </a:lnTo>
                  <a:lnTo>
                    <a:pt x="42719" y="31861"/>
                  </a:lnTo>
                  <a:lnTo>
                    <a:pt x="72009" y="5080"/>
                  </a:lnTo>
                  <a:lnTo>
                    <a:pt x="94636" y="329"/>
                  </a:lnTo>
                  <a:lnTo>
                    <a:pt x="103377" y="0"/>
                  </a:lnTo>
                  <a:close/>
                </a:path>
              </a:pathLst>
            </a:custGeom>
            <a:ln w="10668">
              <a:solidFill>
                <a:srgbClr val="4579B8"/>
              </a:solidFill>
            </a:ln>
          </p:spPr>
          <p:txBody>
            <a:bodyPr wrap="square" lIns="0" tIns="0" rIns="0" bIns="0" rtlCol="0"/>
            <a:lstStyle/>
            <a:p>
              <a:endParaRPr/>
            </a:p>
          </p:txBody>
        </p:sp>
        <p:sp>
          <p:nvSpPr>
            <p:cNvPr id="35" name="object 35"/>
            <p:cNvSpPr/>
            <p:nvPr/>
          </p:nvSpPr>
          <p:spPr>
            <a:xfrm>
              <a:off x="4799964" y="3767963"/>
              <a:ext cx="113664" cy="45974"/>
            </a:xfrm>
            <a:prstGeom prst="rect">
              <a:avLst/>
            </a:prstGeom>
            <a:blipFill>
              <a:blip r:embed="rId22" cstate="print"/>
              <a:stretch>
                <a:fillRect/>
              </a:stretch>
            </a:blipFill>
          </p:spPr>
          <p:txBody>
            <a:bodyPr wrap="square" lIns="0" tIns="0" rIns="0" bIns="0" rtlCol="0"/>
            <a:lstStyle/>
            <a:p>
              <a:endParaRPr/>
            </a:p>
          </p:txBody>
        </p:sp>
        <p:sp>
          <p:nvSpPr>
            <p:cNvPr id="36" name="object 36"/>
            <p:cNvSpPr/>
            <p:nvPr/>
          </p:nvSpPr>
          <p:spPr>
            <a:xfrm>
              <a:off x="4799964" y="3767963"/>
              <a:ext cx="113664" cy="46355"/>
            </a:xfrm>
            <a:custGeom>
              <a:avLst/>
              <a:gdLst/>
              <a:ahLst/>
              <a:cxnLst/>
              <a:rect l="l" t="t" r="r" b="b"/>
              <a:pathLst>
                <a:path w="113664" h="46354">
                  <a:moveTo>
                    <a:pt x="10540" y="0"/>
                  </a:moveTo>
                  <a:lnTo>
                    <a:pt x="103377" y="0"/>
                  </a:lnTo>
                  <a:lnTo>
                    <a:pt x="105156" y="0"/>
                  </a:lnTo>
                  <a:lnTo>
                    <a:pt x="106680" y="254"/>
                  </a:lnTo>
                  <a:lnTo>
                    <a:pt x="107950" y="1016"/>
                  </a:lnTo>
                  <a:lnTo>
                    <a:pt x="109220" y="1778"/>
                  </a:lnTo>
                  <a:lnTo>
                    <a:pt x="110236" y="3048"/>
                  </a:lnTo>
                  <a:lnTo>
                    <a:pt x="113664" y="18542"/>
                  </a:lnTo>
                  <a:lnTo>
                    <a:pt x="113664" y="22732"/>
                  </a:lnTo>
                  <a:lnTo>
                    <a:pt x="113664" y="31368"/>
                  </a:lnTo>
                  <a:lnTo>
                    <a:pt x="112775" y="37337"/>
                  </a:lnTo>
                  <a:lnTo>
                    <a:pt x="111125" y="40767"/>
                  </a:lnTo>
                  <a:lnTo>
                    <a:pt x="109474" y="44195"/>
                  </a:lnTo>
                  <a:lnTo>
                    <a:pt x="106934" y="45974"/>
                  </a:lnTo>
                  <a:lnTo>
                    <a:pt x="103377" y="45974"/>
                  </a:lnTo>
                  <a:lnTo>
                    <a:pt x="10540" y="45974"/>
                  </a:lnTo>
                  <a:lnTo>
                    <a:pt x="6731" y="45974"/>
                  </a:lnTo>
                  <a:lnTo>
                    <a:pt x="4063" y="44195"/>
                  </a:lnTo>
                  <a:lnTo>
                    <a:pt x="2412" y="40639"/>
                  </a:lnTo>
                  <a:lnTo>
                    <a:pt x="762" y="37211"/>
                  </a:lnTo>
                  <a:lnTo>
                    <a:pt x="0" y="31242"/>
                  </a:lnTo>
                  <a:lnTo>
                    <a:pt x="0" y="22732"/>
                  </a:lnTo>
                  <a:lnTo>
                    <a:pt x="0" y="14350"/>
                  </a:lnTo>
                  <a:lnTo>
                    <a:pt x="762" y="8509"/>
                  </a:lnTo>
                  <a:lnTo>
                    <a:pt x="2412" y="5080"/>
                  </a:lnTo>
                  <a:lnTo>
                    <a:pt x="4063" y="1650"/>
                  </a:lnTo>
                  <a:lnTo>
                    <a:pt x="6731" y="0"/>
                  </a:lnTo>
                  <a:lnTo>
                    <a:pt x="10540" y="0"/>
                  </a:lnTo>
                  <a:close/>
                </a:path>
              </a:pathLst>
            </a:custGeom>
            <a:ln w="10668">
              <a:solidFill>
                <a:srgbClr val="4579B8"/>
              </a:solidFill>
            </a:ln>
          </p:spPr>
          <p:txBody>
            <a:bodyPr wrap="square" lIns="0" tIns="0" rIns="0" bIns="0" rtlCol="0"/>
            <a:lstStyle/>
            <a:p>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grpSp>
        <p:nvGrpSpPr>
          <p:cNvPr id="3" name="object 3"/>
          <p:cNvGrpSpPr/>
          <p:nvPr/>
        </p:nvGrpSpPr>
        <p:grpSpPr>
          <a:xfrm>
            <a:off x="1937004" y="1511808"/>
            <a:ext cx="4756785" cy="1123315"/>
            <a:chOff x="1937004" y="1511808"/>
            <a:chExt cx="4756785" cy="1123315"/>
          </a:xfrm>
        </p:grpSpPr>
        <p:sp>
          <p:nvSpPr>
            <p:cNvPr id="4" name="object 4"/>
            <p:cNvSpPr/>
            <p:nvPr/>
          </p:nvSpPr>
          <p:spPr>
            <a:xfrm>
              <a:off x="1937004" y="1511808"/>
              <a:ext cx="4546092" cy="1123188"/>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5565648" y="1511808"/>
              <a:ext cx="1127759" cy="1123188"/>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2417445" y="1897634"/>
              <a:ext cx="3565905" cy="473837"/>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5783580" y="2216277"/>
              <a:ext cx="126111" cy="104648"/>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3642360" y="2216277"/>
              <a:ext cx="126111" cy="104648"/>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2822575" y="2092070"/>
              <a:ext cx="164973" cy="221234"/>
            </a:xfrm>
            <a:prstGeom prst="rect">
              <a:avLst/>
            </a:prstGeom>
            <a:blipFill>
              <a:blip r:embed="rId7" cstate="print"/>
              <a:stretch>
                <a:fillRect/>
              </a:stretch>
            </a:blipFill>
          </p:spPr>
          <p:txBody>
            <a:bodyPr wrap="square" lIns="0" tIns="0" rIns="0" bIns="0" rtlCol="0"/>
            <a:lstStyle/>
            <a:p>
              <a:endParaRPr/>
            </a:p>
          </p:txBody>
        </p:sp>
        <p:sp>
          <p:nvSpPr>
            <p:cNvPr id="10" name="object 10"/>
            <p:cNvSpPr/>
            <p:nvPr/>
          </p:nvSpPr>
          <p:spPr>
            <a:xfrm>
              <a:off x="5251831" y="2096770"/>
              <a:ext cx="149225" cy="212471"/>
            </a:xfrm>
            <a:prstGeom prst="rect">
              <a:avLst/>
            </a:prstGeom>
            <a:blipFill>
              <a:blip r:embed="rId8" cstate="print"/>
              <a:stretch>
                <a:fillRect/>
              </a:stretch>
            </a:blipFill>
          </p:spPr>
          <p:txBody>
            <a:bodyPr wrap="square" lIns="0" tIns="0" rIns="0" bIns="0" rtlCol="0"/>
            <a:lstStyle/>
            <a:p>
              <a:endParaRPr/>
            </a:p>
          </p:txBody>
        </p:sp>
        <p:sp>
          <p:nvSpPr>
            <p:cNvPr id="11" name="object 11"/>
            <p:cNvSpPr/>
            <p:nvPr/>
          </p:nvSpPr>
          <p:spPr>
            <a:xfrm>
              <a:off x="4905629" y="2084959"/>
              <a:ext cx="144145" cy="94361"/>
            </a:xfrm>
            <a:prstGeom prst="rect">
              <a:avLst/>
            </a:prstGeom>
            <a:blipFill>
              <a:blip r:embed="rId9" cstate="print"/>
              <a:stretch>
                <a:fillRect/>
              </a:stretch>
            </a:blipFill>
          </p:spPr>
          <p:txBody>
            <a:bodyPr wrap="square" lIns="0" tIns="0" rIns="0" bIns="0" rtlCol="0"/>
            <a:lstStyle/>
            <a:p>
              <a:endParaRPr/>
            </a:p>
          </p:txBody>
        </p:sp>
        <p:sp>
          <p:nvSpPr>
            <p:cNvPr id="12" name="object 12"/>
            <p:cNvSpPr/>
            <p:nvPr/>
          </p:nvSpPr>
          <p:spPr>
            <a:xfrm>
              <a:off x="2417445" y="1922652"/>
              <a:ext cx="3566160" cy="448945"/>
            </a:xfrm>
            <a:custGeom>
              <a:avLst/>
              <a:gdLst/>
              <a:ahLst/>
              <a:cxnLst/>
              <a:rect l="l" t="t" r="r" b="b"/>
              <a:pathLst>
                <a:path w="3566160" h="448944">
                  <a:moveTo>
                    <a:pt x="3184397" y="117601"/>
                  </a:moveTo>
                  <a:lnTo>
                    <a:pt x="3192653" y="117601"/>
                  </a:lnTo>
                  <a:lnTo>
                    <a:pt x="3199510" y="117983"/>
                  </a:lnTo>
                  <a:lnTo>
                    <a:pt x="3204845" y="118618"/>
                  </a:lnTo>
                  <a:lnTo>
                    <a:pt x="3210179" y="119252"/>
                  </a:lnTo>
                  <a:lnTo>
                    <a:pt x="3224530" y="125857"/>
                  </a:lnTo>
                  <a:lnTo>
                    <a:pt x="3225927" y="127508"/>
                  </a:lnTo>
                  <a:lnTo>
                    <a:pt x="3226562" y="129412"/>
                  </a:lnTo>
                  <a:lnTo>
                    <a:pt x="3226562" y="131699"/>
                  </a:lnTo>
                  <a:lnTo>
                    <a:pt x="3226562" y="429641"/>
                  </a:lnTo>
                  <a:lnTo>
                    <a:pt x="3226562" y="431926"/>
                  </a:lnTo>
                  <a:lnTo>
                    <a:pt x="3225927" y="433832"/>
                  </a:lnTo>
                  <a:lnTo>
                    <a:pt x="3224530" y="435483"/>
                  </a:lnTo>
                  <a:lnTo>
                    <a:pt x="3223260" y="437261"/>
                  </a:lnTo>
                  <a:lnTo>
                    <a:pt x="3220974" y="438658"/>
                  </a:lnTo>
                  <a:lnTo>
                    <a:pt x="3217672" y="439674"/>
                  </a:lnTo>
                  <a:lnTo>
                    <a:pt x="3214497" y="440817"/>
                  </a:lnTo>
                  <a:lnTo>
                    <a:pt x="3210179" y="441706"/>
                  </a:lnTo>
                  <a:lnTo>
                    <a:pt x="3204845" y="442213"/>
                  </a:lnTo>
                  <a:lnTo>
                    <a:pt x="3199510" y="442849"/>
                  </a:lnTo>
                  <a:lnTo>
                    <a:pt x="3192653" y="443102"/>
                  </a:lnTo>
                  <a:lnTo>
                    <a:pt x="3184397" y="443102"/>
                  </a:lnTo>
                  <a:lnTo>
                    <a:pt x="3176143" y="443102"/>
                  </a:lnTo>
                  <a:lnTo>
                    <a:pt x="3169285" y="442849"/>
                  </a:lnTo>
                  <a:lnTo>
                    <a:pt x="3163951" y="442213"/>
                  </a:lnTo>
                  <a:lnTo>
                    <a:pt x="3158617" y="441706"/>
                  </a:lnTo>
                  <a:lnTo>
                    <a:pt x="3154299" y="440817"/>
                  </a:lnTo>
                  <a:lnTo>
                    <a:pt x="3151124" y="439674"/>
                  </a:lnTo>
                  <a:lnTo>
                    <a:pt x="3147822" y="438658"/>
                  </a:lnTo>
                  <a:lnTo>
                    <a:pt x="3145535" y="437261"/>
                  </a:lnTo>
                  <a:lnTo>
                    <a:pt x="3144266" y="435483"/>
                  </a:lnTo>
                  <a:lnTo>
                    <a:pt x="3142869" y="433832"/>
                  </a:lnTo>
                  <a:lnTo>
                    <a:pt x="3142234" y="431926"/>
                  </a:lnTo>
                  <a:lnTo>
                    <a:pt x="3142234" y="429641"/>
                  </a:lnTo>
                  <a:lnTo>
                    <a:pt x="3142234" y="131699"/>
                  </a:lnTo>
                  <a:lnTo>
                    <a:pt x="3142234" y="129412"/>
                  </a:lnTo>
                  <a:lnTo>
                    <a:pt x="3142869" y="127508"/>
                  </a:lnTo>
                  <a:lnTo>
                    <a:pt x="3144266" y="125857"/>
                  </a:lnTo>
                  <a:lnTo>
                    <a:pt x="3145535" y="124079"/>
                  </a:lnTo>
                  <a:lnTo>
                    <a:pt x="3163951" y="118618"/>
                  </a:lnTo>
                  <a:lnTo>
                    <a:pt x="3169285" y="117983"/>
                  </a:lnTo>
                  <a:lnTo>
                    <a:pt x="3176143" y="117601"/>
                  </a:lnTo>
                  <a:lnTo>
                    <a:pt x="3184397" y="117601"/>
                  </a:lnTo>
                  <a:close/>
                </a:path>
                <a:path w="3566160" h="448944">
                  <a:moveTo>
                    <a:pt x="1043178" y="117601"/>
                  </a:moveTo>
                  <a:lnTo>
                    <a:pt x="1051433" y="117601"/>
                  </a:lnTo>
                  <a:lnTo>
                    <a:pt x="1058291" y="117983"/>
                  </a:lnTo>
                  <a:lnTo>
                    <a:pt x="1063625" y="118618"/>
                  </a:lnTo>
                  <a:lnTo>
                    <a:pt x="1068958" y="119252"/>
                  </a:lnTo>
                  <a:lnTo>
                    <a:pt x="1083309" y="125857"/>
                  </a:lnTo>
                  <a:lnTo>
                    <a:pt x="1084707" y="127508"/>
                  </a:lnTo>
                  <a:lnTo>
                    <a:pt x="1085342" y="129412"/>
                  </a:lnTo>
                  <a:lnTo>
                    <a:pt x="1085342" y="131699"/>
                  </a:lnTo>
                  <a:lnTo>
                    <a:pt x="1085342" y="429641"/>
                  </a:lnTo>
                  <a:lnTo>
                    <a:pt x="1085342" y="431926"/>
                  </a:lnTo>
                  <a:lnTo>
                    <a:pt x="1084707" y="433832"/>
                  </a:lnTo>
                  <a:lnTo>
                    <a:pt x="1083309" y="435483"/>
                  </a:lnTo>
                  <a:lnTo>
                    <a:pt x="1082040" y="437261"/>
                  </a:lnTo>
                  <a:lnTo>
                    <a:pt x="1079754" y="438658"/>
                  </a:lnTo>
                  <a:lnTo>
                    <a:pt x="1076452" y="439674"/>
                  </a:lnTo>
                  <a:lnTo>
                    <a:pt x="1073277" y="440817"/>
                  </a:lnTo>
                  <a:lnTo>
                    <a:pt x="1068958" y="441706"/>
                  </a:lnTo>
                  <a:lnTo>
                    <a:pt x="1063625" y="442213"/>
                  </a:lnTo>
                  <a:lnTo>
                    <a:pt x="1058291" y="442849"/>
                  </a:lnTo>
                  <a:lnTo>
                    <a:pt x="1051433" y="443102"/>
                  </a:lnTo>
                  <a:lnTo>
                    <a:pt x="1043178" y="443102"/>
                  </a:lnTo>
                  <a:lnTo>
                    <a:pt x="1034922" y="443102"/>
                  </a:lnTo>
                  <a:lnTo>
                    <a:pt x="1028065" y="442849"/>
                  </a:lnTo>
                  <a:lnTo>
                    <a:pt x="1022731" y="442213"/>
                  </a:lnTo>
                  <a:lnTo>
                    <a:pt x="1017396" y="441706"/>
                  </a:lnTo>
                  <a:lnTo>
                    <a:pt x="1013079" y="440817"/>
                  </a:lnTo>
                  <a:lnTo>
                    <a:pt x="1009904" y="439674"/>
                  </a:lnTo>
                  <a:lnTo>
                    <a:pt x="1006602" y="438658"/>
                  </a:lnTo>
                  <a:lnTo>
                    <a:pt x="1004316" y="437261"/>
                  </a:lnTo>
                  <a:lnTo>
                    <a:pt x="1003045" y="435483"/>
                  </a:lnTo>
                  <a:lnTo>
                    <a:pt x="1001649" y="433832"/>
                  </a:lnTo>
                  <a:lnTo>
                    <a:pt x="1001014" y="431926"/>
                  </a:lnTo>
                  <a:lnTo>
                    <a:pt x="1001014" y="429641"/>
                  </a:lnTo>
                  <a:lnTo>
                    <a:pt x="1001014" y="131699"/>
                  </a:lnTo>
                  <a:lnTo>
                    <a:pt x="1001014" y="129412"/>
                  </a:lnTo>
                  <a:lnTo>
                    <a:pt x="1001649" y="127508"/>
                  </a:lnTo>
                  <a:lnTo>
                    <a:pt x="1003045" y="125857"/>
                  </a:lnTo>
                  <a:lnTo>
                    <a:pt x="1004316" y="124079"/>
                  </a:lnTo>
                  <a:lnTo>
                    <a:pt x="1022731" y="118618"/>
                  </a:lnTo>
                  <a:lnTo>
                    <a:pt x="1028065" y="117983"/>
                  </a:lnTo>
                  <a:lnTo>
                    <a:pt x="1034922" y="117601"/>
                  </a:lnTo>
                  <a:lnTo>
                    <a:pt x="1043178" y="117601"/>
                  </a:lnTo>
                  <a:close/>
                </a:path>
                <a:path w="3566160" h="448944">
                  <a:moveTo>
                    <a:pt x="846708" y="112268"/>
                  </a:moveTo>
                  <a:lnTo>
                    <a:pt x="889634" y="118237"/>
                  </a:lnTo>
                  <a:lnTo>
                    <a:pt x="897128" y="120904"/>
                  </a:lnTo>
                  <a:lnTo>
                    <a:pt x="904620" y="123571"/>
                  </a:lnTo>
                  <a:lnTo>
                    <a:pt x="929767" y="138684"/>
                  </a:lnTo>
                  <a:lnTo>
                    <a:pt x="932307" y="141097"/>
                  </a:lnTo>
                  <a:lnTo>
                    <a:pt x="938657" y="161289"/>
                  </a:lnTo>
                  <a:lnTo>
                    <a:pt x="939038" y="165226"/>
                  </a:lnTo>
                  <a:lnTo>
                    <a:pt x="939165" y="169925"/>
                  </a:lnTo>
                  <a:lnTo>
                    <a:pt x="939165" y="175513"/>
                  </a:lnTo>
                  <a:lnTo>
                    <a:pt x="930656" y="210693"/>
                  </a:lnTo>
                  <a:lnTo>
                    <a:pt x="927100" y="210693"/>
                  </a:lnTo>
                  <a:lnTo>
                    <a:pt x="923290" y="210693"/>
                  </a:lnTo>
                  <a:lnTo>
                    <a:pt x="919353" y="209169"/>
                  </a:lnTo>
                  <a:lnTo>
                    <a:pt x="915034" y="205994"/>
                  </a:lnTo>
                  <a:lnTo>
                    <a:pt x="910844" y="202819"/>
                  </a:lnTo>
                  <a:lnTo>
                    <a:pt x="905764" y="199389"/>
                  </a:lnTo>
                  <a:lnTo>
                    <a:pt x="865997" y="181752"/>
                  </a:lnTo>
                  <a:lnTo>
                    <a:pt x="850392" y="180594"/>
                  </a:lnTo>
                  <a:lnTo>
                    <a:pt x="834963" y="182167"/>
                  </a:lnTo>
                  <a:lnTo>
                    <a:pt x="800227" y="205867"/>
                  </a:lnTo>
                  <a:lnTo>
                    <a:pt x="783903" y="257034"/>
                  </a:lnTo>
                  <a:lnTo>
                    <a:pt x="782828" y="280035"/>
                  </a:lnTo>
                  <a:lnTo>
                    <a:pt x="783091" y="291701"/>
                  </a:lnTo>
                  <a:lnTo>
                    <a:pt x="789598" y="331364"/>
                  </a:lnTo>
                  <a:lnTo>
                    <a:pt x="809672" y="364172"/>
                  </a:lnTo>
                  <a:lnTo>
                    <a:pt x="851407" y="378079"/>
                  </a:lnTo>
                  <a:lnTo>
                    <a:pt x="859841" y="377765"/>
                  </a:lnTo>
                  <a:lnTo>
                    <a:pt x="897128" y="365633"/>
                  </a:lnTo>
                  <a:lnTo>
                    <a:pt x="903351" y="361314"/>
                  </a:lnTo>
                  <a:lnTo>
                    <a:pt x="909574" y="357124"/>
                  </a:lnTo>
                  <a:lnTo>
                    <a:pt x="914781" y="353313"/>
                  </a:lnTo>
                  <a:lnTo>
                    <a:pt x="919099" y="349758"/>
                  </a:lnTo>
                  <a:lnTo>
                    <a:pt x="923290" y="346329"/>
                  </a:lnTo>
                  <a:lnTo>
                    <a:pt x="926845" y="344677"/>
                  </a:lnTo>
                  <a:lnTo>
                    <a:pt x="929767" y="344677"/>
                  </a:lnTo>
                  <a:lnTo>
                    <a:pt x="931799" y="344677"/>
                  </a:lnTo>
                  <a:lnTo>
                    <a:pt x="938021" y="352551"/>
                  </a:lnTo>
                  <a:lnTo>
                    <a:pt x="938783" y="355473"/>
                  </a:lnTo>
                  <a:lnTo>
                    <a:pt x="939419" y="359410"/>
                  </a:lnTo>
                  <a:lnTo>
                    <a:pt x="939800" y="364109"/>
                  </a:lnTo>
                  <a:lnTo>
                    <a:pt x="940307" y="368681"/>
                  </a:lnTo>
                  <a:lnTo>
                    <a:pt x="940562" y="374776"/>
                  </a:lnTo>
                  <a:lnTo>
                    <a:pt x="940562" y="382143"/>
                  </a:lnTo>
                  <a:lnTo>
                    <a:pt x="940562" y="387985"/>
                  </a:lnTo>
                  <a:lnTo>
                    <a:pt x="938657" y="406526"/>
                  </a:lnTo>
                  <a:lnTo>
                    <a:pt x="938149" y="409321"/>
                  </a:lnTo>
                  <a:lnTo>
                    <a:pt x="937387" y="411480"/>
                  </a:lnTo>
                  <a:lnTo>
                    <a:pt x="936625" y="413131"/>
                  </a:lnTo>
                  <a:lnTo>
                    <a:pt x="935863" y="414782"/>
                  </a:lnTo>
                  <a:lnTo>
                    <a:pt x="934212" y="416941"/>
                  </a:lnTo>
                  <a:lnTo>
                    <a:pt x="931418" y="419481"/>
                  </a:lnTo>
                  <a:lnTo>
                    <a:pt x="928751" y="422021"/>
                  </a:lnTo>
                  <a:lnTo>
                    <a:pt x="889289" y="440805"/>
                  </a:lnTo>
                  <a:lnTo>
                    <a:pt x="846373" y="448270"/>
                  </a:lnTo>
                  <a:lnTo>
                    <a:pt x="838707" y="448437"/>
                  </a:lnTo>
                  <a:lnTo>
                    <a:pt x="821965" y="447770"/>
                  </a:lnTo>
                  <a:lnTo>
                    <a:pt x="777621" y="437769"/>
                  </a:lnTo>
                  <a:lnTo>
                    <a:pt x="742491" y="415855"/>
                  </a:lnTo>
                  <a:lnTo>
                    <a:pt x="717026" y="382873"/>
                  </a:lnTo>
                  <a:lnTo>
                    <a:pt x="701591" y="339367"/>
                  </a:lnTo>
                  <a:lnTo>
                    <a:pt x="696341" y="286004"/>
                  </a:lnTo>
                  <a:lnTo>
                    <a:pt x="697053" y="264362"/>
                  </a:lnTo>
                  <a:lnTo>
                    <a:pt x="702716" y="225603"/>
                  </a:lnTo>
                  <a:lnTo>
                    <a:pt x="721074" y="178625"/>
                  </a:lnTo>
                  <a:lnTo>
                    <a:pt x="749434" y="144379"/>
                  </a:lnTo>
                  <a:lnTo>
                    <a:pt x="786511" y="122555"/>
                  </a:lnTo>
                  <a:lnTo>
                    <a:pt x="830659" y="112910"/>
                  </a:lnTo>
                  <a:lnTo>
                    <a:pt x="846708" y="112268"/>
                  </a:lnTo>
                  <a:close/>
                </a:path>
                <a:path w="3566160" h="448944">
                  <a:moveTo>
                    <a:pt x="3433953" y="111887"/>
                  </a:moveTo>
                  <a:lnTo>
                    <a:pt x="3480905" y="115744"/>
                  </a:lnTo>
                  <a:lnTo>
                    <a:pt x="3526474" y="133211"/>
                  </a:lnTo>
                  <a:lnTo>
                    <a:pt x="3554297" y="165812"/>
                  </a:lnTo>
                  <a:lnTo>
                    <a:pt x="3565433" y="214909"/>
                  </a:lnTo>
                  <a:lnTo>
                    <a:pt x="3565905" y="229743"/>
                  </a:lnTo>
                  <a:lnTo>
                    <a:pt x="3565905" y="430657"/>
                  </a:lnTo>
                  <a:lnTo>
                    <a:pt x="3565905" y="433832"/>
                  </a:lnTo>
                  <a:lnTo>
                    <a:pt x="3564763" y="436245"/>
                  </a:lnTo>
                  <a:lnTo>
                    <a:pt x="3562477" y="438023"/>
                  </a:lnTo>
                  <a:lnTo>
                    <a:pt x="3560318" y="439800"/>
                  </a:lnTo>
                  <a:lnTo>
                    <a:pt x="3556762" y="441071"/>
                  </a:lnTo>
                  <a:lnTo>
                    <a:pt x="3551935" y="441960"/>
                  </a:lnTo>
                  <a:lnTo>
                    <a:pt x="3547237" y="442722"/>
                  </a:lnTo>
                  <a:lnTo>
                    <a:pt x="3540125" y="443102"/>
                  </a:lnTo>
                  <a:lnTo>
                    <a:pt x="3530727" y="443102"/>
                  </a:lnTo>
                  <a:lnTo>
                    <a:pt x="3520694" y="443102"/>
                  </a:lnTo>
                  <a:lnTo>
                    <a:pt x="3499104" y="438023"/>
                  </a:lnTo>
                  <a:lnTo>
                    <a:pt x="3497199" y="436245"/>
                  </a:lnTo>
                  <a:lnTo>
                    <a:pt x="3496182" y="433832"/>
                  </a:lnTo>
                  <a:lnTo>
                    <a:pt x="3496182" y="430657"/>
                  </a:lnTo>
                  <a:lnTo>
                    <a:pt x="3496182" y="406908"/>
                  </a:lnTo>
                  <a:lnTo>
                    <a:pt x="3465643" y="431696"/>
                  </a:lnTo>
                  <a:lnTo>
                    <a:pt x="3429269" y="446055"/>
                  </a:lnTo>
                  <a:lnTo>
                    <a:pt x="3401822" y="448818"/>
                  </a:lnTo>
                  <a:lnTo>
                    <a:pt x="3390155" y="448417"/>
                  </a:lnTo>
                  <a:lnTo>
                    <a:pt x="3348485" y="439092"/>
                  </a:lnTo>
                  <a:lnTo>
                    <a:pt x="3316735" y="417704"/>
                  </a:lnTo>
                  <a:lnTo>
                    <a:pt x="3297483" y="384417"/>
                  </a:lnTo>
                  <a:lnTo>
                    <a:pt x="3292982" y="351663"/>
                  </a:lnTo>
                  <a:lnTo>
                    <a:pt x="3293623" y="339042"/>
                  </a:lnTo>
                  <a:lnTo>
                    <a:pt x="3308905" y="297110"/>
                  </a:lnTo>
                  <a:lnTo>
                    <a:pt x="3344412" y="268585"/>
                  </a:lnTo>
                  <a:lnTo>
                    <a:pt x="3384042" y="255905"/>
                  </a:lnTo>
                  <a:lnTo>
                    <a:pt x="3434709" y="250189"/>
                  </a:lnTo>
                  <a:lnTo>
                    <a:pt x="3454019" y="249809"/>
                  </a:lnTo>
                  <a:lnTo>
                    <a:pt x="3483102" y="249809"/>
                  </a:lnTo>
                  <a:lnTo>
                    <a:pt x="3483102" y="231775"/>
                  </a:lnTo>
                  <a:lnTo>
                    <a:pt x="3483102" y="222376"/>
                  </a:lnTo>
                  <a:lnTo>
                    <a:pt x="3482213" y="214249"/>
                  </a:lnTo>
                  <a:lnTo>
                    <a:pt x="3480307" y="207137"/>
                  </a:lnTo>
                  <a:lnTo>
                    <a:pt x="3478403" y="200151"/>
                  </a:lnTo>
                  <a:lnTo>
                    <a:pt x="3475354" y="194310"/>
                  </a:lnTo>
                  <a:lnTo>
                    <a:pt x="3470909" y="189611"/>
                  </a:lnTo>
                  <a:lnTo>
                    <a:pt x="3466592" y="184912"/>
                  </a:lnTo>
                  <a:lnTo>
                    <a:pt x="3426587" y="175895"/>
                  </a:lnTo>
                  <a:lnTo>
                    <a:pt x="3416300" y="176182"/>
                  </a:lnTo>
                  <a:lnTo>
                    <a:pt x="3373262" y="185451"/>
                  </a:lnTo>
                  <a:lnTo>
                    <a:pt x="3338322" y="201295"/>
                  </a:lnTo>
                  <a:lnTo>
                    <a:pt x="3332606" y="204470"/>
                  </a:lnTo>
                  <a:lnTo>
                    <a:pt x="3328034" y="205994"/>
                  </a:lnTo>
                  <a:lnTo>
                    <a:pt x="3324479" y="205994"/>
                  </a:lnTo>
                  <a:lnTo>
                    <a:pt x="3321939" y="205994"/>
                  </a:lnTo>
                  <a:lnTo>
                    <a:pt x="3310381" y="186182"/>
                  </a:lnTo>
                  <a:lnTo>
                    <a:pt x="3309747" y="181991"/>
                  </a:lnTo>
                  <a:lnTo>
                    <a:pt x="3309366" y="177292"/>
                  </a:lnTo>
                  <a:lnTo>
                    <a:pt x="3309366" y="172212"/>
                  </a:lnTo>
                  <a:lnTo>
                    <a:pt x="3309366" y="165226"/>
                  </a:lnTo>
                  <a:lnTo>
                    <a:pt x="3309874" y="159766"/>
                  </a:lnTo>
                  <a:lnTo>
                    <a:pt x="3311017" y="155829"/>
                  </a:lnTo>
                  <a:lnTo>
                    <a:pt x="3312159" y="151764"/>
                  </a:lnTo>
                  <a:lnTo>
                    <a:pt x="3346529" y="128524"/>
                  </a:lnTo>
                  <a:lnTo>
                    <a:pt x="3386454" y="116780"/>
                  </a:lnTo>
                  <a:lnTo>
                    <a:pt x="3424138" y="112079"/>
                  </a:lnTo>
                  <a:lnTo>
                    <a:pt x="3433953" y="111887"/>
                  </a:lnTo>
                  <a:close/>
                </a:path>
                <a:path w="3566160" h="448944">
                  <a:moveTo>
                    <a:pt x="2563876" y="111887"/>
                  </a:moveTo>
                  <a:lnTo>
                    <a:pt x="2614060" y="118102"/>
                  </a:lnTo>
                  <a:lnTo>
                    <a:pt x="2652283" y="136143"/>
                  </a:lnTo>
                  <a:lnTo>
                    <a:pt x="2679700" y="163806"/>
                  </a:lnTo>
                  <a:lnTo>
                    <a:pt x="2696845" y="200025"/>
                  </a:lnTo>
                  <a:lnTo>
                    <a:pt x="2704345" y="242762"/>
                  </a:lnTo>
                  <a:lnTo>
                    <a:pt x="2704846" y="258191"/>
                  </a:lnTo>
                  <a:lnTo>
                    <a:pt x="2704846" y="271652"/>
                  </a:lnTo>
                  <a:lnTo>
                    <a:pt x="2704846" y="281939"/>
                  </a:lnTo>
                  <a:lnTo>
                    <a:pt x="2702560" y="289433"/>
                  </a:lnTo>
                  <a:lnTo>
                    <a:pt x="2697988" y="294386"/>
                  </a:lnTo>
                  <a:lnTo>
                    <a:pt x="2693416" y="299338"/>
                  </a:lnTo>
                  <a:lnTo>
                    <a:pt x="2687193" y="301751"/>
                  </a:lnTo>
                  <a:lnTo>
                    <a:pt x="2679065" y="301751"/>
                  </a:lnTo>
                  <a:lnTo>
                    <a:pt x="2497328" y="301751"/>
                  </a:lnTo>
                  <a:lnTo>
                    <a:pt x="2504392" y="343925"/>
                  </a:lnTo>
                  <a:lnTo>
                    <a:pt x="2534217" y="376287"/>
                  </a:lnTo>
                  <a:lnTo>
                    <a:pt x="2578989" y="385191"/>
                  </a:lnTo>
                  <a:lnTo>
                    <a:pt x="2589704" y="384980"/>
                  </a:lnTo>
                  <a:lnTo>
                    <a:pt x="2633472" y="378602"/>
                  </a:lnTo>
                  <a:lnTo>
                    <a:pt x="2672460" y="365760"/>
                  </a:lnTo>
                  <a:lnTo>
                    <a:pt x="2676779" y="364744"/>
                  </a:lnTo>
                  <a:lnTo>
                    <a:pt x="2680081" y="364744"/>
                  </a:lnTo>
                  <a:lnTo>
                    <a:pt x="2682113" y="364744"/>
                  </a:lnTo>
                  <a:lnTo>
                    <a:pt x="2683764" y="365125"/>
                  </a:lnTo>
                  <a:lnTo>
                    <a:pt x="2690876" y="386969"/>
                  </a:lnTo>
                  <a:lnTo>
                    <a:pt x="2690876" y="392557"/>
                  </a:lnTo>
                  <a:lnTo>
                    <a:pt x="2690876" y="397383"/>
                  </a:lnTo>
                  <a:lnTo>
                    <a:pt x="2689479" y="413893"/>
                  </a:lnTo>
                  <a:lnTo>
                    <a:pt x="2689097" y="416433"/>
                  </a:lnTo>
                  <a:lnTo>
                    <a:pt x="2654506" y="437259"/>
                  </a:lnTo>
                  <a:lnTo>
                    <a:pt x="2612771" y="445897"/>
                  </a:lnTo>
                  <a:lnTo>
                    <a:pt x="2571242" y="448818"/>
                  </a:lnTo>
                  <a:lnTo>
                    <a:pt x="2551953" y="448179"/>
                  </a:lnTo>
                  <a:lnTo>
                    <a:pt x="2501519" y="438785"/>
                  </a:lnTo>
                  <a:lnTo>
                    <a:pt x="2462103" y="417853"/>
                  </a:lnTo>
                  <a:lnTo>
                    <a:pt x="2433875" y="385143"/>
                  </a:lnTo>
                  <a:lnTo>
                    <a:pt x="2417175" y="340457"/>
                  </a:lnTo>
                  <a:lnTo>
                    <a:pt x="2411603" y="283718"/>
                  </a:lnTo>
                  <a:lnTo>
                    <a:pt x="2412245" y="264288"/>
                  </a:lnTo>
                  <a:lnTo>
                    <a:pt x="2421890" y="211836"/>
                  </a:lnTo>
                  <a:lnTo>
                    <a:pt x="2442803" y="169348"/>
                  </a:lnTo>
                  <a:lnTo>
                    <a:pt x="2473975" y="137969"/>
                  </a:lnTo>
                  <a:lnTo>
                    <a:pt x="2514744" y="118477"/>
                  </a:lnTo>
                  <a:lnTo>
                    <a:pt x="2546609" y="112623"/>
                  </a:lnTo>
                  <a:lnTo>
                    <a:pt x="2563876" y="111887"/>
                  </a:lnTo>
                  <a:close/>
                </a:path>
                <a:path w="3566160" h="448944">
                  <a:moveTo>
                    <a:pt x="1292733" y="111887"/>
                  </a:moveTo>
                  <a:lnTo>
                    <a:pt x="1339685" y="115744"/>
                  </a:lnTo>
                  <a:lnTo>
                    <a:pt x="1385254" y="133211"/>
                  </a:lnTo>
                  <a:lnTo>
                    <a:pt x="1413077" y="165812"/>
                  </a:lnTo>
                  <a:lnTo>
                    <a:pt x="1424213" y="214909"/>
                  </a:lnTo>
                  <a:lnTo>
                    <a:pt x="1424685" y="229743"/>
                  </a:lnTo>
                  <a:lnTo>
                    <a:pt x="1424685" y="430657"/>
                  </a:lnTo>
                  <a:lnTo>
                    <a:pt x="1424685" y="433832"/>
                  </a:lnTo>
                  <a:lnTo>
                    <a:pt x="1423543" y="436245"/>
                  </a:lnTo>
                  <a:lnTo>
                    <a:pt x="1421257" y="438023"/>
                  </a:lnTo>
                  <a:lnTo>
                    <a:pt x="1419097" y="439800"/>
                  </a:lnTo>
                  <a:lnTo>
                    <a:pt x="1415542" y="441071"/>
                  </a:lnTo>
                  <a:lnTo>
                    <a:pt x="1410716" y="441960"/>
                  </a:lnTo>
                  <a:lnTo>
                    <a:pt x="1406017" y="442722"/>
                  </a:lnTo>
                  <a:lnTo>
                    <a:pt x="1398905" y="443102"/>
                  </a:lnTo>
                  <a:lnTo>
                    <a:pt x="1389507" y="443102"/>
                  </a:lnTo>
                  <a:lnTo>
                    <a:pt x="1379474" y="443102"/>
                  </a:lnTo>
                  <a:lnTo>
                    <a:pt x="1354963" y="433832"/>
                  </a:lnTo>
                  <a:lnTo>
                    <a:pt x="1354963" y="430657"/>
                  </a:lnTo>
                  <a:lnTo>
                    <a:pt x="1354963" y="406908"/>
                  </a:lnTo>
                  <a:lnTo>
                    <a:pt x="1324423" y="431696"/>
                  </a:lnTo>
                  <a:lnTo>
                    <a:pt x="1288049" y="446055"/>
                  </a:lnTo>
                  <a:lnTo>
                    <a:pt x="1260602" y="448818"/>
                  </a:lnTo>
                  <a:lnTo>
                    <a:pt x="1248935" y="448417"/>
                  </a:lnTo>
                  <a:lnTo>
                    <a:pt x="1207265" y="439092"/>
                  </a:lnTo>
                  <a:lnTo>
                    <a:pt x="1175515" y="417704"/>
                  </a:lnTo>
                  <a:lnTo>
                    <a:pt x="1156263" y="384417"/>
                  </a:lnTo>
                  <a:lnTo>
                    <a:pt x="1151763" y="351663"/>
                  </a:lnTo>
                  <a:lnTo>
                    <a:pt x="1152403" y="339042"/>
                  </a:lnTo>
                  <a:lnTo>
                    <a:pt x="1167685" y="297110"/>
                  </a:lnTo>
                  <a:lnTo>
                    <a:pt x="1203192" y="268585"/>
                  </a:lnTo>
                  <a:lnTo>
                    <a:pt x="1242821" y="255905"/>
                  </a:lnTo>
                  <a:lnTo>
                    <a:pt x="1293489" y="250189"/>
                  </a:lnTo>
                  <a:lnTo>
                    <a:pt x="1312799" y="249809"/>
                  </a:lnTo>
                  <a:lnTo>
                    <a:pt x="1341882" y="249809"/>
                  </a:lnTo>
                  <a:lnTo>
                    <a:pt x="1341882" y="231775"/>
                  </a:lnTo>
                  <a:lnTo>
                    <a:pt x="1341882" y="222376"/>
                  </a:lnTo>
                  <a:lnTo>
                    <a:pt x="1340993" y="214249"/>
                  </a:lnTo>
                  <a:lnTo>
                    <a:pt x="1339088" y="207137"/>
                  </a:lnTo>
                  <a:lnTo>
                    <a:pt x="1337183" y="200151"/>
                  </a:lnTo>
                  <a:lnTo>
                    <a:pt x="1334134" y="194310"/>
                  </a:lnTo>
                  <a:lnTo>
                    <a:pt x="1329690" y="189611"/>
                  </a:lnTo>
                  <a:lnTo>
                    <a:pt x="1325371" y="184912"/>
                  </a:lnTo>
                  <a:lnTo>
                    <a:pt x="1285367" y="175895"/>
                  </a:lnTo>
                  <a:lnTo>
                    <a:pt x="1275080" y="176182"/>
                  </a:lnTo>
                  <a:lnTo>
                    <a:pt x="1232042" y="185451"/>
                  </a:lnTo>
                  <a:lnTo>
                    <a:pt x="1197102" y="201295"/>
                  </a:lnTo>
                  <a:lnTo>
                    <a:pt x="1191387" y="204470"/>
                  </a:lnTo>
                  <a:lnTo>
                    <a:pt x="1186815" y="205994"/>
                  </a:lnTo>
                  <a:lnTo>
                    <a:pt x="1183258" y="205994"/>
                  </a:lnTo>
                  <a:lnTo>
                    <a:pt x="1180719" y="205994"/>
                  </a:lnTo>
                  <a:lnTo>
                    <a:pt x="1169162" y="186182"/>
                  </a:lnTo>
                  <a:lnTo>
                    <a:pt x="1168527" y="181991"/>
                  </a:lnTo>
                  <a:lnTo>
                    <a:pt x="1168145" y="177292"/>
                  </a:lnTo>
                  <a:lnTo>
                    <a:pt x="1168145" y="172212"/>
                  </a:lnTo>
                  <a:lnTo>
                    <a:pt x="1168145" y="165226"/>
                  </a:lnTo>
                  <a:lnTo>
                    <a:pt x="1168654" y="159766"/>
                  </a:lnTo>
                  <a:lnTo>
                    <a:pt x="1169796" y="155829"/>
                  </a:lnTo>
                  <a:lnTo>
                    <a:pt x="1170940" y="151764"/>
                  </a:lnTo>
                  <a:lnTo>
                    <a:pt x="1205309" y="128524"/>
                  </a:lnTo>
                  <a:lnTo>
                    <a:pt x="1245234" y="116780"/>
                  </a:lnTo>
                  <a:lnTo>
                    <a:pt x="1282918" y="112079"/>
                  </a:lnTo>
                  <a:lnTo>
                    <a:pt x="1292733" y="111887"/>
                  </a:lnTo>
                  <a:close/>
                </a:path>
                <a:path w="3566160" h="448944">
                  <a:moveTo>
                    <a:pt x="491363" y="111887"/>
                  </a:moveTo>
                  <a:lnTo>
                    <a:pt x="545601" y="118048"/>
                  </a:lnTo>
                  <a:lnTo>
                    <a:pt x="587914" y="136239"/>
                  </a:lnTo>
                  <a:lnTo>
                    <a:pt x="618728" y="165927"/>
                  </a:lnTo>
                  <a:lnTo>
                    <a:pt x="638302" y="206629"/>
                  </a:lnTo>
                  <a:lnTo>
                    <a:pt x="647124" y="257956"/>
                  </a:lnTo>
                  <a:lnTo>
                    <a:pt x="647700" y="277368"/>
                  </a:lnTo>
                  <a:lnTo>
                    <a:pt x="647078" y="296011"/>
                  </a:lnTo>
                  <a:lnTo>
                    <a:pt x="637667" y="346963"/>
                  </a:lnTo>
                  <a:lnTo>
                    <a:pt x="616735" y="389290"/>
                  </a:lnTo>
                  <a:lnTo>
                    <a:pt x="584168" y="421401"/>
                  </a:lnTo>
                  <a:lnTo>
                    <a:pt x="539932" y="441799"/>
                  </a:lnTo>
                  <a:lnTo>
                    <a:pt x="483997" y="448818"/>
                  </a:lnTo>
                  <a:lnTo>
                    <a:pt x="464732" y="448127"/>
                  </a:lnTo>
                  <a:lnTo>
                    <a:pt x="414655" y="437769"/>
                  </a:lnTo>
                  <a:lnTo>
                    <a:pt x="376096" y="415516"/>
                  </a:lnTo>
                  <a:lnTo>
                    <a:pt x="348869" y="382095"/>
                  </a:lnTo>
                  <a:lnTo>
                    <a:pt x="332837" y="337736"/>
                  </a:lnTo>
                  <a:lnTo>
                    <a:pt x="327532" y="283337"/>
                  </a:lnTo>
                  <a:lnTo>
                    <a:pt x="328175" y="264671"/>
                  </a:lnTo>
                  <a:lnTo>
                    <a:pt x="337819" y="213487"/>
                  </a:lnTo>
                  <a:lnTo>
                    <a:pt x="358858" y="171142"/>
                  </a:lnTo>
                  <a:lnTo>
                    <a:pt x="391382" y="139271"/>
                  </a:lnTo>
                  <a:lnTo>
                    <a:pt x="435481" y="118905"/>
                  </a:lnTo>
                  <a:lnTo>
                    <a:pt x="491363" y="111887"/>
                  </a:lnTo>
                  <a:close/>
                </a:path>
                <a:path w="3566160" h="448944">
                  <a:moveTo>
                    <a:pt x="1868170" y="7747"/>
                  </a:moveTo>
                  <a:lnTo>
                    <a:pt x="1925828" y="7747"/>
                  </a:lnTo>
                  <a:lnTo>
                    <a:pt x="1933259" y="7911"/>
                  </a:lnTo>
                  <a:lnTo>
                    <a:pt x="1971420" y="18669"/>
                  </a:lnTo>
                  <a:lnTo>
                    <a:pt x="1992060" y="50895"/>
                  </a:lnTo>
                  <a:lnTo>
                    <a:pt x="1994154" y="57658"/>
                  </a:lnTo>
                  <a:lnTo>
                    <a:pt x="2087880" y="315849"/>
                  </a:lnTo>
                  <a:lnTo>
                    <a:pt x="2089277" y="315849"/>
                  </a:lnTo>
                  <a:lnTo>
                    <a:pt x="2186305" y="58293"/>
                  </a:lnTo>
                  <a:lnTo>
                    <a:pt x="2188543" y="51528"/>
                  </a:lnTo>
                  <a:lnTo>
                    <a:pt x="2190877" y="45323"/>
                  </a:lnTo>
                  <a:lnTo>
                    <a:pt x="2207895" y="18796"/>
                  </a:lnTo>
                  <a:lnTo>
                    <a:pt x="2212467" y="14732"/>
                  </a:lnTo>
                  <a:lnTo>
                    <a:pt x="2217928" y="11937"/>
                  </a:lnTo>
                  <a:lnTo>
                    <a:pt x="2224151" y="10287"/>
                  </a:lnTo>
                  <a:lnTo>
                    <a:pt x="2230374" y="8636"/>
                  </a:lnTo>
                  <a:lnTo>
                    <a:pt x="2237740" y="7747"/>
                  </a:lnTo>
                  <a:lnTo>
                    <a:pt x="2245995" y="7747"/>
                  </a:lnTo>
                  <a:lnTo>
                    <a:pt x="2305177" y="7747"/>
                  </a:lnTo>
                  <a:lnTo>
                    <a:pt x="2311272" y="7747"/>
                  </a:lnTo>
                  <a:lnTo>
                    <a:pt x="2316480" y="8509"/>
                  </a:lnTo>
                  <a:lnTo>
                    <a:pt x="2320797" y="10160"/>
                  </a:lnTo>
                  <a:lnTo>
                    <a:pt x="2325116" y="11684"/>
                  </a:lnTo>
                  <a:lnTo>
                    <a:pt x="2328672" y="13970"/>
                  </a:lnTo>
                  <a:lnTo>
                    <a:pt x="2331466" y="17018"/>
                  </a:lnTo>
                  <a:lnTo>
                    <a:pt x="2334260" y="19938"/>
                  </a:lnTo>
                  <a:lnTo>
                    <a:pt x="2336419" y="23622"/>
                  </a:lnTo>
                  <a:lnTo>
                    <a:pt x="2337816" y="28067"/>
                  </a:lnTo>
                  <a:lnTo>
                    <a:pt x="2339340" y="32385"/>
                  </a:lnTo>
                  <a:lnTo>
                    <a:pt x="2340102" y="37337"/>
                  </a:lnTo>
                  <a:lnTo>
                    <a:pt x="2340102" y="42925"/>
                  </a:lnTo>
                  <a:lnTo>
                    <a:pt x="2340102" y="429006"/>
                  </a:lnTo>
                  <a:lnTo>
                    <a:pt x="2340102" y="431292"/>
                  </a:lnTo>
                  <a:lnTo>
                    <a:pt x="2339467" y="433197"/>
                  </a:lnTo>
                  <a:lnTo>
                    <a:pt x="2338197" y="435101"/>
                  </a:lnTo>
                  <a:lnTo>
                    <a:pt x="2336927" y="436880"/>
                  </a:lnTo>
                  <a:lnTo>
                    <a:pt x="2334768" y="438276"/>
                  </a:lnTo>
                  <a:lnTo>
                    <a:pt x="2331466" y="439420"/>
                  </a:lnTo>
                  <a:lnTo>
                    <a:pt x="2328291" y="440563"/>
                  </a:lnTo>
                  <a:lnTo>
                    <a:pt x="2323972" y="441451"/>
                  </a:lnTo>
                  <a:lnTo>
                    <a:pt x="2318639" y="442087"/>
                  </a:lnTo>
                  <a:lnTo>
                    <a:pt x="2313305" y="442722"/>
                  </a:lnTo>
                  <a:lnTo>
                    <a:pt x="2306447" y="443102"/>
                  </a:lnTo>
                  <a:lnTo>
                    <a:pt x="2298192" y="443102"/>
                  </a:lnTo>
                  <a:lnTo>
                    <a:pt x="2290191" y="443102"/>
                  </a:lnTo>
                  <a:lnTo>
                    <a:pt x="2283460" y="442722"/>
                  </a:lnTo>
                  <a:lnTo>
                    <a:pt x="2278126" y="442087"/>
                  </a:lnTo>
                  <a:lnTo>
                    <a:pt x="2272792" y="441451"/>
                  </a:lnTo>
                  <a:lnTo>
                    <a:pt x="2268474" y="440563"/>
                  </a:lnTo>
                  <a:lnTo>
                    <a:pt x="2265426" y="439420"/>
                  </a:lnTo>
                  <a:lnTo>
                    <a:pt x="2262251" y="438276"/>
                  </a:lnTo>
                  <a:lnTo>
                    <a:pt x="2259965" y="436880"/>
                  </a:lnTo>
                  <a:lnTo>
                    <a:pt x="2258695" y="435101"/>
                  </a:lnTo>
                  <a:lnTo>
                    <a:pt x="2257297" y="433197"/>
                  </a:lnTo>
                  <a:lnTo>
                    <a:pt x="2256663" y="431292"/>
                  </a:lnTo>
                  <a:lnTo>
                    <a:pt x="2256663" y="429006"/>
                  </a:lnTo>
                  <a:lnTo>
                    <a:pt x="2256663" y="76454"/>
                  </a:lnTo>
                  <a:lnTo>
                    <a:pt x="2256028" y="76454"/>
                  </a:lnTo>
                  <a:lnTo>
                    <a:pt x="2130425" y="428625"/>
                  </a:lnTo>
                  <a:lnTo>
                    <a:pt x="2129535" y="431546"/>
                  </a:lnTo>
                  <a:lnTo>
                    <a:pt x="2128139" y="433959"/>
                  </a:lnTo>
                  <a:lnTo>
                    <a:pt x="2126107" y="435863"/>
                  </a:lnTo>
                  <a:lnTo>
                    <a:pt x="2124075" y="437769"/>
                  </a:lnTo>
                  <a:lnTo>
                    <a:pt x="2121281" y="439293"/>
                  </a:lnTo>
                  <a:lnTo>
                    <a:pt x="2117852" y="440436"/>
                  </a:lnTo>
                  <a:lnTo>
                    <a:pt x="2114422" y="441579"/>
                  </a:lnTo>
                  <a:lnTo>
                    <a:pt x="2109978" y="442213"/>
                  </a:lnTo>
                  <a:lnTo>
                    <a:pt x="2104644" y="442595"/>
                  </a:lnTo>
                  <a:lnTo>
                    <a:pt x="2099310" y="442975"/>
                  </a:lnTo>
                  <a:lnTo>
                    <a:pt x="2092833" y="443102"/>
                  </a:lnTo>
                  <a:lnTo>
                    <a:pt x="2085213" y="443102"/>
                  </a:lnTo>
                  <a:lnTo>
                    <a:pt x="2077593" y="443102"/>
                  </a:lnTo>
                  <a:lnTo>
                    <a:pt x="2071116" y="442849"/>
                  </a:lnTo>
                  <a:lnTo>
                    <a:pt x="2065782" y="442213"/>
                  </a:lnTo>
                  <a:lnTo>
                    <a:pt x="2060447" y="441706"/>
                  </a:lnTo>
                  <a:lnTo>
                    <a:pt x="2056003" y="440817"/>
                  </a:lnTo>
                  <a:lnTo>
                    <a:pt x="2052574" y="439547"/>
                  </a:lnTo>
                  <a:lnTo>
                    <a:pt x="2049145" y="438276"/>
                  </a:lnTo>
                  <a:lnTo>
                    <a:pt x="2040382" y="428625"/>
                  </a:lnTo>
                  <a:lnTo>
                    <a:pt x="1919096" y="76454"/>
                  </a:lnTo>
                  <a:lnTo>
                    <a:pt x="1918462" y="76454"/>
                  </a:lnTo>
                  <a:lnTo>
                    <a:pt x="1918462" y="429006"/>
                  </a:lnTo>
                  <a:lnTo>
                    <a:pt x="1918462" y="431292"/>
                  </a:lnTo>
                  <a:lnTo>
                    <a:pt x="1917827" y="433197"/>
                  </a:lnTo>
                  <a:lnTo>
                    <a:pt x="1916557" y="435101"/>
                  </a:lnTo>
                  <a:lnTo>
                    <a:pt x="1915414" y="436880"/>
                  </a:lnTo>
                  <a:lnTo>
                    <a:pt x="1913128" y="438276"/>
                  </a:lnTo>
                  <a:lnTo>
                    <a:pt x="1909699" y="439420"/>
                  </a:lnTo>
                  <a:lnTo>
                    <a:pt x="1906396" y="440563"/>
                  </a:lnTo>
                  <a:lnTo>
                    <a:pt x="1902079" y="441451"/>
                  </a:lnTo>
                  <a:lnTo>
                    <a:pt x="1896871" y="442087"/>
                  </a:lnTo>
                  <a:lnTo>
                    <a:pt x="1891665" y="442722"/>
                  </a:lnTo>
                  <a:lnTo>
                    <a:pt x="1884807" y="443102"/>
                  </a:lnTo>
                  <a:lnTo>
                    <a:pt x="1876552" y="443102"/>
                  </a:lnTo>
                  <a:lnTo>
                    <a:pt x="1868551" y="443102"/>
                  </a:lnTo>
                  <a:lnTo>
                    <a:pt x="1843658" y="439420"/>
                  </a:lnTo>
                  <a:lnTo>
                    <a:pt x="1840357" y="438276"/>
                  </a:lnTo>
                  <a:lnTo>
                    <a:pt x="1838197" y="436880"/>
                  </a:lnTo>
                  <a:lnTo>
                    <a:pt x="1836928" y="435101"/>
                  </a:lnTo>
                  <a:lnTo>
                    <a:pt x="1835658" y="433197"/>
                  </a:lnTo>
                  <a:lnTo>
                    <a:pt x="1835022" y="431292"/>
                  </a:lnTo>
                  <a:lnTo>
                    <a:pt x="1835022" y="429006"/>
                  </a:lnTo>
                  <a:lnTo>
                    <a:pt x="1835022" y="42925"/>
                  </a:lnTo>
                  <a:lnTo>
                    <a:pt x="1854644" y="10017"/>
                  </a:lnTo>
                  <a:lnTo>
                    <a:pt x="1861026" y="8316"/>
                  </a:lnTo>
                  <a:lnTo>
                    <a:pt x="1868170" y="7747"/>
                  </a:lnTo>
                  <a:close/>
                </a:path>
                <a:path w="3566160" h="448944">
                  <a:moveTo>
                    <a:pt x="152654" y="0"/>
                  </a:moveTo>
                  <a:lnTo>
                    <a:pt x="191089" y="3673"/>
                  </a:lnTo>
                  <a:lnTo>
                    <a:pt x="230683" y="15353"/>
                  </a:lnTo>
                  <a:lnTo>
                    <a:pt x="254254" y="31876"/>
                  </a:lnTo>
                  <a:lnTo>
                    <a:pt x="255016" y="33400"/>
                  </a:lnTo>
                  <a:lnTo>
                    <a:pt x="255778" y="35433"/>
                  </a:lnTo>
                  <a:lnTo>
                    <a:pt x="256286" y="38100"/>
                  </a:lnTo>
                  <a:lnTo>
                    <a:pt x="256921" y="40639"/>
                  </a:lnTo>
                  <a:lnTo>
                    <a:pt x="257302" y="43814"/>
                  </a:lnTo>
                  <a:lnTo>
                    <a:pt x="257429" y="47751"/>
                  </a:lnTo>
                  <a:lnTo>
                    <a:pt x="257682" y="51688"/>
                  </a:lnTo>
                  <a:lnTo>
                    <a:pt x="257810" y="56514"/>
                  </a:lnTo>
                  <a:lnTo>
                    <a:pt x="257810" y="62357"/>
                  </a:lnTo>
                  <a:lnTo>
                    <a:pt x="257810" y="68834"/>
                  </a:lnTo>
                  <a:lnTo>
                    <a:pt x="255650" y="89788"/>
                  </a:lnTo>
                  <a:lnTo>
                    <a:pt x="254888" y="92710"/>
                  </a:lnTo>
                  <a:lnTo>
                    <a:pt x="253746" y="94869"/>
                  </a:lnTo>
                  <a:lnTo>
                    <a:pt x="252222" y="96138"/>
                  </a:lnTo>
                  <a:lnTo>
                    <a:pt x="250825" y="97536"/>
                  </a:lnTo>
                  <a:lnTo>
                    <a:pt x="248919" y="98171"/>
                  </a:lnTo>
                  <a:lnTo>
                    <a:pt x="246380" y="98171"/>
                  </a:lnTo>
                  <a:lnTo>
                    <a:pt x="243967" y="98171"/>
                  </a:lnTo>
                  <a:lnTo>
                    <a:pt x="240030" y="96647"/>
                  </a:lnTo>
                  <a:lnTo>
                    <a:pt x="234696" y="93472"/>
                  </a:lnTo>
                  <a:lnTo>
                    <a:pt x="229362" y="90297"/>
                  </a:lnTo>
                  <a:lnTo>
                    <a:pt x="187832" y="73279"/>
                  </a:lnTo>
                  <a:lnTo>
                    <a:pt x="154050" y="68707"/>
                  </a:lnTo>
                  <a:lnTo>
                    <a:pt x="144399" y="68707"/>
                  </a:lnTo>
                  <a:lnTo>
                    <a:pt x="136017" y="69850"/>
                  </a:lnTo>
                  <a:lnTo>
                    <a:pt x="128905" y="72262"/>
                  </a:lnTo>
                  <a:lnTo>
                    <a:pt x="121793" y="74549"/>
                  </a:lnTo>
                  <a:lnTo>
                    <a:pt x="96774" y="108712"/>
                  </a:lnTo>
                  <a:lnTo>
                    <a:pt x="96774" y="115188"/>
                  </a:lnTo>
                  <a:lnTo>
                    <a:pt x="113807" y="150129"/>
                  </a:lnTo>
                  <a:lnTo>
                    <a:pt x="147536" y="170701"/>
                  </a:lnTo>
                  <a:lnTo>
                    <a:pt x="164111" y="178038"/>
                  </a:lnTo>
                  <a:lnTo>
                    <a:pt x="172593" y="181800"/>
                  </a:lnTo>
                  <a:lnTo>
                    <a:pt x="207089" y="198183"/>
                  </a:lnTo>
                  <a:lnTo>
                    <a:pt x="239839" y="219043"/>
                  </a:lnTo>
                  <a:lnTo>
                    <a:pt x="265572" y="247808"/>
                  </a:lnTo>
                  <a:lnTo>
                    <a:pt x="280939" y="286765"/>
                  </a:lnTo>
                  <a:lnTo>
                    <a:pt x="282956" y="311150"/>
                  </a:lnTo>
                  <a:lnTo>
                    <a:pt x="282150" y="327695"/>
                  </a:lnTo>
                  <a:lnTo>
                    <a:pt x="270256" y="371094"/>
                  </a:lnTo>
                  <a:lnTo>
                    <a:pt x="246020" y="404955"/>
                  </a:lnTo>
                  <a:lnTo>
                    <a:pt x="212105" y="429196"/>
                  </a:lnTo>
                  <a:lnTo>
                    <a:pt x="169971" y="443888"/>
                  </a:lnTo>
                  <a:lnTo>
                    <a:pt x="122555" y="448818"/>
                  </a:lnTo>
                  <a:lnTo>
                    <a:pt x="111525" y="448581"/>
                  </a:lnTo>
                  <a:lnTo>
                    <a:pt x="71437" y="443156"/>
                  </a:lnTo>
                  <a:lnTo>
                    <a:pt x="33353" y="430926"/>
                  </a:lnTo>
                  <a:lnTo>
                    <a:pt x="8000" y="415289"/>
                  </a:lnTo>
                  <a:lnTo>
                    <a:pt x="5080" y="412369"/>
                  </a:lnTo>
                  <a:lnTo>
                    <a:pt x="3048" y="408177"/>
                  </a:lnTo>
                  <a:lnTo>
                    <a:pt x="1778" y="402717"/>
                  </a:lnTo>
                  <a:lnTo>
                    <a:pt x="635" y="397256"/>
                  </a:lnTo>
                  <a:lnTo>
                    <a:pt x="0" y="389382"/>
                  </a:lnTo>
                  <a:lnTo>
                    <a:pt x="0" y="379095"/>
                  </a:lnTo>
                  <a:lnTo>
                    <a:pt x="0" y="372237"/>
                  </a:lnTo>
                  <a:lnTo>
                    <a:pt x="127" y="366395"/>
                  </a:lnTo>
                  <a:lnTo>
                    <a:pt x="635" y="361696"/>
                  </a:lnTo>
                  <a:lnTo>
                    <a:pt x="1143" y="356997"/>
                  </a:lnTo>
                  <a:lnTo>
                    <a:pt x="6857" y="344170"/>
                  </a:lnTo>
                  <a:lnTo>
                    <a:pt x="8509" y="342900"/>
                  </a:lnTo>
                  <a:lnTo>
                    <a:pt x="10413" y="342264"/>
                  </a:lnTo>
                  <a:lnTo>
                    <a:pt x="12700" y="342264"/>
                  </a:lnTo>
                  <a:lnTo>
                    <a:pt x="15875" y="342264"/>
                  </a:lnTo>
                  <a:lnTo>
                    <a:pt x="20193" y="344170"/>
                  </a:lnTo>
                  <a:lnTo>
                    <a:pt x="25907" y="347852"/>
                  </a:lnTo>
                  <a:lnTo>
                    <a:pt x="31623" y="351536"/>
                  </a:lnTo>
                  <a:lnTo>
                    <a:pt x="38862" y="355600"/>
                  </a:lnTo>
                  <a:lnTo>
                    <a:pt x="79882" y="372237"/>
                  </a:lnTo>
                  <a:lnTo>
                    <a:pt x="122809" y="377825"/>
                  </a:lnTo>
                  <a:lnTo>
                    <a:pt x="130671" y="377584"/>
                  </a:lnTo>
                  <a:lnTo>
                    <a:pt x="173228" y="363093"/>
                  </a:lnTo>
                  <a:lnTo>
                    <a:pt x="179197" y="358394"/>
                  </a:lnTo>
                  <a:lnTo>
                    <a:pt x="183642" y="352551"/>
                  </a:lnTo>
                  <a:lnTo>
                    <a:pt x="186817" y="345694"/>
                  </a:lnTo>
                  <a:lnTo>
                    <a:pt x="189992" y="338709"/>
                  </a:lnTo>
                  <a:lnTo>
                    <a:pt x="191516" y="330962"/>
                  </a:lnTo>
                  <a:lnTo>
                    <a:pt x="191516" y="322580"/>
                  </a:lnTo>
                  <a:lnTo>
                    <a:pt x="174228" y="287289"/>
                  </a:lnTo>
                  <a:lnTo>
                    <a:pt x="141200" y="266759"/>
                  </a:lnTo>
                  <a:lnTo>
                    <a:pt x="124962" y="259476"/>
                  </a:lnTo>
                  <a:lnTo>
                    <a:pt x="116570" y="255714"/>
                  </a:lnTo>
                  <a:lnTo>
                    <a:pt x="73902" y="234598"/>
                  </a:lnTo>
                  <a:lnTo>
                    <a:pt x="42941" y="211988"/>
                  </a:lnTo>
                  <a:lnTo>
                    <a:pt x="19677" y="180851"/>
                  </a:lnTo>
                  <a:lnTo>
                    <a:pt x="7866" y="138017"/>
                  </a:lnTo>
                  <a:lnTo>
                    <a:pt x="7366" y="124968"/>
                  </a:lnTo>
                  <a:lnTo>
                    <a:pt x="8082" y="109843"/>
                  </a:lnTo>
                  <a:lnTo>
                    <a:pt x="18923" y="70231"/>
                  </a:lnTo>
                  <a:lnTo>
                    <a:pt x="50037" y="30987"/>
                  </a:lnTo>
                  <a:lnTo>
                    <a:pt x="83381" y="12128"/>
                  </a:lnTo>
                  <a:lnTo>
                    <a:pt x="123698" y="1968"/>
                  </a:lnTo>
                  <a:lnTo>
                    <a:pt x="137985" y="496"/>
                  </a:lnTo>
                  <a:lnTo>
                    <a:pt x="152654" y="0"/>
                  </a:lnTo>
                  <a:close/>
                </a:path>
              </a:pathLst>
            </a:custGeom>
            <a:ln w="18288">
              <a:solidFill>
                <a:srgbClr val="FBFBFC"/>
              </a:solidFill>
            </a:ln>
          </p:spPr>
          <p:txBody>
            <a:bodyPr wrap="square" lIns="0" tIns="0" rIns="0" bIns="0" rtlCol="0"/>
            <a:lstStyle/>
            <a:p>
              <a:endParaRPr/>
            </a:p>
          </p:txBody>
        </p:sp>
        <p:sp>
          <p:nvSpPr>
            <p:cNvPr id="13" name="object 13"/>
            <p:cNvSpPr/>
            <p:nvPr/>
          </p:nvSpPr>
          <p:spPr>
            <a:xfrm>
              <a:off x="5544185" y="1899793"/>
              <a:ext cx="115316" cy="106680"/>
            </a:xfrm>
            <a:prstGeom prst="rect">
              <a:avLst/>
            </a:prstGeom>
            <a:blipFill>
              <a:blip r:embed="rId10" cstate="print"/>
              <a:stretch>
                <a:fillRect/>
              </a:stretch>
            </a:blipFill>
          </p:spPr>
          <p:txBody>
            <a:bodyPr wrap="square" lIns="0" tIns="0" rIns="0" bIns="0" rtlCol="0"/>
            <a:lstStyle/>
            <a:p>
              <a:endParaRPr/>
            </a:p>
          </p:txBody>
        </p:sp>
        <p:sp>
          <p:nvSpPr>
            <p:cNvPr id="14" name="object 14"/>
            <p:cNvSpPr/>
            <p:nvPr/>
          </p:nvSpPr>
          <p:spPr>
            <a:xfrm>
              <a:off x="3402965" y="1899793"/>
              <a:ext cx="115316" cy="106680"/>
            </a:xfrm>
            <a:prstGeom prst="rect">
              <a:avLst/>
            </a:prstGeom>
            <a:blipFill>
              <a:blip r:embed="rId10" cstate="print"/>
              <a:stretch>
                <a:fillRect/>
              </a:stretch>
            </a:blipFill>
          </p:spPr>
          <p:txBody>
            <a:bodyPr wrap="square" lIns="0" tIns="0" rIns="0" bIns="0" rtlCol="0"/>
            <a:lstStyle/>
            <a:p>
              <a:endParaRPr/>
            </a:p>
          </p:txBody>
        </p:sp>
        <p:sp>
          <p:nvSpPr>
            <p:cNvPr id="15" name="object 15"/>
            <p:cNvSpPr/>
            <p:nvPr/>
          </p:nvSpPr>
          <p:spPr>
            <a:xfrm>
              <a:off x="3925951" y="1897634"/>
              <a:ext cx="1550035" cy="474345"/>
            </a:xfrm>
            <a:custGeom>
              <a:avLst/>
              <a:gdLst/>
              <a:ahLst/>
              <a:cxnLst/>
              <a:rect l="l" t="t" r="r" b="b"/>
              <a:pathLst>
                <a:path w="1550035" h="474344">
                  <a:moveTo>
                    <a:pt x="1507871" y="1015"/>
                  </a:moveTo>
                  <a:lnTo>
                    <a:pt x="1516126" y="1015"/>
                  </a:lnTo>
                  <a:lnTo>
                    <a:pt x="1522984" y="1269"/>
                  </a:lnTo>
                  <a:lnTo>
                    <a:pt x="1528318" y="2031"/>
                  </a:lnTo>
                  <a:lnTo>
                    <a:pt x="1533652" y="2666"/>
                  </a:lnTo>
                  <a:lnTo>
                    <a:pt x="1537843" y="3555"/>
                  </a:lnTo>
                  <a:lnTo>
                    <a:pt x="1541018" y="4825"/>
                  </a:lnTo>
                  <a:lnTo>
                    <a:pt x="1544193" y="6095"/>
                  </a:lnTo>
                  <a:lnTo>
                    <a:pt x="1546352" y="7492"/>
                  </a:lnTo>
                  <a:lnTo>
                    <a:pt x="1547749" y="9398"/>
                  </a:lnTo>
                  <a:lnTo>
                    <a:pt x="1549019" y="11175"/>
                  </a:lnTo>
                  <a:lnTo>
                    <a:pt x="1549781" y="13080"/>
                  </a:lnTo>
                  <a:lnTo>
                    <a:pt x="1549781" y="15366"/>
                  </a:lnTo>
                  <a:lnTo>
                    <a:pt x="1549781" y="454660"/>
                  </a:lnTo>
                  <a:lnTo>
                    <a:pt x="1549781" y="457200"/>
                  </a:lnTo>
                  <a:lnTo>
                    <a:pt x="1549146" y="459231"/>
                  </a:lnTo>
                  <a:lnTo>
                    <a:pt x="1548002" y="460882"/>
                  </a:lnTo>
                  <a:lnTo>
                    <a:pt x="1546987" y="462533"/>
                  </a:lnTo>
                  <a:lnTo>
                    <a:pt x="1545082" y="463930"/>
                  </a:lnTo>
                  <a:lnTo>
                    <a:pt x="1542288" y="465074"/>
                  </a:lnTo>
                  <a:lnTo>
                    <a:pt x="1539621" y="466216"/>
                  </a:lnTo>
                  <a:lnTo>
                    <a:pt x="1536064" y="466978"/>
                  </a:lnTo>
                  <a:lnTo>
                    <a:pt x="1531493" y="467487"/>
                  </a:lnTo>
                  <a:lnTo>
                    <a:pt x="1526921" y="467867"/>
                  </a:lnTo>
                  <a:lnTo>
                    <a:pt x="1521206" y="468121"/>
                  </a:lnTo>
                  <a:lnTo>
                    <a:pt x="1514602" y="468121"/>
                  </a:lnTo>
                  <a:lnTo>
                    <a:pt x="1507363" y="468121"/>
                  </a:lnTo>
                  <a:lnTo>
                    <a:pt x="1478407" y="457200"/>
                  </a:lnTo>
                  <a:lnTo>
                    <a:pt x="1478407" y="454660"/>
                  </a:lnTo>
                  <a:lnTo>
                    <a:pt x="1478407" y="421513"/>
                  </a:lnTo>
                  <a:lnTo>
                    <a:pt x="1442545" y="452499"/>
                  </a:lnTo>
                  <a:lnTo>
                    <a:pt x="1403334" y="470408"/>
                  </a:lnTo>
                  <a:lnTo>
                    <a:pt x="1373886" y="473837"/>
                  </a:lnTo>
                  <a:lnTo>
                    <a:pt x="1357481" y="473003"/>
                  </a:lnTo>
                  <a:lnTo>
                    <a:pt x="1316101" y="460501"/>
                  </a:lnTo>
                  <a:lnTo>
                    <a:pt x="1285597" y="435534"/>
                  </a:lnTo>
                  <a:lnTo>
                    <a:pt x="1264777" y="400573"/>
                  </a:lnTo>
                  <a:lnTo>
                    <a:pt x="1253103" y="357324"/>
                  </a:lnTo>
                  <a:lnTo>
                    <a:pt x="1249299" y="309371"/>
                  </a:lnTo>
                  <a:lnTo>
                    <a:pt x="1249844" y="289964"/>
                  </a:lnTo>
                  <a:lnTo>
                    <a:pt x="1257935" y="237743"/>
                  </a:lnTo>
                  <a:lnTo>
                    <a:pt x="1275115" y="195274"/>
                  </a:lnTo>
                  <a:lnTo>
                    <a:pt x="1301226" y="163623"/>
                  </a:lnTo>
                  <a:lnTo>
                    <a:pt x="1336387" y="143710"/>
                  </a:lnTo>
                  <a:lnTo>
                    <a:pt x="1379982" y="136905"/>
                  </a:lnTo>
                  <a:lnTo>
                    <a:pt x="1392247" y="137548"/>
                  </a:lnTo>
                  <a:lnTo>
                    <a:pt x="1435689" y="152858"/>
                  </a:lnTo>
                  <a:lnTo>
                    <a:pt x="1465961" y="177164"/>
                  </a:lnTo>
                  <a:lnTo>
                    <a:pt x="1465961" y="15366"/>
                  </a:lnTo>
                  <a:lnTo>
                    <a:pt x="1465961" y="13080"/>
                  </a:lnTo>
                  <a:lnTo>
                    <a:pt x="1466596" y="11175"/>
                  </a:lnTo>
                  <a:lnTo>
                    <a:pt x="1467865" y="9398"/>
                  </a:lnTo>
                  <a:lnTo>
                    <a:pt x="1469009" y="7492"/>
                  </a:lnTo>
                  <a:lnTo>
                    <a:pt x="1471295" y="6095"/>
                  </a:lnTo>
                  <a:lnTo>
                    <a:pt x="1474597" y="4825"/>
                  </a:lnTo>
                  <a:lnTo>
                    <a:pt x="1477772" y="3555"/>
                  </a:lnTo>
                  <a:lnTo>
                    <a:pt x="1482089" y="2666"/>
                  </a:lnTo>
                  <a:lnTo>
                    <a:pt x="1487424" y="2031"/>
                  </a:lnTo>
                  <a:lnTo>
                    <a:pt x="1492758" y="1269"/>
                  </a:lnTo>
                  <a:lnTo>
                    <a:pt x="1499615" y="1015"/>
                  </a:lnTo>
                  <a:lnTo>
                    <a:pt x="1507871" y="1015"/>
                  </a:lnTo>
                  <a:close/>
                </a:path>
                <a:path w="1550035" h="474344">
                  <a:moveTo>
                    <a:pt x="42163" y="0"/>
                  </a:moveTo>
                  <a:lnTo>
                    <a:pt x="50419" y="0"/>
                  </a:lnTo>
                  <a:lnTo>
                    <a:pt x="57276" y="253"/>
                  </a:lnTo>
                  <a:lnTo>
                    <a:pt x="62611" y="1015"/>
                  </a:lnTo>
                  <a:lnTo>
                    <a:pt x="67945" y="1650"/>
                  </a:lnTo>
                  <a:lnTo>
                    <a:pt x="72262" y="2539"/>
                  </a:lnTo>
                  <a:lnTo>
                    <a:pt x="75437" y="3810"/>
                  </a:lnTo>
                  <a:lnTo>
                    <a:pt x="78739" y="5079"/>
                  </a:lnTo>
                  <a:lnTo>
                    <a:pt x="81025" y="6603"/>
                  </a:lnTo>
                  <a:lnTo>
                    <a:pt x="82296" y="8381"/>
                  </a:lnTo>
                  <a:lnTo>
                    <a:pt x="83693" y="10160"/>
                  </a:lnTo>
                  <a:lnTo>
                    <a:pt x="84327" y="12064"/>
                  </a:lnTo>
                  <a:lnTo>
                    <a:pt x="84327" y="14350"/>
                  </a:lnTo>
                  <a:lnTo>
                    <a:pt x="84327" y="454660"/>
                  </a:lnTo>
                  <a:lnTo>
                    <a:pt x="84327" y="456945"/>
                  </a:lnTo>
                  <a:lnTo>
                    <a:pt x="83693" y="458850"/>
                  </a:lnTo>
                  <a:lnTo>
                    <a:pt x="82296" y="460501"/>
                  </a:lnTo>
                  <a:lnTo>
                    <a:pt x="81025" y="462279"/>
                  </a:lnTo>
                  <a:lnTo>
                    <a:pt x="78739" y="463676"/>
                  </a:lnTo>
                  <a:lnTo>
                    <a:pt x="75437" y="464692"/>
                  </a:lnTo>
                  <a:lnTo>
                    <a:pt x="72262" y="465836"/>
                  </a:lnTo>
                  <a:lnTo>
                    <a:pt x="67945" y="466725"/>
                  </a:lnTo>
                  <a:lnTo>
                    <a:pt x="62611" y="467232"/>
                  </a:lnTo>
                  <a:lnTo>
                    <a:pt x="57276" y="467867"/>
                  </a:lnTo>
                  <a:lnTo>
                    <a:pt x="50419" y="468121"/>
                  </a:lnTo>
                  <a:lnTo>
                    <a:pt x="42163" y="468121"/>
                  </a:lnTo>
                  <a:lnTo>
                    <a:pt x="33909" y="468121"/>
                  </a:lnTo>
                  <a:lnTo>
                    <a:pt x="27050" y="467867"/>
                  </a:lnTo>
                  <a:lnTo>
                    <a:pt x="21716" y="467232"/>
                  </a:lnTo>
                  <a:lnTo>
                    <a:pt x="16383" y="466725"/>
                  </a:lnTo>
                  <a:lnTo>
                    <a:pt x="12064" y="465836"/>
                  </a:lnTo>
                  <a:lnTo>
                    <a:pt x="8889" y="464692"/>
                  </a:lnTo>
                  <a:lnTo>
                    <a:pt x="5587" y="463676"/>
                  </a:lnTo>
                  <a:lnTo>
                    <a:pt x="3301" y="462279"/>
                  </a:lnTo>
                  <a:lnTo>
                    <a:pt x="2032" y="460501"/>
                  </a:lnTo>
                  <a:lnTo>
                    <a:pt x="635" y="458850"/>
                  </a:lnTo>
                  <a:lnTo>
                    <a:pt x="0" y="456945"/>
                  </a:lnTo>
                  <a:lnTo>
                    <a:pt x="0" y="454660"/>
                  </a:lnTo>
                  <a:lnTo>
                    <a:pt x="0" y="14350"/>
                  </a:lnTo>
                  <a:lnTo>
                    <a:pt x="0" y="12064"/>
                  </a:lnTo>
                  <a:lnTo>
                    <a:pt x="635" y="10160"/>
                  </a:lnTo>
                  <a:lnTo>
                    <a:pt x="2032" y="8381"/>
                  </a:lnTo>
                  <a:lnTo>
                    <a:pt x="3301" y="6603"/>
                  </a:lnTo>
                  <a:lnTo>
                    <a:pt x="5587" y="5079"/>
                  </a:lnTo>
                  <a:lnTo>
                    <a:pt x="8889" y="3810"/>
                  </a:lnTo>
                  <a:lnTo>
                    <a:pt x="12064" y="2539"/>
                  </a:lnTo>
                  <a:lnTo>
                    <a:pt x="16383" y="1650"/>
                  </a:lnTo>
                  <a:lnTo>
                    <a:pt x="21716" y="1015"/>
                  </a:lnTo>
                  <a:lnTo>
                    <a:pt x="27050" y="253"/>
                  </a:lnTo>
                  <a:lnTo>
                    <a:pt x="33909" y="0"/>
                  </a:lnTo>
                  <a:lnTo>
                    <a:pt x="42163" y="0"/>
                  </a:lnTo>
                  <a:close/>
                </a:path>
              </a:pathLst>
            </a:custGeom>
            <a:ln w="18288">
              <a:solidFill>
                <a:srgbClr val="FBFBFC"/>
              </a:solidFill>
            </a:ln>
          </p:spPr>
          <p:txBody>
            <a:bodyPr wrap="square" lIns="0" tIns="0" rIns="0" bIns="0" rtlCol="0"/>
            <a:lstStyle/>
            <a:p>
              <a:endParaRPr/>
            </a:p>
          </p:txBody>
        </p:sp>
        <p:sp>
          <p:nvSpPr>
            <p:cNvPr id="16" name="object 16"/>
            <p:cNvSpPr/>
            <p:nvPr/>
          </p:nvSpPr>
          <p:spPr>
            <a:xfrm>
              <a:off x="6044692" y="2161159"/>
              <a:ext cx="170434" cy="68961"/>
            </a:xfrm>
            <a:prstGeom prst="rect">
              <a:avLst/>
            </a:prstGeom>
            <a:blipFill>
              <a:blip r:embed="rId11" cstate="print"/>
              <a:stretch>
                <a:fillRect/>
              </a:stretch>
            </a:blipFill>
          </p:spPr>
          <p:txBody>
            <a:bodyPr wrap="square" lIns="0" tIns="0" rIns="0" bIns="0" rtlCol="0"/>
            <a:lstStyle/>
            <a:p>
              <a:endParaRPr/>
            </a:p>
          </p:txBody>
        </p:sp>
        <p:sp>
          <p:nvSpPr>
            <p:cNvPr id="17" name="object 17"/>
            <p:cNvSpPr/>
            <p:nvPr/>
          </p:nvSpPr>
          <p:spPr>
            <a:xfrm>
              <a:off x="6035548" y="2152015"/>
              <a:ext cx="188722" cy="87249"/>
            </a:xfrm>
            <a:prstGeom prst="rect">
              <a:avLst/>
            </a:prstGeom>
            <a:blipFill>
              <a:blip r:embed="rId12" cstate="print"/>
              <a:stretch>
                <a:fillRect/>
              </a:stretch>
            </a:blipFill>
          </p:spPr>
          <p:txBody>
            <a:bodyPr wrap="square" lIns="0" tIns="0" rIns="0" bIns="0" rtlCol="0"/>
            <a:lstStyle/>
            <a:p>
              <a:endParaRPr/>
            </a:p>
          </p:txBody>
        </p:sp>
      </p:grpSp>
      <p:sp>
        <p:nvSpPr>
          <p:cNvPr id="18" name="object 18"/>
          <p:cNvSpPr txBox="1"/>
          <p:nvPr/>
        </p:nvSpPr>
        <p:spPr>
          <a:xfrm>
            <a:off x="298805" y="2914015"/>
            <a:ext cx="8455025" cy="2494915"/>
          </a:xfrm>
          <a:prstGeom prst="rect">
            <a:avLst/>
          </a:prstGeom>
        </p:spPr>
        <p:txBody>
          <a:bodyPr vert="horz" wrap="square" lIns="0" tIns="12700" rIns="0" bIns="0" rtlCol="0">
            <a:spAutoFit/>
          </a:bodyPr>
          <a:lstStyle/>
          <a:p>
            <a:pPr marL="12700" marR="5080">
              <a:lnSpc>
                <a:spcPct val="100000"/>
              </a:lnSpc>
              <a:spcBef>
                <a:spcPts val="100"/>
              </a:spcBef>
            </a:pPr>
            <a:r>
              <a:rPr sz="1800" dirty="0">
                <a:ln w="0"/>
                <a:effectLst>
                  <a:outerShdw blurRad="38100" dist="19050" dir="2700000" algn="tl" rotWithShape="0">
                    <a:schemeClr val="dk1">
                      <a:alpha val="40000"/>
                    </a:schemeClr>
                  </a:outerShdw>
                </a:effectLst>
                <a:latin typeface="Calibri"/>
                <a:cs typeface="Calibri"/>
              </a:rPr>
              <a:t>The term Social Media refers to the use of web-based and mobile technologies to turn  communication into an interactive dialogue. Andreas Kaplan and Michael Haenlein define  social media as "a group of Internet-based applications that build on the ideological and  technological foundations and that allow the creation and exchange of user-generated  content.”Social media are media for social interaction, as a superset beyond social  communication. Kietzmann </a:t>
            </a:r>
            <a:r>
              <a:rPr sz="1800" i="1" dirty="0">
                <a:ln w="0"/>
                <a:effectLst>
                  <a:outerShdw blurRad="38100" dist="19050" dir="2700000" algn="tl" rotWithShape="0">
                    <a:schemeClr val="dk1">
                      <a:alpha val="40000"/>
                    </a:schemeClr>
                  </a:outerShdw>
                </a:effectLst>
                <a:latin typeface="Calibri"/>
                <a:cs typeface="Calibri"/>
              </a:rPr>
              <a:t>et al. </a:t>
            </a:r>
            <a:r>
              <a:rPr sz="1800" dirty="0">
                <a:ln w="0"/>
                <a:effectLst>
                  <a:outerShdw blurRad="38100" dist="19050" dir="2700000" algn="tl" rotWithShape="0">
                    <a:schemeClr val="dk1">
                      <a:alpha val="40000"/>
                    </a:schemeClr>
                  </a:outerShdw>
                </a:effectLst>
                <a:latin typeface="Calibri"/>
                <a:cs typeface="Calibri"/>
              </a:rPr>
              <a:t>(2011) argue that “social media introduce substantial and  pervasive changes to communication</a:t>
            </a:r>
          </a:p>
          <a:p>
            <a:pPr marL="12700" marR="1021715">
              <a:lnSpc>
                <a:spcPct val="100000"/>
              </a:lnSpc>
            </a:pPr>
            <a:r>
              <a:rPr sz="1800" dirty="0">
                <a:ln w="0"/>
                <a:effectLst>
                  <a:outerShdw blurRad="38100" dist="19050" dir="2700000" algn="tl" rotWithShape="0">
                    <a:schemeClr val="dk1">
                      <a:alpha val="40000"/>
                    </a:schemeClr>
                  </a:outerShdw>
                </a:effectLst>
                <a:latin typeface="Calibri"/>
                <a:cs typeface="Calibri"/>
              </a:rPr>
              <a:t>between organizations, communities, and individuals” , enabled by ubiquitously  accessible and scalable communication techniques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grpSp>
        <p:nvGrpSpPr>
          <p:cNvPr id="3" name="object 3"/>
          <p:cNvGrpSpPr/>
          <p:nvPr/>
        </p:nvGrpSpPr>
        <p:grpSpPr>
          <a:xfrm>
            <a:off x="435863" y="0"/>
            <a:ext cx="8049895" cy="913130"/>
            <a:chOff x="435863" y="0"/>
            <a:chExt cx="8049895" cy="913130"/>
          </a:xfrm>
        </p:grpSpPr>
        <p:sp>
          <p:nvSpPr>
            <p:cNvPr id="4" name="object 4"/>
            <p:cNvSpPr/>
            <p:nvPr/>
          </p:nvSpPr>
          <p:spPr>
            <a:xfrm>
              <a:off x="435863" y="0"/>
              <a:ext cx="7839456" cy="91287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7363968" y="0"/>
              <a:ext cx="1121664" cy="912876"/>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934681" y="218566"/>
              <a:ext cx="6839242" cy="590295"/>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7574280" y="539876"/>
              <a:ext cx="126111" cy="104648"/>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4270883" y="421005"/>
              <a:ext cx="146812" cy="211455"/>
            </a:xfrm>
            <a:prstGeom prst="rect">
              <a:avLst/>
            </a:prstGeom>
            <a:blipFill>
              <a:blip r:embed="rId6" cstate="print"/>
              <a:stretch>
                <a:fillRect/>
              </a:stretch>
            </a:blipFill>
          </p:spPr>
          <p:txBody>
            <a:bodyPr wrap="square" lIns="0" tIns="0" rIns="0" bIns="0" rtlCol="0"/>
            <a:lstStyle/>
            <a:p>
              <a:endParaRPr/>
            </a:p>
          </p:txBody>
        </p:sp>
        <p:sp>
          <p:nvSpPr>
            <p:cNvPr id="9" name="object 9"/>
            <p:cNvSpPr/>
            <p:nvPr/>
          </p:nvSpPr>
          <p:spPr>
            <a:xfrm>
              <a:off x="7042531" y="420369"/>
              <a:ext cx="149225" cy="212471"/>
            </a:xfrm>
            <a:prstGeom prst="rect">
              <a:avLst/>
            </a:prstGeom>
            <a:blipFill>
              <a:blip r:embed="rId7" cstate="print"/>
              <a:stretch>
                <a:fillRect/>
              </a:stretch>
            </a:blipFill>
          </p:spPr>
          <p:txBody>
            <a:bodyPr wrap="square" lIns="0" tIns="0" rIns="0" bIns="0" rtlCol="0"/>
            <a:lstStyle/>
            <a:p>
              <a:endParaRPr/>
            </a:p>
          </p:txBody>
        </p:sp>
        <p:sp>
          <p:nvSpPr>
            <p:cNvPr id="10" name="object 10"/>
            <p:cNvSpPr/>
            <p:nvPr/>
          </p:nvSpPr>
          <p:spPr>
            <a:xfrm>
              <a:off x="5396610" y="415670"/>
              <a:ext cx="164973" cy="221234"/>
            </a:xfrm>
            <a:prstGeom prst="rect">
              <a:avLst/>
            </a:prstGeom>
            <a:blipFill>
              <a:blip r:embed="rId8" cstate="print"/>
              <a:stretch>
                <a:fillRect/>
              </a:stretch>
            </a:blipFill>
          </p:spPr>
          <p:txBody>
            <a:bodyPr wrap="square" lIns="0" tIns="0" rIns="0" bIns="0" rtlCol="0"/>
            <a:lstStyle/>
            <a:p>
              <a:endParaRPr/>
            </a:p>
          </p:txBody>
        </p:sp>
        <p:sp>
          <p:nvSpPr>
            <p:cNvPr id="11" name="object 11"/>
            <p:cNvSpPr/>
            <p:nvPr/>
          </p:nvSpPr>
          <p:spPr>
            <a:xfrm>
              <a:off x="6696202" y="408558"/>
              <a:ext cx="144145" cy="94361"/>
            </a:xfrm>
            <a:prstGeom prst="rect">
              <a:avLst/>
            </a:prstGeom>
            <a:blipFill>
              <a:blip r:embed="rId9" cstate="print"/>
              <a:stretch>
                <a:fillRect/>
              </a:stretch>
            </a:blipFill>
          </p:spPr>
          <p:txBody>
            <a:bodyPr wrap="square" lIns="0" tIns="0" rIns="0" bIns="0" rtlCol="0"/>
            <a:lstStyle/>
            <a:p>
              <a:endParaRPr/>
            </a:p>
          </p:txBody>
        </p:sp>
        <p:sp>
          <p:nvSpPr>
            <p:cNvPr id="12" name="object 12"/>
            <p:cNvSpPr/>
            <p:nvPr/>
          </p:nvSpPr>
          <p:spPr>
            <a:xfrm>
              <a:off x="4622037" y="408558"/>
              <a:ext cx="144145" cy="94361"/>
            </a:xfrm>
            <a:prstGeom prst="rect">
              <a:avLst/>
            </a:prstGeom>
            <a:blipFill>
              <a:blip r:embed="rId10" cstate="print"/>
              <a:stretch>
                <a:fillRect/>
              </a:stretch>
            </a:blipFill>
          </p:spPr>
          <p:txBody>
            <a:bodyPr wrap="square" lIns="0" tIns="0" rIns="0" bIns="0" rtlCol="0"/>
            <a:lstStyle/>
            <a:p>
              <a:endParaRPr/>
            </a:p>
          </p:txBody>
        </p:sp>
        <p:sp>
          <p:nvSpPr>
            <p:cNvPr id="13" name="object 13"/>
            <p:cNvSpPr/>
            <p:nvPr/>
          </p:nvSpPr>
          <p:spPr>
            <a:xfrm>
              <a:off x="2593593" y="408558"/>
              <a:ext cx="144144" cy="94361"/>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2011425" y="408558"/>
              <a:ext cx="144144" cy="94361"/>
            </a:xfrm>
            <a:prstGeom prst="rect">
              <a:avLst/>
            </a:prstGeom>
            <a:blipFill>
              <a:blip r:embed="rId11" cstate="print"/>
              <a:stretch>
                <a:fillRect/>
              </a:stretch>
            </a:blipFill>
          </p:spPr>
          <p:txBody>
            <a:bodyPr wrap="square" lIns="0" tIns="0" rIns="0" bIns="0" rtlCol="0"/>
            <a:lstStyle/>
            <a:p>
              <a:endParaRPr/>
            </a:p>
          </p:txBody>
        </p:sp>
        <p:sp>
          <p:nvSpPr>
            <p:cNvPr id="15" name="object 15"/>
            <p:cNvSpPr/>
            <p:nvPr/>
          </p:nvSpPr>
          <p:spPr>
            <a:xfrm>
              <a:off x="934681" y="254000"/>
              <a:ext cx="6839584" cy="554990"/>
            </a:xfrm>
            <a:custGeom>
              <a:avLst/>
              <a:gdLst/>
              <a:ahLst/>
              <a:cxnLst/>
              <a:rect l="l" t="t" r="r" b="b"/>
              <a:pathLst>
                <a:path w="6839584" h="554990">
                  <a:moveTo>
                    <a:pt x="6457734" y="109854"/>
                  </a:moveTo>
                  <a:lnTo>
                    <a:pt x="6465989" y="109854"/>
                  </a:lnTo>
                  <a:lnTo>
                    <a:pt x="6472847" y="110236"/>
                  </a:lnTo>
                  <a:lnTo>
                    <a:pt x="6478181" y="110871"/>
                  </a:lnTo>
                  <a:lnTo>
                    <a:pt x="6483515" y="111505"/>
                  </a:lnTo>
                  <a:lnTo>
                    <a:pt x="6500025" y="121665"/>
                  </a:lnTo>
                  <a:lnTo>
                    <a:pt x="6500025" y="123951"/>
                  </a:lnTo>
                  <a:lnTo>
                    <a:pt x="6500025" y="421894"/>
                  </a:lnTo>
                  <a:lnTo>
                    <a:pt x="6500025" y="424179"/>
                  </a:lnTo>
                  <a:lnTo>
                    <a:pt x="6499263" y="426085"/>
                  </a:lnTo>
                  <a:lnTo>
                    <a:pt x="6497993" y="427736"/>
                  </a:lnTo>
                  <a:lnTo>
                    <a:pt x="6496596" y="429513"/>
                  </a:lnTo>
                  <a:lnTo>
                    <a:pt x="6494310" y="430911"/>
                  </a:lnTo>
                  <a:lnTo>
                    <a:pt x="6491135" y="431926"/>
                  </a:lnTo>
                  <a:lnTo>
                    <a:pt x="6487833" y="433070"/>
                  </a:lnTo>
                  <a:lnTo>
                    <a:pt x="6483515" y="433959"/>
                  </a:lnTo>
                  <a:lnTo>
                    <a:pt x="6478181" y="434466"/>
                  </a:lnTo>
                  <a:lnTo>
                    <a:pt x="6472847" y="435101"/>
                  </a:lnTo>
                  <a:lnTo>
                    <a:pt x="6465989" y="435355"/>
                  </a:lnTo>
                  <a:lnTo>
                    <a:pt x="6457734" y="435355"/>
                  </a:lnTo>
                  <a:lnTo>
                    <a:pt x="6449479" y="435355"/>
                  </a:lnTo>
                  <a:lnTo>
                    <a:pt x="6442748" y="435101"/>
                  </a:lnTo>
                  <a:lnTo>
                    <a:pt x="6437414" y="434466"/>
                  </a:lnTo>
                  <a:lnTo>
                    <a:pt x="6431953" y="433959"/>
                  </a:lnTo>
                  <a:lnTo>
                    <a:pt x="6427635" y="433070"/>
                  </a:lnTo>
                  <a:lnTo>
                    <a:pt x="6424460" y="431926"/>
                  </a:lnTo>
                  <a:lnTo>
                    <a:pt x="6421285" y="430911"/>
                  </a:lnTo>
                  <a:lnTo>
                    <a:pt x="6418999" y="429513"/>
                  </a:lnTo>
                  <a:lnTo>
                    <a:pt x="6417602" y="427736"/>
                  </a:lnTo>
                  <a:lnTo>
                    <a:pt x="6416205" y="426085"/>
                  </a:lnTo>
                  <a:lnTo>
                    <a:pt x="6415570" y="424179"/>
                  </a:lnTo>
                  <a:lnTo>
                    <a:pt x="6415570" y="421894"/>
                  </a:lnTo>
                  <a:lnTo>
                    <a:pt x="6415570" y="123951"/>
                  </a:lnTo>
                  <a:lnTo>
                    <a:pt x="6415570" y="121665"/>
                  </a:lnTo>
                  <a:lnTo>
                    <a:pt x="6416205" y="119761"/>
                  </a:lnTo>
                  <a:lnTo>
                    <a:pt x="6417602" y="118110"/>
                  </a:lnTo>
                  <a:lnTo>
                    <a:pt x="6418999" y="116332"/>
                  </a:lnTo>
                  <a:lnTo>
                    <a:pt x="6437414" y="110871"/>
                  </a:lnTo>
                  <a:lnTo>
                    <a:pt x="6442748" y="110236"/>
                  </a:lnTo>
                  <a:lnTo>
                    <a:pt x="6449479" y="109854"/>
                  </a:lnTo>
                  <a:lnTo>
                    <a:pt x="6457734" y="109854"/>
                  </a:lnTo>
                  <a:close/>
                </a:path>
                <a:path w="6839584" h="554990">
                  <a:moveTo>
                    <a:pt x="2944279" y="109854"/>
                  </a:moveTo>
                  <a:lnTo>
                    <a:pt x="2953931" y="109854"/>
                  </a:lnTo>
                  <a:lnTo>
                    <a:pt x="2961551" y="109982"/>
                  </a:lnTo>
                  <a:lnTo>
                    <a:pt x="2967139" y="110362"/>
                  </a:lnTo>
                  <a:lnTo>
                    <a:pt x="2972727" y="110744"/>
                  </a:lnTo>
                  <a:lnTo>
                    <a:pt x="2977045" y="111505"/>
                  </a:lnTo>
                  <a:lnTo>
                    <a:pt x="2980220" y="112902"/>
                  </a:lnTo>
                  <a:lnTo>
                    <a:pt x="2983268" y="114173"/>
                  </a:lnTo>
                  <a:lnTo>
                    <a:pt x="2985681" y="116204"/>
                  </a:lnTo>
                  <a:lnTo>
                    <a:pt x="2987205" y="118999"/>
                  </a:lnTo>
                  <a:lnTo>
                    <a:pt x="2988729" y="121792"/>
                  </a:lnTo>
                  <a:lnTo>
                    <a:pt x="2990380" y="125857"/>
                  </a:lnTo>
                  <a:lnTo>
                    <a:pt x="2991904" y="130937"/>
                  </a:lnTo>
                  <a:lnTo>
                    <a:pt x="3062262" y="330835"/>
                  </a:lnTo>
                  <a:lnTo>
                    <a:pt x="3063151" y="330835"/>
                  </a:lnTo>
                  <a:lnTo>
                    <a:pt x="3127540" y="126873"/>
                  </a:lnTo>
                  <a:lnTo>
                    <a:pt x="3128810" y="121158"/>
                  </a:lnTo>
                  <a:lnTo>
                    <a:pt x="3130588" y="117221"/>
                  </a:lnTo>
                  <a:lnTo>
                    <a:pt x="3132747" y="115315"/>
                  </a:lnTo>
                  <a:lnTo>
                    <a:pt x="3134779" y="113411"/>
                  </a:lnTo>
                  <a:lnTo>
                    <a:pt x="3138335" y="112140"/>
                  </a:lnTo>
                  <a:lnTo>
                    <a:pt x="3169069" y="109854"/>
                  </a:lnTo>
                  <a:lnTo>
                    <a:pt x="3178594" y="109854"/>
                  </a:lnTo>
                  <a:lnTo>
                    <a:pt x="3207042" y="116204"/>
                  </a:lnTo>
                  <a:lnTo>
                    <a:pt x="3210090" y="118617"/>
                  </a:lnTo>
                  <a:lnTo>
                    <a:pt x="3211614" y="121920"/>
                  </a:lnTo>
                  <a:lnTo>
                    <a:pt x="3211614" y="126111"/>
                  </a:lnTo>
                  <a:lnTo>
                    <a:pt x="3211614" y="130175"/>
                  </a:lnTo>
                  <a:lnTo>
                    <a:pt x="3109379" y="433324"/>
                  </a:lnTo>
                  <a:lnTo>
                    <a:pt x="3073311" y="539114"/>
                  </a:lnTo>
                  <a:lnTo>
                    <a:pt x="3029779" y="554626"/>
                  </a:lnTo>
                  <a:lnTo>
                    <a:pt x="3017685" y="554863"/>
                  </a:lnTo>
                  <a:lnTo>
                    <a:pt x="3008795" y="554863"/>
                  </a:lnTo>
                  <a:lnTo>
                    <a:pt x="2984157" y="549910"/>
                  </a:lnTo>
                  <a:lnTo>
                    <a:pt x="2981490" y="548132"/>
                  </a:lnTo>
                  <a:lnTo>
                    <a:pt x="2980093" y="545846"/>
                  </a:lnTo>
                  <a:lnTo>
                    <a:pt x="2979839" y="543178"/>
                  </a:lnTo>
                  <a:lnTo>
                    <a:pt x="2979585" y="540512"/>
                  </a:lnTo>
                  <a:lnTo>
                    <a:pt x="2980220" y="537210"/>
                  </a:lnTo>
                  <a:lnTo>
                    <a:pt x="2981871" y="533400"/>
                  </a:lnTo>
                  <a:lnTo>
                    <a:pt x="3021749" y="433324"/>
                  </a:lnTo>
                  <a:lnTo>
                    <a:pt x="3018828" y="431926"/>
                  </a:lnTo>
                  <a:lnTo>
                    <a:pt x="3016161" y="429895"/>
                  </a:lnTo>
                  <a:lnTo>
                    <a:pt x="3013875" y="427100"/>
                  </a:lnTo>
                  <a:lnTo>
                    <a:pt x="3011462" y="424307"/>
                  </a:lnTo>
                  <a:lnTo>
                    <a:pt x="3009684" y="421386"/>
                  </a:lnTo>
                  <a:lnTo>
                    <a:pt x="3008668" y="418211"/>
                  </a:lnTo>
                  <a:lnTo>
                    <a:pt x="2905798" y="143637"/>
                  </a:lnTo>
                  <a:lnTo>
                    <a:pt x="2902877" y="135889"/>
                  </a:lnTo>
                  <a:lnTo>
                    <a:pt x="2901480" y="129921"/>
                  </a:lnTo>
                  <a:lnTo>
                    <a:pt x="2901480" y="125729"/>
                  </a:lnTo>
                  <a:lnTo>
                    <a:pt x="2901480" y="121665"/>
                  </a:lnTo>
                  <a:lnTo>
                    <a:pt x="2902750" y="118363"/>
                  </a:lnTo>
                  <a:lnTo>
                    <a:pt x="2905544" y="116077"/>
                  </a:lnTo>
                  <a:lnTo>
                    <a:pt x="2908211" y="113664"/>
                  </a:lnTo>
                  <a:lnTo>
                    <a:pt x="2912656" y="112140"/>
                  </a:lnTo>
                  <a:lnTo>
                    <a:pt x="2919006" y="111125"/>
                  </a:lnTo>
                  <a:lnTo>
                    <a:pt x="2925356" y="110236"/>
                  </a:lnTo>
                  <a:lnTo>
                    <a:pt x="2933865" y="109854"/>
                  </a:lnTo>
                  <a:lnTo>
                    <a:pt x="2944279" y="109854"/>
                  </a:lnTo>
                  <a:close/>
                </a:path>
                <a:path w="6839584" h="554990">
                  <a:moveTo>
                    <a:pt x="469938" y="109854"/>
                  </a:moveTo>
                  <a:lnTo>
                    <a:pt x="478193" y="109854"/>
                  </a:lnTo>
                  <a:lnTo>
                    <a:pt x="485051" y="110236"/>
                  </a:lnTo>
                  <a:lnTo>
                    <a:pt x="490385" y="110871"/>
                  </a:lnTo>
                  <a:lnTo>
                    <a:pt x="495719" y="111505"/>
                  </a:lnTo>
                  <a:lnTo>
                    <a:pt x="512229" y="121665"/>
                  </a:lnTo>
                  <a:lnTo>
                    <a:pt x="512229" y="123951"/>
                  </a:lnTo>
                  <a:lnTo>
                    <a:pt x="512229" y="421894"/>
                  </a:lnTo>
                  <a:lnTo>
                    <a:pt x="512229" y="424179"/>
                  </a:lnTo>
                  <a:lnTo>
                    <a:pt x="511467" y="426085"/>
                  </a:lnTo>
                  <a:lnTo>
                    <a:pt x="510197" y="427736"/>
                  </a:lnTo>
                  <a:lnTo>
                    <a:pt x="508800" y="429513"/>
                  </a:lnTo>
                  <a:lnTo>
                    <a:pt x="506514" y="430911"/>
                  </a:lnTo>
                  <a:lnTo>
                    <a:pt x="503339" y="431926"/>
                  </a:lnTo>
                  <a:lnTo>
                    <a:pt x="500037" y="433070"/>
                  </a:lnTo>
                  <a:lnTo>
                    <a:pt x="495719" y="433959"/>
                  </a:lnTo>
                  <a:lnTo>
                    <a:pt x="490385" y="434466"/>
                  </a:lnTo>
                  <a:lnTo>
                    <a:pt x="485051" y="435101"/>
                  </a:lnTo>
                  <a:lnTo>
                    <a:pt x="478193" y="435355"/>
                  </a:lnTo>
                  <a:lnTo>
                    <a:pt x="469938" y="435355"/>
                  </a:lnTo>
                  <a:lnTo>
                    <a:pt x="461683" y="435355"/>
                  </a:lnTo>
                  <a:lnTo>
                    <a:pt x="454952" y="435101"/>
                  </a:lnTo>
                  <a:lnTo>
                    <a:pt x="449618" y="434466"/>
                  </a:lnTo>
                  <a:lnTo>
                    <a:pt x="444157" y="433959"/>
                  </a:lnTo>
                  <a:lnTo>
                    <a:pt x="439966" y="433070"/>
                  </a:lnTo>
                  <a:lnTo>
                    <a:pt x="436664" y="431926"/>
                  </a:lnTo>
                  <a:lnTo>
                    <a:pt x="433489" y="430911"/>
                  </a:lnTo>
                  <a:lnTo>
                    <a:pt x="431203" y="429513"/>
                  </a:lnTo>
                  <a:lnTo>
                    <a:pt x="429806" y="427736"/>
                  </a:lnTo>
                  <a:lnTo>
                    <a:pt x="428409" y="426085"/>
                  </a:lnTo>
                  <a:lnTo>
                    <a:pt x="427774" y="424179"/>
                  </a:lnTo>
                  <a:lnTo>
                    <a:pt x="427774" y="421894"/>
                  </a:lnTo>
                  <a:lnTo>
                    <a:pt x="427774" y="123951"/>
                  </a:lnTo>
                  <a:lnTo>
                    <a:pt x="427774" y="121665"/>
                  </a:lnTo>
                  <a:lnTo>
                    <a:pt x="428409" y="119761"/>
                  </a:lnTo>
                  <a:lnTo>
                    <a:pt x="429806" y="118110"/>
                  </a:lnTo>
                  <a:lnTo>
                    <a:pt x="431203" y="116332"/>
                  </a:lnTo>
                  <a:lnTo>
                    <a:pt x="449618" y="110871"/>
                  </a:lnTo>
                  <a:lnTo>
                    <a:pt x="454952" y="110236"/>
                  </a:lnTo>
                  <a:lnTo>
                    <a:pt x="461683" y="109854"/>
                  </a:lnTo>
                  <a:lnTo>
                    <a:pt x="469938" y="109854"/>
                  </a:lnTo>
                  <a:close/>
                </a:path>
                <a:path w="6839584" h="554990">
                  <a:moveTo>
                    <a:pt x="6707289" y="104139"/>
                  </a:moveTo>
                  <a:lnTo>
                    <a:pt x="6754312" y="107997"/>
                  </a:lnTo>
                  <a:lnTo>
                    <a:pt x="6799810" y="125464"/>
                  </a:lnTo>
                  <a:lnTo>
                    <a:pt x="6827633" y="158065"/>
                  </a:lnTo>
                  <a:lnTo>
                    <a:pt x="6838787" y="207162"/>
                  </a:lnTo>
                  <a:lnTo>
                    <a:pt x="6839242" y="221996"/>
                  </a:lnTo>
                  <a:lnTo>
                    <a:pt x="6839242" y="422910"/>
                  </a:lnTo>
                  <a:lnTo>
                    <a:pt x="6839242" y="426085"/>
                  </a:lnTo>
                  <a:lnTo>
                    <a:pt x="6813461" y="435355"/>
                  </a:lnTo>
                  <a:lnTo>
                    <a:pt x="6804063" y="435355"/>
                  </a:lnTo>
                  <a:lnTo>
                    <a:pt x="6794030" y="435355"/>
                  </a:lnTo>
                  <a:lnTo>
                    <a:pt x="6772440" y="430275"/>
                  </a:lnTo>
                  <a:lnTo>
                    <a:pt x="6770535" y="428498"/>
                  </a:lnTo>
                  <a:lnTo>
                    <a:pt x="6769646" y="426085"/>
                  </a:lnTo>
                  <a:lnTo>
                    <a:pt x="6769646" y="422910"/>
                  </a:lnTo>
                  <a:lnTo>
                    <a:pt x="6769646" y="399161"/>
                  </a:lnTo>
                  <a:lnTo>
                    <a:pt x="6739088" y="423949"/>
                  </a:lnTo>
                  <a:lnTo>
                    <a:pt x="6702669" y="438308"/>
                  </a:lnTo>
                  <a:lnTo>
                    <a:pt x="6675158" y="441071"/>
                  </a:lnTo>
                  <a:lnTo>
                    <a:pt x="6663509" y="440670"/>
                  </a:lnTo>
                  <a:lnTo>
                    <a:pt x="6621822" y="431345"/>
                  </a:lnTo>
                  <a:lnTo>
                    <a:pt x="6590089" y="409957"/>
                  </a:lnTo>
                  <a:lnTo>
                    <a:pt x="6570819" y="376670"/>
                  </a:lnTo>
                  <a:lnTo>
                    <a:pt x="6566319" y="343915"/>
                  </a:lnTo>
                  <a:lnTo>
                    <a:pt x="6566962" y="331295"/>
                  </a:lnTo>
                  <a:lnTo>
                    <a:pt x="6582295" y="289363"/>
                  </a:lnTo>
                  <a:lnTo>
                    <a:pt x="6617748" y="260838"/>
                  </a:lnTo>
                  <a:lnTo>
                    <a:pt x="6657378" y="248158"/>
                  </a:lnTo>
                  <a:lnTo>
                    <a:pt x="6708063" y="242442"/>
                  </a:lnTo>
                  <a:lnTo>
                    <a:pt x="6727355" y="242062"/>
                  </a:lnTo>
                  <a:lnTo>
                    <a:pt x="6756565" y="242062"/>
                  </a:lnTo>
                  <a:lnTo>
                    <a:pt x="6756565" y="224027"/>
                  </a:lnTo>
                  <a:lnTo>
                    <a:pt x="6756565" y="214629"/>
                  </a:lnTo>
                  <a:lnTo>
                    <a:pt x="6755549" y="206501"/>
                  </a:lnTo>
                  <a:lnTo>
                    <a:pt x="6734213" y="173736"/>
                  </a:lnTo>
                  <a:lnTo>
                    <a:pt x="6699923" y="168148"/>
                  </a:lnTo>
                  <a:lnTo>
                    <a:pt x="6689655" y="168435"/>
                  </a:lnTo>
                  <a:lnTo>
                    <a:pt x="6646710" y="177704"/>
                  </a:lnTo>
                  <a:lnTo>
                    <a:pt x="6611658" y="193548"/>
                  </a:lnTo>
                  <a:lnTo>
                    <a:pt x="6606070" y="196723"/>
                  </a:lnTo>
                  <a:lnTo>
                    <a:pt x="6601371" y="198247"/>
                  </a:lnTo>
                  <a:lnTo>
                    <a:pt x="6597815" y="198247"/>
                  </a:lnTo>
                  <a:lnTo>
                    <a:pt x="6595402" y="198247"/>
                  </a:lnTo>
                  <a:lnTo>
                    <a:pt x="6593243" y="197485"/>
                  </a:lnTo>
                  <a:lnTo>
                    <a:pt x="6591338" y="195961"/>
                  </a:lnTo>
                  <a:lnTo>
                    <a:pt x="6589433" y="194310"/>
                  </a:lnTo>
                  <a:lnTo>
                    <a:pt x="6587782" y="192150"/>
                  </a:lnTo>
                  <a:lnTo>
                    <a:pt x="6586639" y="189229"/>
                  </a:lnTo>
                  <a:lnTo>
                    <a:pt x="6585369" y="186309"/>
                  </a:lnTo>
                  <a:lnTo>
                    <a:pt x="6584480" y="182752"/>
                  </a:lnTo>
                  <a:lnTo>
                    <a:pt x="6583718" y="178435"/>
                  </a:lnTo>
                  <a:lnTo>
                    <a:pt x="6583083" y="174244"/>
                  </a:lnTo>
                  <a:lnTo>
                    <a:pt x="6582702" y="169545"/>
                  </a:lnTo>
                  <a:lnTo>
                    <a:pt x="6582702" y="164464"/>
                  </a:lnTo>
                  <a:lnTo>
                    <a:pt x="6582702" y="157479"/>
                  </a:lnTo>
                  <a:lnTo>
                    <a:pt x="6583337" y="152019"/>
                  </a:lnTo>
                  <a:lnTo>
                    <a:pt x="6584480" y="148082"/>
                  </a:lnTo>
                  <a:lnTo>
                    <a:pt x="6585496" y="144017"/>
                  </a:lnTo>
                  <a:lnTo>
                    <a:pt x="6587655" y="140335"/>
                  </a:lnTo>
                  <a:lnTo>
                    <a:pt x="6590830" y="137160"/>
                  </a:lnTo>
                  <a:lnTo>
                    <a:pt x="6593878" y="133858"/>
                  </a:lnTo>
                  <a:lnTo>
                    <a:pt x="6634645" y="115570"/>
                  </a:lnTo>
                  <a:lnTo>
                    <a:pt x="6678321" y="105908"/>
                  </a:lnTo>
                  <a:lnTo>
                    <a:pt x="6697474" y="104332"/>
                  </a:lnTo>
                  <a:lnTo>
                    <a:pt x="6707289" y="104139"/>
                  </a:lnTo>
                  <a:close/>
                </a:path>
                <a:path w="6839584" h="554990">
                  <a:moveTo>
                    <a:pt x="5837339" y="104139"/>
                  </a:moveTo>
                  <a:lnTo>
                    <a:pt x="5887470" y="110355"/>
                  </a:lnTo>
                  <a:lnTo>
                    <a:pt x="5925651" y="128396"/>
                  </a:lnTo>
                  <a:lnTo>
                    <a:pt x="5953091" y="156059"/>
                  </a:lnTo>
                  <a:lnTo>
                    <a:pt x="5970308" y="192277"/>
                  </a:lnTo>
                  <a:lnTo>
                    <a:pt x="5977809" y="235015"/>
                  </a:lnTo>
                  <a:lnTo>
                    <a:pt x="5978309" y="250444"/>
                  </a:lnTo>
                  <a:lnTo>
                    <a:pt x="5978309" y="263905"/>
                  </a:lnTo>
                  <a:lnTo>
                    <a:pt x="5978309" y="274192"/>
                  </a:lnTo>
                  <a:lnTo>
                    <a:pt x="5976023" y="281686"/>
                  </a:lnTo>
                  <a:lnTo>
                    <a:pt x="5971451" y="286638"/>
                  </a:lnTo>
                  <a:lnTo>
                    <a:pt x="5966879" y="291591"/>
                  </a:lnTo>
                  <a:lnTo>
                    <a:pt x="5960529" y="294004"/>
                  </a:lnTo>
                  <a:lnTo>
                    <a:pt x="5952528" y="294004"/>
                  </a:lnTo>
                  <a:lnTo>
                    <a:pt x="5770664" y="294004"/>
                  </a:lnTo>
                  <a:lnTo>
                    <a:pt x="5777782" y="336178"/>
                  </a:lnTo>
                  <a:lnTo>
                    <a:pt x="5807607" y="368540"/>
                  </a:lnTo>
                  <a:lnTo>
                    <a:pt x="5852325" y="377444"/>
                  </a:lnTo>
                  <a:lnTo>
                    <a:pt x="5863040" y="377233"/>
                  </a:lnTo>
                  <a:lnTo>
                    <a:pt x="5906808" y="370855"/>
                  </a:lnTo>
                  <a:lnTo>
                    <a:pt x="5945797" y="358013"/>
                  </a:lnTo>
                  <a:lnTo>
                    <a:pt x="5950115" y="356997"/>
                  </a:lnTo>
                  <a:lnTo>
                    <a:pt x="5953544" y="356997"/>
                  </a:lnTo>
                  <a:lnTo>
                    <a:pt x="5955576" y="356997"/>
                  </a:lnTo>
                  <a:lnTo>
                    <a:pt x="5957227" y="357377"/>
                  </a:lnTo>
                  <a:lnTo>
                    <a:pt x="5958497" y="358139"/>
                  </a:lnTo>
                  <a:lnTo>
                    <a:pt x="5959894" y="358901"/>
                  </a:lnTo>
                  <a:lnTo>
                    <a:pt x="5961037" y="360299"/>
                  </a:lnTo>
                  <a:lnTo>
                    <a:pt x="5961926" y="362330"/>
                  </a:lnTo>
                  <a:lnTo>
                    <a:pt x="5962815" y="364363"/>
                  </a:lnTo>
                  <a:lnTo>
                    <a:pt x="5963323" y="367157"/>
                  </a:lnTo>
                  <a:lnTo>
                    <a:pt x="5963704" y="370839"/>
                  </a:lnTo>
                  <a:lnTo>
                    <a:pt x="5964085" y="374523"/>
                  </a:lnTo>
                  <a:lnTo>
                    <a:pt x="5964212" y="379222"/>
                  </a:lnTo>
                  <a:lnTo>
                    <a:pt x="5964212" y="384810"/>
                  </a:lnTo>
                  <a:lnTo>
                    <a:pt x="5964212" y="389636"/>
                  </a:lnTo>
                  <a:lnTo>
                    <a:pt x="5964085" y="393826"/>
                  </a:lnTo>
                  <a:lnTo>
                    <a:pt x="5963831" y="397383"/>
                  </a:lnTo>
                  <a:lnTo>
                    <a:pt x="5963704" y="400812"/>
                  </a:lnTo>
                  <a:lnTo>
                    <a:pt x="5963323" y="403733"/>
                  </a:lnTo>
                  <a:lnTo>
                    <a:pt x="5957354" y="417195"/>
                  </a:lnTo>
                  <a:lnTo>
                    <a:pt x="5955957" y="418846"/>
                  </a:lnTo>
                  <a:lnTo>
                    <a:pt x="5912862" y="433327"/>
                  </a:lnTo>
                  <a:lnTo>
                    <a:pt x="5866136" y="440324"/>
                  </a:lnTo>
                  <a:lnTo>
                    <a:pt x="5844705" y="441071"/>
                  </a:lnTo>
                  <a:lnTo>
                    <a:pt x="5825397" y="440432"/>
                  </a:lnTo>
                  <a:lnTo>
                    <a:pt x="5774855" y="431038"/>
                  </a:lnTo>
                  <a:lnTo>
                    <a:pt x="5735457" y="410106"/>
                  </a:lnTo>
                  <a:lnTo>
                    <a:pt x="5707259" y="377396"/>
                  </a:lnTo>
                  <a:lnTo>
                    <a:pt x="5690511" y="332710"/>
                  </a:lnTo>
                  <a:lnTo>
                    <a:pt x="5684939" y="275971"/>
                  </a:lnTo>
                  <a:lnTo>
                    <a:pt x="5685584" y="256541"/>
                  </a:lnTo>
                  <a:lnTo>
                    <a:pt x="5695353" y="204088"/>
                  </a:lnTo>
                  <a:lnTo>
                    <a:pt x="5716141" y="161601"/>
                  </a:lnTo>
                  <a:lnTo>
                    <a:pt x="5747359" y="130222"/>
                  </a:lnTo>
                  <a:lnTo>
                    <a:pt x="5788082" y="110730"/>
                  </a:lnTo>
                  <a:lnTo>
                    <a:pt x="5819999" y="104876"/>
                  </a:lnTo>
                  <a:lnTo>
                    <a:pt x="5837339" y="104139"/>
                  </a:lnTo>
                  <a:close/>
                </a:path>
                <a:path w="6839584" h="554990">
                  <a:moveTo>
                    <a:pt x="5317401" y="104139"/>
                  </a:moveTo>
                  <a:lnTo>
                    <a:pt x="5357691" y="110140"/>
                  </a:lnTo>
                  <a:lnTo>
                    <a:pt x="5392374" y="131411"/>
                  </a:lnTo>
                  <a:lnTo>
                    <a:pt x="5410746" y="158750"/>
                  </a:lnTo>
                  <a:lnTo>
                    <a:pt x="5417461" y="151772"/>
                  </a:lnTo>
                  <a:lnTo>
                    <a:pt x="5449893" y="124539"/>
                  </a:lnTo>
                  <a:lnTo>
                    <a:pt x="5487581" y="107314"/>
                  </a:lnTo>
                  <a:lnTo>
                    <a:pt x="5513235" y="104139"/>
                  </a:lnTo>
                  <a:lnTo>
                    <a:pt x="5527576" y="104761"/>
                  </a:lnTo>
                  <a:lnTo>
                    <a:pt x="5573220" y="119671"/>
                  </a:lnTo>
                  <a:lnTo>
                    <a:pt x="5602254" y="150502"/>
                  </a:lnTo>
                  <a:lnTo>
                    <a:pt x="5616734" y="193557"/>
                  </a:lnTo>
                  <a:lnTo>
                    <a:pt x="5619788" y="230759"/>
                  </a:lnTo>
                  <a:lnTo>
                    <a:pt x="5619788" y="421894"/>
                  </a:lnTo>
                  <a:lnTo>
                    <a:pt x="5619788" y="424179"/>
                  </a:lnTo>
                  <a:lnTo>
                    <a:pt x="5611025" y="431926"/>
                  </a:lnTo>
                  <a:lnTo>
                    <a:pt x="5607850" y="433070"/>
                  </a:lnTo>
                  <a:lnTo>
                    <a:pt x="5603659" y="433959"/>
                  </a:lnTo>
                  <a:lnTo>
                    <a:pt x="5598325" y="434466"/>
                  </a:lnTo>
                  <a:lnTo>
                    <a:pt x="5592991" y="435101"/>
                  </a:lnTo>
                  <a:lnTo>
                    <a:pt x="5586133" y="435355"/>
                  </a:lnTo>
                  <a:lnTo>
                    <a:pt x="5577878" y="435355"/>
                  </a:lnTo>
                  <a:lnTo>
                    <a:pt x="5569369" y="435355"/>
                  </a:lnTo>
                  <a:lnTo>
                    <a:pt x="5562511" y="435101"/>
                  </a:lnTo>
                  <a:lnTo>
                    <a:pt x="5557177" y="434466"/>
                  </a:lnTo>
                  <a:lnTo>
                    <a:pt x="5551716" y="433959"/>
                  </a:lnTo>
                  <a:lnTo>
                    <a:pt x="5547525" y="433070"/>
                  </a:lnTo>
                  <a:lnTo>
                    <a:pt x="5544223" y="431926"/>
                  </a:lnTo>
                  <a:lnTo>
                    <a:pt x="5541048" y="430911"/>
                  </a:lnTo>
                  <a:lnTo>
                    <a:pt x="5538762" y="429513"/>
                  </a:lnTo>
                  <a:lnTo>
                    <a:pt x="5537492" y="427736"/>
                  </a:lnTo>
                  <a:lnTo>
                    <a:pt x="5536349" y="426085"/>
                  </a:lnTo>
                  <a:lnTo>
                    <a:pt x="5535714" y="424179"/>
                  </a:lnTo>
                  <a:lnTo>
                    <a:pt x="5535714" y="421894"/>
                  </a:lnTo>
                  <a:lnTo>
                    <a:pt x="5535714" y="244855"/>
                  </a:lnTo>
                  <a:lnTo>
                    <a:pt x="5528094" y="201929"/>
                  </a:lnTo>
                  <a:lnTo>
                    <a:pt x="5524157" y="196087"/>
                  </a:lnTo>
                  <a:lnTo>
                    <a:pt x="5520220" y="190119"/>
                  </a:lnTo>
                  <a:lnTo>
                    <a:pt x="5515267" y="185547"/>
                  </a:lnTo>
                  <a:lnTo>
                    <a:pt x="5509425" y="182372"/>
                  </a:lnTo>
                  <a:lnTo>
                    <a:pt x="5503456" y="179070"/>
                  </a:lnTo>
                  <a:lnTo>
                    <a:pt x="5496344" y="177546"/>
                  </a:lnTo>
                  <a:lnTo>
                    <a:pt x="5488089" y="177546"/>
                  </a:lnTo>
                  <a:lnTo>
                    <a:pt x="5449800" y="195728"/>
                  </a:lnTo>
                  <a:lnTo>
                    <a:pt x="5424208" y="223392"/>
                  </a:lnTo>
                  <a:lnTo>
                    <a:pt x="5424208" y="421894"/>
                  </a:lnTo>
                  <a:lnTo>
                    <a:pt x="5424208" y="424179"/>
                  </a:lnTo>
                  <a:lnTo>
                    <a:pt x="5423573" y="426085"/>
                  </a:lnTo>
                  <a:lnTo>
                    <a:pt x="5422176" y="427736"/>
                  </a:lnTo>
                  <a:lnTo>
                    <a:pt x="5420779" y="429513"/>
                  </a:lnTo>
                  <a:lnTo>
                    <a:pt x="5418493" y="430911"/>
                  </a:lnTo>
                  <a:lnTo>
                    <a:pt x="5415318" y="431926"/>
                  </a:lnTo>
                  <a:lnTo>
                    <a:pt x="5412016" y="433070"/>
                  </a:lnTo>
                  <a:lnTo>
                    <a:pt x="5407825" y="433959"/>
                  </a:lnTo>
                  <a:lnTo>
                    <a:pt x="5402364" y="434466"/>
                  </a:lnTo>
                  <a:lnTo>
                    <a:pt x="5397030" y="435101"/>
                  </a:lnTo>
                  <a:lnTo>
                    <a:pt x="5390299" y="435355"/>
                  </a:lnTo>
                  <a:lnTo>
                    <a:pt x="5382298" y="435355"/>
                  </a:lnTo>
                  <a:lnTo>
                    <a:pt x="5374043" y="435355"/>
                  </a:lnTo>
                  <a:lnTo>
                    <a:pt x="5367312" y="435101"/>
                  </a:lnTo>
                  <a:lnTo>
                    <a:pt x="5361851" y="434466"/>
                  </a:lnTo>
                  <a:lnTo>
                    <a:pt x="5356517" y="433959"/>
                  </a:lnTo>
                  <a:lnTo>
                    <a:pt x="5352199" y="433070"/>
                  </a:lnTo>
                  <a:lnTo>
                    <a:pt x="5349024" y="431926"/>
                  </a:lnTo>
                  <a:lnTo>
                    <a:pt x="5345722" y="430911"/>
                  </a:lnTo>
                  <a:lnTo>
                    <a:pt x="5343436" y="429513"/>
                  </a:lnTo>
                  <a:lnTo>
                    <a:pt x="5342166" y="427736"/>
                  </a:lnTo>
                  <a:lnTo>
                    <a:pt x="5340769" y="426085"/>
                  </a:lnTo>
                  <a:lnTo>
                    <a:pt x="5340134" y="424179"/>
                  </a:lnTo>
                  <a:lnTo>
                    <a:pt x="5340134" y="421894"/>
                  </a:lnTo>
                  <a:lnTo>
                    <a:pt x="5340134" y="244855"/>
                  </a:lnTo>
                  <a:lnTo>
                    <a:pt x="5332514" y="201929"/>
                  </a:lnTo>
                  <a:lnTo>
                    <a:pt x="5328704" y="196087"/>
                  </a:lnTo>
                  <a:lnTo>
                    <a:pt x="5324894" y="190119"/>
                  </a:lnTo>
                  <a:lnTo>
                    <a:pt x="5320068" y="185547"/>
                  </a:lnTo>
                  <a:lnTo>
                    <a:pt x="5313972" y="182372"/>
                  </a:lnTo>
                  <a:lnTo>
                    <a:pt x="5308003" y="179070"/>
                  </a:lnTo>
                  <a:lnTo>
                    <a:pt x="5300891" y="177546"/>
                  </a:lnTo>
                  <a:lnTo>
                    <a:pt x="5292890" y="177546"/>
                  </a:lnTo>
                  <a:lnTo>
                    <a:pt x="5254297" y="195728"/>
                  </a:lnTo>
                  <a:lnTo>
                    <a:pt x="5229009" y="223392"/>
                  </a:lnTo>
                  <a:lnTo>
                    <a:pt x="5229009" y="421894"/>
                  </a:lnTo>
                  <a:lnTo>
                    <a:pt x="5229009" y="424179"/>
                  </a:lnTo>
                  <a:lnTo>
                    <a:pt x="5220119" y="431926"/>
                  </a:lnTo>
                  <a:lnTo>
                    <a:pt x="5216817" y="433070"/>
                  </a:lnTo>
                  <a:lnTo>
                    <a:pt x="5212499" y="433959"/>
                  </a:lnTo>
                  <a:lnTo>
                    <a:pt x="5207165" y="434466"/>
                  </a:lnTo>
                  <a:lnTo>
                    <a:pt x="5201831" y="435101"/>
                  </a:lnTo>
                  <a:lnTo>
                    <a:pt x="5194973" y="435355"/>
                  </a:lnTo>
                  <a:lnTo>
                    <a:pt x="5186718" y="435355"/>
                  </a:lnTo>
                  <a:lnTo>
                    <a:pt x="5178463" y="435355"/>
                  </a:lnTo>
                  <a:lnTo>
                    <a:pt x="5171732" y="435101"/>
                  </a:lnTo>
                  <a:lnTo>
                    <a:pt x="5166398" y="434466"/>
                  </a:lnTo>
                  <a:lnTo>
                    <a:pt x="5160937" y="433959"/>
                  </a:lnTo>
                  <a:lnTo>
                    <a:pt x="5156746" y="433070"/>
                  </a:lnTo>
                  <a:lnTo>
                    <a:pt x="5153444" y="431926"/>
                  </a:lnTo>
                  <a:lnTo>
                    <a:pt x="5150269" y="430911"/>
                  </a:lnTo>
                  <a:lnTo>
                    <a:pt x="5147983" y="429513"/>
                  </a:lnTo>
                  <a:lnTo>
                    <a:pt x="5146586" y="427736"/>
                  </a:lnTo>
                  <a:lnTo>
                    <a:pt x="5145189" y="426085"/>
                  </a:lnTo>
                  <a:lnTo>
                    <a:pt x="5144554" y="424179"/>
                  </a:lnTo>
                  <a:lnTo>
                    <a:pt x="5144554" y="421894"/>
                  </a:lnTo>
                  <a:lnTo>
                    <a:pt x="5144554" y="123189"/>
                  </a:lnTo>
                  <a:lnTo>
                    <a:pt x="5144554" y="121030"/>
                  </a:lnTo>
                  <a:lnTo>
                    <a:pt x="5145189" y="118999"/>
                  </a:lnTo>
                  <a:lnTo>
                    <a:pt x="5163477" y="110744"/>
                  </a:lnTo>
                  <a:lnTo>
                    <a:pt x="5168049" y="110109"/>
                  </a:lnTo>
                  <a:lnTo>
                    <a:pt x="5173764" y="109854"/>
                  </a:lnTo>
                  <a:lnTo>
                    <a:pt x="5180749" y="109854"/>
                  </a:lnTo>
                  <a:lnTo>
                    <a:pt x="5187861" y="109854"/>
                  </a:lnTo>
                  <a:lnTo>
                    <a:pt x="5193830" y="110109"/>
                  </a:lnTo>
                  <a:lnTo>
                    <a:pt x="5198529" y="110744"/>
                  </a:lnTo>
                  <a:lnTo>
                    <a:pt x="5203228" y="111251"/>
                  </a:lnTo>
                  <a:lnTo>
                    <a:pt x="5216563" y="121030"/>
                  </a:lnTo>
                  <a:lnTo>
                    <a:pt x="5216563" y="123189"/>
                  </a:lnTo>
                  <a:lnTo>
                    <a:pt x="5216563" y="157734"/>
                  </a:lnTo>
                  <a:lnTo>
                    <a:pt x="5253657" y="125104"/>
                  </a:lnTo>
                  <a:lnTo>
                    <a:pt x="5291112" y="107489"/>
                  </a:lnTo>
                  <a:lnTo>
                    <a:pt x="5304113" y="104975"/>
                  </a:lnTo>
                  <a:lnTo>
                    <a:pt x="5317401" y="104139"/>
                  </a:lnTo>
                  <a:close/>
                </a:path>
                <a:path w="6839584" h="554990">
                  <a:moveTo>
                    <a:pt x="4548035" y="104139"/>
                  </a:moveTo>
                  <a:lnTo>
                    <a:pt x="4602327" y="110301"/>
                  </a:lnTo>
                  <a:lnTo>
                    <a:pt x="4644602" y="128492"/>
                  </a:lnTo>
                  <a:lnTo>
                    <a:pt x="4675402" y="158180"/>
                  </a:lnTo>
                  <a:lnTo>
                    <a:pt x="4695101" y="198882"/>
                  </a:lnTo>
                  <a:lnTo>
                    <a:pt x="4703798" y="250209"/>
                  </a:lnTo>
                  <a:lnTo>
                    <a:pt x="4704372" y="269621"/>
                  </a:lnTo>
                  <a:lnTo>
                    <a:pt x="4703750" y="288264"/>
                  </a:lnTo>
                  <a:lnTo>
                    <a:pt x="4694339" y="339216"/>
                  </a:lnTo>
                  <a:lnTo>
                    <a:pt x="4673479" y="381543"/>
                  </a:lnTo>
                  <a:lnTo>
                    <a:pt x="4640887" y="413654"/>
                  </a:lnTo>
                  <a:lnTo>
                    <a:pt x="4596604" y="434052"/>
                  </a:lnTo>
                  <a:lnTo>
                    <a:pt x="4540669" y="441071"/>
                  </a:lnTo>
                  <a:lnTo>
                    <a:pt x="4521404" y="440380"/>
                  </a:lnTo>
                  <a:lnTo>
                    <a:pt x="4471327" y="430022"/>
                  </a:lnTo>
                  <a:lnTo>
                    <a:pt x="4432786" y="407769"/>
                  </a:lnTo>
                  <a:lnTo>
                    <a:pt x="4405556" y="374348"/>
                  </a:lnTo>
                  <a:lnTo>
                    <a:pt x="4389582" y="329989"/>
                  </a:lnTo>
                  <a:lnTo>
                    <a:pt x="4384332" y="275589"/>
                  </a:lnTo>
                  <a:lnTo>
                    <a:pt x="4384973" y="256924"/>
                  </a:lnTo>
                  <a:lnTo>
                    <a:pt x="4394492" y="205739"/>
                  </a:lnTo>
                  <a:lnTo>
                    <a:pt x="4415548" y="163395"/>
                  </a:lnTo>
                  <a:lnTo>
                    <a:pt x="4448165" y="131524"/>
                  </a:lnTo>
                  <a:lnTo>
                    <a:pt x="4492206" y="111158"/>
                  </a:lnTo>
                  <a:lnTo>
                    <a:pt x="4548035" y="104139"/>
                  </a:lnTo>
                  <a:close/>
                </a:path>
                <a:path w="6839584" h="554990">
                  <a:moveTo>
                    <a:pt x="4079659" y="104139"/>
                  </a:moveTo>
                  <a:lnTo>
                    <a:pt x="4123728" y="109220"/>
                  </a:lnTo>
                  <a:lnTo>
                    <a:pt x="4149001" y="117728"/>
                  </a:lnTo>
                  <a:lnTo>
                    <a:pt x="4153827" y="120014"/>
                  </a:lnTo>
                  <a:lnTo>
                    <a:pt x="4166400" y="137160"/>
                  </a:lnTo>
                  <a:lnTo>
                    <a:pt x="4166908" y="140080"/>
                  </a:lnTo>
                  <a:lnTo>
                    <a:pt x="4167162" y="143510"/>
                  </a:lnTo>
                  <a:lnTo>
                    <a:pt x="4167543" y="146938"/>
                  </a:lnTo>
                  <a:lnTo>
                    <a:pt x="4167670" y="151257"/>
                  </a:lnTo>
                  <a:lnTo>
                    <a:pt x="4167670" y="156337"/>
                  </a:lnTo>
                  <a:lnTo>
                    <a:pt x="4167670" y="162433"/>
                  </a:lnTo>
                  <a:lnTo>
                    <a:pt x="4167543" y="167386"/>
                  </a:lnTo>
                  <a:lnTo>
                    <a:pt x="4167162" y="171069"/>
                  </a:lnTo>
                  <a:lnTo>
                    <a:pt x="4166908" y="174878"/>
                  </a:lnTo>
                  <a:lnTo>
                    <a:pt x="4166273" y="177926"/>
                  </a:lnTo>
                  <a:lnTo>
                    <a:pt x="4165511" y="180212"/>
                  </a:lnTo>
                  <a:lnTo>
                    <a:pt x="4164749" y="182372"/>
                  </a:lnTo>
                  <a:lnTo>
                    <a:pt x="4163733" y="183896"/>
                  </a:lnTo>
                  <a:lnTo>
                    <a:pt x="4162336" y="184658"/>
                  </a:lnTo>
                  <a:lnTo>
                    <a:pt x="4160939" y="185420"/>
                  </a:lnTo>
                  <a:lnTo>
                    <a:pt x="4159415" y="185800"/>
                  </a:lnTo>
                  <a:lnTo>
                    <a:pt x="4157637" y="185800"/>
                  </a:lnTo>
                  <a:lnTo>
                    <a:pt x="4155605" y="185800"/>
                  </a:lnTo>
                  <a:lnTo>
                    <a:pt x="4152557" y="184658"/>
                  </a:lnTo>
                  <a:lnTo>
                    <a:pt x="4148239" y="182372"/>
                  </a:lnTo>
                  <a:lnTo>
                    <a:pt x="4144048" y="179959"/>
                  </a:lnTo>
                  <a:lnTo>
                    <a:pt x="4138714" y="177546"/>
                  </a:lnTo>
                  <a:lnTo>
                    <a:pt x="4096835" y="164623"/>
                  </a:lnTo>
                  <a:lnTo>
                    <a:pt x="4081691" y="163702"/>
                  </a:lnTo>
                  <a:lnTo>
                    <a:pt x="4074071" y="163702"/>
                  </a:lnTo>
                  <a:lnTo>
                    <a:pt x="4067467" y="164591"/>
                  </a:lnTo>
                  <a:lnTo>
                    <a:pt x="4061879" y="166115"/>
                  </a:lnTo>
                  <a:lnTo>
                    <a:pt x="4056291" y="167639"/>
                  </a:lnTo>
                  <a:lnTo>
                    <a:pt x="4051719" y="169925"/>
                  </a:lnTo>
                  <a:lnTo>
                    <a:pt x="4048163" y="172847"/>
                  </a:lnTo>
                  <a:lnTo>
                    <a:pt x="4044607" y="175640"/>
                  </a:lnTo>
                  <a:lnTo>
                    <a:pt x="4041940" y="179070"/>
                  </a:lnTo>
                  <a:lnTo>
                    <a:pt x="4040162" y="183007"/>
                  </a:lnTo>
                  <a:lnTo>
                    <a:pt x="4038384" y="186944"/>
                  </a:lnTo>
                  <a:lnTo>
                    <a:pt x="4037368" y="191135"/>
                  </a:lnTo>
                  <a:lnTo>
                    <a:pt x="4037368" y="195579"/>
                  </a:lnTo>
                  <a:lnTo>
                    <a:pt x="4037368" y="202437"/>
                  </a:lnTo>
                  <a:lnTo>
                    <a:pt x="4039527" y="208279"/>
                  </a:lnTo>
                  <a:lnTo>
                    <a:pt x="4043845" y="212978"/>
                  </a:lnTo>
                  <a:lnTo>
                    <a:pt x="4048036" y="217677"/>
                  </a:lnTo>
                  <a:lnTo>
                    <a:pt x="4084104" y="235458"/>
                  </a:lnTo>
                  <a:lnTo>
                    <a:pt x="4090773" y="237813"/>
                  </a:lnTo>
                  <a:lnTo>
                    <a:pt x="4097454" y="240299"/>
                  </a:lnTo>
                  <a:lnTo>
                    <a:pt x="4137698" y="258572"/>
                  </a:lnTo>
                  <a:lnTo>
                    <a:pt x="4170749" y="288385"/>
                  </a:lnTo>
                  <a:lnTo>
                    <a:pt x="4184031" y="327709"/>
                  </a:lnTo>
                  <a:lnTo>
                    <a:pt x="4184434" y="337565"/>
                  </a:lnTo>
                  <a:lnTo>
                    <a:pt x="4183838" y="349875"/>
                  </a:lnTo>
                  <a:lnTo>
                    <a:pt x="4169648" y="391709"/>
                  </a:lnTo>
                  <a:lnTo>
                    <a:pt x="4138839" y="421054"/>
                  </a:lnTo>
                  <a:lnTo>
                    <a:pt x="4094563" y="437374"/>
                  </a:lnTo>
                  <a:lnTo>
                    <a:pt x="4055148" y="441071"/>
                  </a:lnTo>
                  <a:lnTo>
                    <a:pt x="4046861" y="440906"/>
                  </a:lnTo>
                  <a:lnTo>
                    <a:pt x="4008745" y="435689"/>
                  </a:lnTo>
                  <a:lnTo>
                    <a:pt x="3970439" y="421639"/>
                  </a:lnTo>
                  <a:lnTo>
                    <a:pt x="3964089" y="416687"/>
                  </a:lnTo>
                  <a:lnTo>
                    <a:pt x="3961676" y="414400"/>
                  </a:lnTo>
                  <a:lnTo>
                    <a:pt x="3959771" y="410717"/>
                  </a:lnTo>
                  <a:lnTo>
                    <a:pt x="3958374" y="405638"/>
                  </a:lnTo>
                  <a:lnTo>
                    <a:pt x="3957104" y="400685"/>
                  </a:lnTo>
                  <a:lnTo>
                    <a:pt x="3956342" y="393191"/>
                  </a:lnTo>
                  <a:lnTo>
                    <a:pt x="3956342" y="383413"/>
                  </a:lnTo>
                  <a:lnTo>
                    <a:pt x="3956342" y="376936"/>
                  </a:lnTo>
                  <a:lnTo>
                    <a:pt x="3956596" y="371728"/>
                  </a:lnTo>
                  <a:lnTo>
                    <a:pt x="3957104" y="367919"/>
                  </a:lnTo>
                  <a:lnTo>
                    <a:pt x="3957485" y="363982"/>
                  </a:lnTo>
                  <a:lnTo>
                    <a:pt x="3962438" y="353822"/>
                  </a:lnTo>
                  <a:lnTo>
                    <a:pt x="3963708" y="353060"/>
                  </a:lnTo>
                  <a:lnTo>
                    <a:pt x="3965486" y="352678"/>
                  </a:lnTo>
                  <a:lnTo>
                    <a:pt x="3967391" y="352678"/>
                  </a:lnTo>
                  <a:lnTo>
                    <a:pt x="3969931" y="352678"/>
                  </a:lnTo>
                  <a:lnTo>
                    <a:pt x="3973487" y="354075"/>
                  </a:lnTo>
                  <a:lnTo>
                    <a:pt x="3978313" y="356870"/>
                  </a:lnTo>
                  <a:lnTo>
                    <a:pt x="3983139" y="359537"/>
                  </a:lnTo>
                  <a:lnTo>
                    <a:pt x="4021239" y="375412"/>
                  </a:lnTo>
                  <a:lnTo>
                    <a:pt x="4053497" y="379729"/>
                  </a:lnTo>
                  <a:lnTo>
                    <a:pt x="4061117" y="379729"/>
                  </a:lnTo>
                  <a:lnTo>
                    <a:pt x="4089184" y="370713"/>
                  </a:lnTo>
                  <a:lnTo>
                    <a:pt x="4093502" y="367791"/>
                  </a:lnTo>
                  <a:lnTo>
                    <a:pt x="4096804" y="364109"/>
                  </a:lnTo>
                  <a:lnTo>
                    <a:pt x="4099090" y="359663"/>
                  </a:lnTo>
                  <a:lnTo>
                    <a:pt x="4101249" y="355219"/>
                  </a:lnTo>
                  <a:lnTo>
                    <a:pt x="4102392" y="350012"/>
                  </a:lnTo>
                  <a:lnTo>
                    <a:pt x="4102392" y="344297"/>
                  </a:lnTo>
                  <a:lnTo>
                    <a:pt x="4102392" y="337565"/>
                  </a:lnTo>
                  <a:lnTo>
                    <a:pt x="4100360" y="331850"/>
                  </a:lnTo>
                  <a:lnTo>
                    <a:pt x="4096169" y="327025"/>
                  </a:lnTo>
                  <a:lnTo>
                    <a:pt x="4092105" y="322199"/>
                  </a:lnTo>
                  <a:lnTo>
                    <a:pt x="4056672" y="304419"/>
                  </a:lnTo>
                  <a:lnTo>
                    <a:pt x="4050169" y="301988"/>
                  </a:lnTo>
                  <a:lnTo>
                    <a:pt x="4010235" y="284521"/>
                  </a:lnTo>
                  <a:lnTo>
                    <a:pt x="3975842" y="257272"/>
                  </a:lnTo>
                  <a:lnTo>
                    <a:pt x="3959644" y="220535"/>
                  </a:lnTo>
                  <a:lnTo>
                    <a:pt x="3958120" y="200913"/>
                  </a:lnTo>
                  <a:lnTo>
                    <a:pt x="3958641" y="190440"/>
                  </a:lnTo>
                  <a:lnTo>
                    <a:pt x="3971038" y="152921"/>
                  </a:lnTo>
                  <a:lnTo>
                    <a:pt x="3998837" y="124912"/>
                  </a:lnTo>
                  <a:lnTo>
                    <a:pt x="4040529" y="108104"/>
                  </a:lnTo>
                  <a:lnTo>
                    <a:pt x="4065917" y="104588"/>
                  </a:lnTo>
                  <a:lnTo>
                    <a:pt x="4079659" y="104139"/>
                  </a:lnTo>
                  <a:close/>
                </a:path>
                <a:path w="6839584" h="554990">
                  <a:moveTo>
                    <a:pt x="3763175" y="104139"/>
                  </a:moveTo>
                  <a:lnTo>
                    <a:pt x="3813306" y="110355"/>
                  </a:lnTo>
                  <a:lnTo>
                    <a:pt x="3851487" y="128396"/>
                  </a:lnTo>
                  <a:lnTo>
                    <a:pt x="3878927" y="156059"/>
                  </a:lnTo>
                  <a:lnTo>
                    <a:pt x="3896144" y="192277"/>
                  </a:lnTo>
                  <a:lnTo>
                    <a:pt x="3903645" y="235015"/>
                  </a:lnTo>
                  <a:lnTo>
                    <a:pt x="3904145" y="250444"/>
                  </a:lnTo>
                  <a:lnTo>
                    <a:pt x="3904145" y="263905"/>
                  </a:lnTo>
                  <a:lnTo>
                    <a:pt x="3904145" y="274192"/>
                  </a:lnTo>
                  <a:lnTo>
                    <a:pt x="3901859" y="281686"/>
                  </a:lnTo>
                  <a:lnTo>
                    <a:pt x="3897287" y="286638"/>
                  </a:lnTo>
                  <a:lnTo>
                    <a:pt x="3892715" y="291591"/>
                  </a:lnTo>
                  <a:lnTo>
                    <a:pt x="3886365" y="294004"/>
                  </a:lnTo>
                  <a:lnTo>
                    <a:pt x="3878364" y="294004"/>
                  </a:lnTo>
                  <a:lnTo>
                    <a:pt x="3696500" y="294004"/>
                  </a:lnTo>
                  <a:lnTo>
                    <a:pt x="3703618" y="336178"/>
                  </a:lnTo>
                  <a:lnTo>
                    <a:pt x="3733443" y="368540"/>
                  </a:lnTo>
                  <a:lnTo>
                    <a:pt x="3778161" y="377444"/>
                  </a:lnTo>
                  <a:lnTo>
                    <a:pt x="3788876" y="377233"/>
                  </a:lnTo>
                  <a:lnTo>
                    <a:pt x="3832644" y="370855"/>
                  </a:lnTo>
                  <a:lnTo>
                    <a:pt x="3871633" y="358013"/>
                  </a:lnTo>
                  <a:lnTo>
                    <a:pt x="3875951" y="356997"/>
                  </a:lnTo>
                  <a:lnTo>
                    <a:pt x="3879380" y="356997"/>
                  </a:lnTo>
                  <a:lnTo>
                    <a:pt x="3881412" y="356997"/>
                  </a:lnTo>
                  <a:lnTo>
                    <a:pt x="3883063" y="357377"/>
                  </a:lnTo>
                  <a:lnTo>
                    <a:pt x="3884333" y="358139"/>
                  </a:lnTo>
                  <a:lnTo>
                    <a:pt x="3885730" y="358901"/>
                  </a:lnTo>
                  <a:lnTo>
                    <a:pt x="3886873" y="360299"/>
                  </a:lnTo>
                  <a:lnTo>
                    <a:pt x="3890048" y="379222"/>
                  </a:lnTo>
                  <a:lnTo>
                    <a:pt x="3890048" y="384810"/>
                  </a:lnTo>
                  <a:lnTo>
                    <a:pt x="3890048" y="389636"/>
                  </a:lnTo>
                  <a:lnTo>
                    <a:pt x="3889921" y="393826"/>
                  </a:lnTo>
                  <a:lnTo>
                    <a:pt x="3889667" y="397383"/>
                  </a:lnTo>
                  <a:lnTo>
                    <a:pt x="3889540" y="400812"/>
                  </a:lnTo>
                  <a:lnTo>
                    <a:pt x="3883190" y="417195"/>
                  </a:lnTo>
                  <a:lnTo>
                    <a:pt x="3881793" y="418846"/>
                  </a:lnTo>
                  <a:lnTo>
                    <a:pt x="3838698" y="433327"/>
                  </a:lnTo>
                  <a:lnTo>
                    <a:pt x="3791972" y="440324"/>
                  </a:lnTo>
                  <a:lnTo>
                    <a:pt x="3770541" y="441071"/>
                  </a:lnTo>
                  <a:lnTo>
                    <a:pt x="3751233" y="440432"/>
                  </a:lnTo>
                  <a:lnTo>
                    <a:pt x="3700691" y="431038"/>
                  </a:lnTo>
                  <a:lnTo>
                    <a:pt x="3661293" y="410106"/>
                  </a:lnTo>
                  <a:lnTo>
                    <a:pt x="3633095" y="377396"/>
                  </a:lnTo>
                  <a:lnTo>
                    <a:pt x="3616347" y="332710"/>
                  </a:lnTo>
                  <a:lnTo>
                    <a:pt x="3610775" y="275971"/>
                  </a:lnTo>
                  <a:lnTo>
                    <a:pt x="3611420" y="256541"/>
                  </a:lnTo>
                  <a:lnTo>
                    <a:pt x="3621189" y="204088"/>
                  </a:lnTo>
                  <a:lnTo>
                    <a:pt x="3641977" y="161601"/>
                  </a:lnTo>
                  <a:lnTo>
                    <a:pt x="3673195" y="130222"/>
                  </a:lnTo>
                  <a:lnTo>
                    <a:pt x="3713918" y="110730"/>
                  </a:lnTo>
                  <a:lnTo>
                    <a:pt x="3745835" y="104876"/>
                  </a:lnTo>
                  <a:lnTo>
                    <a:pt x="3763175" y="104139"/>
                  </a:lnTo>
                  <a:close/>
                </a:path>
                <a:path w="6839584" h="554990">
                  <a:moveTo>
                    <a:pt x="3440087" y="104139"/>
                  </a:moveTo>
                  <a:lnTo>
                    <a:pt x="3483824" y="111426"/>
                  </a:lnTo>
                  <a:lnTo>
                    <a:pt x="3516922" y="132318"/>
                  </a:lnTo>
                  <a:lnTo>
                    <a:pt x="3540446" y="164091"/>
                  </a:lnTo>
                  <a:lnTo>
                    <a:pt x="3554895" y="204597"/>
                  </a:lnTo>
                  <a:lnTo>
                    <a:pt x="3561199" y="251602"/>
                  </a:lnTo>
                  <a:lnTo>
                    <a:pt x="3561626" y="268224"/>
                  </a:lnTo>
                  <a:lnTo>
                    <a:pt x="3561100" y="287653"/>
                  </a:lnTo>
                  <a:lnTo>
                    <a:pt x="3553117" y="340105"/>
                  </a:lnTo>
                  <a:lnTo>
                    <a:pt x="3535811" y="382647"/>
                  </a:lnTo>
                  <a:lnTo>
                    <a:pt x="3509714" y="414305"/>
                  </a:lnTo>
                  <a:lnTo>
                    <a:pt x="3474615" y="434266"/>
                  </a:lnTo>
                  <a:lnTo>
                    <a:pt x="3431324" y="441071"/>
                  </a:lnTo>
                  <a:lnTo>
                    <a:pt x="3422688" y="441071"/>
                  </a:lnTo>
                  <a:lnTo>
                    <a:pt x="3414687" y="440182"/>
                  </a:lnTo>
                  <a:lnTo>
                    <a:pt x="3407448" y="438530"/>
                  </a:lnTo>
                  <a:lnTo>
                    <a:pt x="3400209" y="436879"/>
                  </a:lnTo>
                  <a:lnTo>
                    <a:pt x="3393097" y="434213"/>
                  </a:lnTo>
                  <a:lnTo>
                    <a:pt x="3386366" y="430784"/>
                  </a:lnTo>
                  <a:lnTo>
                    <a:pt x="3379508" y="427354"/>
                  </a:lnTo>
                  <a:lnTo>
                    <a:pt x="3345345" y="399796"/>
                  </a:lnTo>
                  <a:lnTo>
                    <a:pt x="3345345" y="540512"/>
                  </a:lnTo>
                  <a:lnTo>
                    <a:pt x="3345345" y="542671"/>
                  </a:lnTo>
                  <a:lnTo>
                    <a:pt x="3344583" y="544702"/>
                  </a:lnTo>
                  <a:lnTo>
                    <a:pt x="3311309" y="554863"/>
                  </a:lnTo>
                  <a:lnTo>
                    <a:pt x="3303054" y="554863"/>
                  </a:lnTo>
                  <a:lnTo>
                    <a:pt x="3294799" y="554863"/>
                  </a:lnTo>
                  <a:lnTo>
                    <a:pt x="3288068" y="554482"/>
                  </a:lnTo>
                  <a:lnTo>
                    <a:pt x="3282734" y="553847"/>
                  </a:lnTo>
                  <a:lnTo>
                    <a:pt x="3277273" y="553212"/>
                  </a:lnTo>
                  <a:lnTo>
                    <a:pt x="3260890" y="542671"/>
                  </a:lnTo>
                  <a:lnTo>
                    <a:pt x="3260890" y="540512"/>
                  </a:lnTo>
                  <a:lnTo>
                    <a:pt x="3260890" y="123189"/>
                  </a:lnTo>
                  <a:lnTo>
                    <a:pt x="3260890" y="121030"/>
                  </a:lnTo>
                  <a:lnTo>
                    <a:pt x="3261525" y="118999"/>
                  </a:lnTo>
                  <a:lnTo>
                    <a:pt x="3279432" y="110744"/>
                  </a:lnTo>
                  <a:lnTo>
                    <a:pt x="3284131" y="110109"/>
                  </a:lnTo>
                  <a:lnTo>
                    <a:pt x="3289846" y="109854"/>
                  </a:lnTo>
                  <a:lnTo>
                    <a:pt x="3296704" y="109854"/>
                  </a:lnTo>
                  <a:lnTo>
                    <a:pt x="3303435" y="109854"/>
                  </a:lnTo>
                  <a:lnTo>
                    <a:pt x="3309023" y="110109"/>
                  </a:lnTo>
                  <a:lnTo>
                    <a:pt x="3313595" y="110744"/>
                  </a:lnTo>
                  <a:lnTo>
                    <a:pt x="3318167" y="111251"/>
                  </a:lnTo>
                  <a:lnTo>
                    <a:pt x="3332264" y="121030"/>
                  </a:lnTo>
                  <a:lnTo>
                    <a:pt x="3332264" y="123189"/>
                  </a:lnTo>
                  <a:lnTo>
                    <a:pt x="3332264" y="158369"/>
                  </a:lnTo>
                  <a:lnTo>
                    <a:pt x="3364121" y="129891"/>
                  </a:lnTo>
                  <a:lnTo>
                    <a:pt x="3403483" y="109370"/>
                  </a:lnTo>
                  <a:lnTo>
                    <a:pt x="3432300" y="104352"/>
                  </a:lnTo>
                  <a:lnTo>
                    <a:pt x="3440087" y="104139"/>
                  </a:lnTo>
                  <a:close/>
                </a:path>
                <a:path w="6839584" h="554990">
                  <a:moveTo>
                    <a:pt x="2121446" y="104139"/>
                  </a:moveTo>
                  <a:lnTo>
                    <a:pt x="2161808" y="109765"/>
                  </a:lnTo>
                  <a:lnTo>
                    <a:pt x="2199759" y="133336"/>
                  </a:lnTo>
                  <a:lnTo>
                    <a:pt x="2222022" y="170695"/>
                  </a:lnTo>
                  <a:lnTo>
                    <a:pt x="2230689" y="221797"/>
                  </a:lnTo>
                  <a:lnTo>
                    <a:pt x="2231047" y="237489"/>
                  </a:lnTo>
                  <a:lnTo>
                    <a:pt x="2231047" y="421894"/>
                  </a:lnTo>
                  <a:lnTo>
                    <a:pt x="2231047" y="424179"/>
                  </a:lnTo>
                  <a:lnTo>
                    <a:pt x="2222284" y="431926"/>
                  </a:lnTo>
                  <a:lnTo>
                    <a:pt x="2219109" y="433070"/>
                  </a:lnTo>
                  <a:lnTo>
                    <a:pt x="2214918" y="433959"/>
                  </a:lnTo>
                  <a:lnTo>
                    <a:pt x="2209457" y="434466"/>
                  </a:lnTo>
                  <a:lnTo>
                    <a:pt x="2203869" y="435101"/>
                  </a:lnTo>
                  <a:lnTo>
                    <a:pt x="2197138" y="435355"/>
                  </a:lnTo>
                  <a:lnTo>
                    <a:pt x="2189137" y="435355"/>
                  </a:lnTo>
                  <a:lnTo>
                    <a:pt x="2180882" y="435355"/>
                  </a:lnTo>
                  <a:lnTo>
                    <a:pt x="2174024" y="435101"/>
                  </a:lnTo>
                  <a:lnTo>
                    <a:pt x="2168563" y="434466"/>
                  </a:lnTo>
                  <a:lnTo>
                    <a:pt x="2163102" y="433959"/>
                  </a:lnTo>
                  <a:lnTo>
                    <a:pt x="2158784" y="433070"/>
                  </a:lnTo>
                  <a:lnTo>
                    <a:pt x="2155609" y="431926"/>
                  </a:lnTo>
                  <a:lnTo>
                    <a:pt x="2152561" y="430911"/>
                  </a:lnTo>
                  <a:lnTo>
                    <a:pt x="2150275" y="429513"/>
                  </a:lnTo>
                  <a:lnTo>
                    <a:pt x="2149005" y="427736"/>
                  </a:lnTo>
                  <a:lnTo>
                    <a:pt x="2147608" y="426085"/>
                  </a:lnTo>
                  <a:lnTo>
                    <a:pt x="2146973" y="424179"/>
                  </a:lnTo>
                  <a:lnTo>
                    <a:pt x="2146973" y="421894"/>
                  </a:lnTo>
                  <a:lnTo>
                    <a:pt x="2146973" y="251460"/>
                  </a:lnTo>
                  <a:lnTo>
                    <a:pt x="2141639" y="209041"/>
                  </a:lnTo>
                  <a:lnTo>
                    <a:pt x="2134527" y="196087"/>
                  </a:lnTo>
                  <a:lnTo>
                    <a:pt x="2130590" y="190119"/>
                  </a:lnTo>
                  <a:lnTo>
                    <a:pt x="2125383" y="185547"/>
                  </a:lnTo>
                  <a:lnTo>
                    <a:pt x="2119033" y="182372"/>
                  </a:lnTo>
                  <a:lnTo>
                    <a:pt x="2112683" y="179070"/>
                  </a:lnTo>
                  <a:lnTo>
                    <a:pt x="2105190" y="177546"/>
                  </a:lnTo>
                  <a:lnTo>
                    <a:pt x="2096681" y="177546"/>
                  </a:lnTo>
                  <a:lnTo>
                    <a:pt x="2055957" y="195728"/>
                  </a:lnTo>
                  <a:lnTo>
                    <a:pt x="2030133" y="223392"/>
                  </a:lnTo>
                  <a:lnTo>
                    <a:pt x="2030133" y="421894"/>
                  </a:lnTo>
                  <a:lnTo>
                    <a:pt x="2030133" y="424179"/>
                  </a:lnTo>
                  <a:lnTo>
                    <a:pt x="2021243" y="431926"/>
                  </a:lnTo>
                  <a:lnTo>
                    <a:pt x="2017941" y="433070"/>
                  </a:lnTo>
                  <a:lnTo>
                    <a:pt x="2013623" y="433959"/>
                  </a:lnTo>
                  <a:lnTo>
                    <a:pt x="2008289" y="434466"/>
                  </a:lnTo>
                  <a:lnTo>
                    <a:pt x="2002955" y="435101"/>
                  </a:lnTo>
                  <a:lnTo>
                    <a:pt x="1996097" y="435355"/>
                  </a:lnTo>
                  <a:lnTo>
                    <a:pt x="1987842" y="435355"/>
                  </a:lnTo>
                  <a:lnTo>
                    <a:pt x="1979587" y="435355"/>
                  </a:lnTo>
                  <a:lnTo>
                    <a:pt x="1972856" y="435101"/>
                  </a:lnTo>
                  <a:lnTo>
                    <a:pt x="1967522" y="434466"/>
                  </a:lnTo>
                  <a:lnTo>
                    <a:pt x="1962061" y="433959"/>
                  </a:lnTo>
                  <a:lnTo>
                    <a:pt x="1957870" y="433070"/>
                  </a:lnTo>
                  <a:lnTo>
                    <a:pt x="1954568" y="431926"/>
                  </a:lnTo>
                  <a:lnTo>
                    <a:pt x="1951393" y="430911"/>
                  </a:lnTo>
                  <a:lnTo>
                    <a:pt x="1949107" y="429513"/>
                  </a:lnTo>
                  <a:lnTo>
                    <a:pt x="1947710" y="427736"/>
                  </a:lnTo>
                  <a:lnTo>
                    <a:pt x="1946313" y="426085"/>
                  </a:lnTo>
                  <a:lnTo>
                    <a:pt x="1945678" y="424179"/>
                  </a:lnTo>
                  <a:lnTo>
                    <a:pt x="1945678" y="421894"/>
                  </a:lnTo>
                  <a:lnTo>
                    <a:pt x="1945678" y="123189"/>
                  </a:lnTo>
                  <a:lnTo>
                    <a:pt x="1945678" y="121030"/>
                  </a:lnTo>
                  <a:lnTo>
                    <a:pt x="1946313" y="118999"/>
                  </a:lnTo>
                  <a:lnTo>
                    <a:pt x="1964601" y="110744"/>
                  </a:lnTo>
                  <a:lnTo>
                    <a:pt x="1969173" y="110109"/>
                  </a:lnTo>
                  <a:lnTo>
                    <a:pt x="1974888" y="109854"/>
                  </a:lnTo>
                  <a:lnTo>
                    <a:pt x="1981873" y="109854"/>
                  </a:lnTo>
                  <a:lnTo>
                    <a:pt x="1988985" y="109854"/>
                  </a:lnTo>
                  <a:lnTo>
                    <a:pt x="1994954" y="110109"/>
                  </a:lnTo>
                  <a:lnTo>
                    <a:pt x="1999653" y="110744"/>
                  </a:lnTo>
                  <a:lnTo>
                    <a:pt x="2004352" y="111251"/>
                  </a:lnTo>
                  <a:lnTo>
                    <a:pt x="2016036" y="117348"/>
                  </a:lnTo>
                  <a:lnTo>
                    <a:pt x="2017179" y="118999"/>
                  </a:lnTo>
                  <a:lnTo>
                    <a:pt x="2017687" y="121030"/>
                  </a:lnTo>
                  <a:lnTo>
                    <a:pt x="2017687" y="123189"/>
                  </a:lnTo>
                  <a:lnTo>
                    <a:pt x="2017687" y="157734"/>
                  </a:lnTo>
                  <a:lnTo>
                    <a:pt x="2055316" y="125104"/>
                  </a:lnTo>
                  <a:lnTo>
                    <a:pt x="2094252" y="107489"/>
                  </a:lnTo>
                  <a:lnTo>
                    <a:pt x="2107736" y="104975"/>
                  </a:lnTo>
                  <a:lnTo>
                    <a:pt x="2121446" y="104139"/>
                  </a:lnTo>
                  <a:close/>
                </a:path>
                <a:path w="6839584" h="554990">
                  <a:moveTo>
                    <a:pt x="1734731" y="104139"/>
                  </a:moveTo>
                  <a:lnTo>
                    <a:pt x="1784862" y="110355"/>
                  </a:lnTo>
                  <a:lnTo>
                    <a:pt x="1823043" y="128396"/>
                  </a:lnTo>
                  <a:lnTo>
                    <a:pt x="1850483" y="156059"/>
                  </a:lnTo>
                  <a:lnTo>
                    <a:pt x="1867700" y="192277"/>
                  </a:lnTo>
                  <a:lnTo>
                    <a:pt x="1875201" y="235015"/>
                  </a:lnTo>
                  <a:lnTo>
                    <a:pt x="1875701" y="250444"/>
                  </a:lnTo>
                  <a:lnTo>
                    <a:pt x="1875701" y="263905"/>
                  </a:lnTo>
                  <a:lnTo>
                    <a:pt x="1875701" y="274192"/>
                  </a:lnTo>
                  <a:lnTo>
                    <a:pt x="1873415" y="281686"/>
                  </a:lnTo>
                  <a:lnTo>
                    <a:pt x="1868843" y="286638"/>
                  </a:lnTo>
                  <a:lnTo>
                    <a:pt x="1864271" y="291591"/>
                  </a:lnTo>
                  <a:lnTo>
                    <a:pt x="1857921" y="294004"/>
                  </a:lnTo>
                  <a:lnTo>
                    <a:pt x="1849920" y="294004"/>
                  </a:lnTo>
                  <a:lnTo>
                    <a:pt x="1668056" y="294004"/>
                  </a:lnTo>
                  <a:lnTo>
                    <a:pt x="1675174" y="336178"/>
                  </a:lnTo>
                  <a:lnTo>
                    <a:pt x="1704999" y="368540"/>
                  </a:lnTo>
                  <a:lnTo>
                    <a:pt x="1749717" y="377444"/>
                  </a:lnTo>
                  <a:lnTo>
                    <a:pt x="1760432" y="377233"/>
                  </a:lnTo>
                  <a:lnTo>
                    <a:pt x="1804200" y="370855"/>
                  </a:lnTo>
                  <a:lnTo>
                    <a:pt x="1843189" y="358013"/>
                  </a:lnTo>
                  <a:lnTo>
                    <a:pt x="1847507" y="356997"/>
                  </a:lnTo>
                  <a:lnTo>
                    <a:pt x="1850936" y="356997"/>
                  </a:lnTo>
                  <a:lnTo>
                    <a:pt x="1852968" y="356997"/>
                  </a:lnTo>
                  <a:lnTo>
                    <a:pt x="1854619" y="357377"/>
                  </a:lnTo>
                  <a:lnTo>
                    <a:pt x="1855889" y="358139"/>
                  </a:lnTo>
                  <a:lnTo>
                    <a:pt x="1857286" y="358901"/>
                  </a:lnTo>
                  <a:lnTo>
                    <a:pt x="1858429" y="360299"/>
                  </a:lnTo>
                  <a:lnTo>
                    <a:pt x="1861604" y="379222"/>
                  </a:lnTo>
                  <a:lnTo>
                    <a:pt x="1861604" y="384810"/>
                  </a:lnTo>
                  <a:lnTo>
                    <a:pt x="1861604" y="389636"/>
                  </a:lnTo>
                  <a:lnTo>
                    <a:pt x="1861477" y="393826"/>
                  </a:lnTo>
                  <a:lnTo>
                    <a:pt x="1861223" y="397383"/>
                  </a:lnTo>
                  <a:lnTo>
                    <a:pt x="1861096" y="400812"/>
                  </a:lnTo>
                  <a:lnTo>
                    <a:pt x="1858302" y="412369"/>
                  </a:lnTo>
                  <a:lnTo>
                    <a:pt x="1857413" y="414020"/>
                  </a:lnTo>
                  <a:lnTo>
                    <a:pt x="1856143" y="415671"/>
                  </a:lnTo>
                  <a:lnTo>
                    <a:pt x="1854746" y="417195"/>
                  </a:lnTo>
                  <a:lnTo>
                    <a:pt x="1853349" y="418846"/>
                  </a:lnTo>
                  <a:lnTo>
                    <a:pt x="1810254" y="433327"/>
                  </a:lnTo>
                  <a:lnTo>
                    <a:pt x="1763528" y="440324"/>
                  </a:lnTo>
                  <a:lnTo>
                    <a:pt x="1742097" y="441071"/>
                  </a:lnTo>
                  <a:lnTo>
                    <a:pt x="1722789" y="440432"/>
                  </a:lnTo>
                  <a:lnTo>
                    <a:pt x="1672247" y="431038"/>
                  </a:lnTo>
                  <a:lnTo>
                    <a:pt x="1632849" y="410106"/>
                  </a:lnTo>
                  <a:lnTo>
                    <a:pt x="1604651" y="377396"/>
                  </a:lnTo>
                  <a:lnTo>
                    <a:pt x="1587903" y="332710"/>
                  </a:lnTo>
                  <a:lnTo>
                    <a:pt x="1582331" y="275971"/>
                  </a:lnTo>
                  <a:lnTo>
                    <a:pt x="1582976" y="256541"/>
                  </a:lnTo>
                  <a:lnTo>
                    <a:pt x="1592745" y="204088"/>
                  </a:lnTo>
                  <a:lnTo>
                    <a:pt x="1613533" y="161601"/>
                  </a:lnTo>
                  <a:lnTo>
                    <a:pt x="1644751" y="130222"/>
                  </a:lnTo>
                  <a:lnTo>
                    <a:pt x="1685474" y="110730"/>
                  </a:lnTo>
                  <a:lnTo>
                    <a:pt x="1717391" y="104876"/>
                  </a:lnTo>
                  <a:lnTo>
                    <a:pt x="1734731" y="104139"/>
                  </a:lnTo>
                  <a:close/>
                </a:path>
                <a:path w="6839584" h="554990">
                  <a:moveTo>
                    <a:pt x="1514894" y="104139"/>
                  </a:moveTo>
                  <a:lnTo>
                    <a:pt x="1517815" y="104139"/>
                  </a:lnTo>
                  <a:lnTo>
                    <a:pt x="1520863" y="104266"/>
                  </a:lnTo>
                  <a:lnTo>
                    <a:pt x="1554010" y="121412"/>
                  </a:lnTo>
                  <a:lnTo>
                    <a:pt x="1554518" y="123698"/>
                  </a:lnTo>
                  <a:lnTo>
                    <a:pt x="1554899" y="127253"/>
                  </a:lnTo>
                  <a:lnTo>
                    <a:pt x="1555026" y="131952"/>
                  </a:lnTo>
                  <a:lnTo>
                    <a:pt x="1555280" y="136651"/>
                  </a:lnTo>
                  <a:lnTo>
                    <a:pt x="1555407" y="143001"/>
                  </a:lnTo>
                  <a:lnTo>
                    <a:pt x="1555407" y="151002"/>
                  </a:lnTo>
                  <a:lnTo>
                    <a:pt x="1555407" y="159130"/>
                  </a:lnTo>
                  <a:lnTo>
                    <a:pt x="1549184" y="188849"/>
                  </a:lnTo>
                  <a:lnTo>
                    <a:pt x="1547787" y="189991"/>
                  </a:lnTo>
                  <a:lnTo>
                    <a:pt x="1545882" y="190500"/>
                  </a:lnTo>
                  <a:lnTo>
                    <a:pt x="1543723" y="190500"/>
                  </a:lnTo>
                  <a:lnTo>
                    <a:pt x="1541945" y="190500"/>
                  </a:lnTo>
                  <a:lnTo>
                    <a:pt x="1539913" y="190119"/>
                  </a:lnTo>
                  <a:lnTo>
                    <a:pt x="1537627" y="189357"/>
                  </a:lnTo>
                  <a:lnTo>
                    <a:pt x="1535468" y="188595"/>
                  </a:lnTo>
                  <a:lnTo>
                    <a:pt x="1532928" y="187705"/>
                  </a:lnTo>
                  <a:lnTo>
                    <a:pt x="1530134" y="186816"/>
                  </a:lnTo>
                  <a:lnTo>
                    <a:pt x="1527340" y="185927"/>
                  </a:lnTo>
                  <a:lnTo>
                    <a:pt x="1524292" y="185165"/>
                  </a:lnTo>
                  <a:lnTo>
                    <a:pt x="1520863" y="184403"/>
                  </a:lnTo>
                  <a:lnTo>
                    <a:pt x="1517561" y="183514"/>
                  </a:lnTo>
                  <a:lnTo>
                    <a:pt x="1513878" y="183134"/>
                  </a:lnTo>
                  <a:lnTo>
                    <a:pt x="1509814" y="183134"/>
                  </a:lnTo>
                  <a:lnTo>
                    <a:pt x="1505115" y="183134"/>
                  </a:lnTo>
                  <a:lnTo>
                    <a:pt x="1500543" y="184150"/>
                  </a:lnTo>
                  <a:lnTo>
                    <a:pt x="1495844" y="186054"/>
                  </a:lnTo>
                  <a:lnTo>
                    <a:pt x="1491145" y="187960"/>
                  </a:lnTo>
                  <a:lnTo>
                    <a:pt x="1486319" y="190880"/>
                  </a:lnTo>
                  <a:lnTo>
                    <a:pt x="1481239" y="194945"/>
                  </a:lnTo>
                  <a:lnTo>
                    <a:pt x="1476159" y="198882"/>
                  </a:lnTo>
                  <a:lnTo>
                    <a:pt x="1447965" y="235712"/>
                  </a:lnTo>
                  <a:lnTo>
                    <a:pt x="1447965" y="421894"/>
                  </a:lnTo>
                  <a:lnTo>
                    <a:pt x="1447965" y="424179"/>
                  </a:lnTo>
                  <a:lnTo>
                    <a:pt x="1439075" y="431926"/>
                  </a:lnTo>
                  <a:lnTo>
                    <a:pt x="1435773" y="433070"/>
                  </a:lnTo>
                  <a:lnTo>
                    <a:pt x="1431455" y="433959"/>
                  </a:lnTo>
                  <a:lnTo>
                    <a:pt x="1426121" y="434466"/>
                  </a:lnTo>
                  <a:lnTo>
                    <a:pt x="1420787" y="435101"/>
                  </a:lnTo>
                  <a:lnTo>
                    <a:pt x="1413929" y="435355"/>
                  </a:lnTo>
                  <a:lnTo>
                    <a:pt x="1405674" y="435355"/>
                  </a:lnTo>
                  <a:lnTo>
                    <a:pt x="1397419" y="435355"/>
                  </a:lnTo>
                  <a:lnTo>
                    <a:pt x="1390688" y="435101"/>
                  </a:lnTo>
                  <a:lnTo>
                    <a:pt x="1385354" y="434466"/>
                  </a:lnTo>
                  <a:lnTo>
                    <a:pt x="1379893" y="433959"/>
                  </a:lnTo>
                  <a:lnTo>
                    <a:pt x="1375702" y="433070"/>
                  </a:lnTo>
                  <a:lnTo>
                    <a:pt x="1372400" y="431926"/>
                  </a:lnTo>
                  <a:lnTo>
                    <a:pt x="1369225" y="430911"/>
                  </a:lnTo>
                  <a:lnTo>
                    <a:pt x="1366939" y="429513"/>
                  </a:lnTo>
                  <a:lnTo>
                    <a:pt x="1365542" y="427736"/>
                  </a:lnTo>
                  <a:lnTo>
                    <a:pt x="1364145" y="426085"/>
                  </a:lnTo>
                  <a:lnTo>
                    <a:pt x="1363510" y="424179"/>
                  </a:lnTo>
                  <a:lnTo>
                    <a:pt x="1363510" y="421894"/>
                  </a:lnTo>
                  <a:lnTo>
                    <a:pt x="1363510" y="123189"/>
                  </a:lnTo>
                  <a:lnTo>
                    <a:pt x="1363510" y="121030"/>
                  </a:lnTo>
                  <a:lnTo>
                    <a:pt x="1364145" y="118999"/>
                  </a:lnTo>
                  <a:lnTo>
                    <a:pt x="1382433" y="110744"/>
                  </a:lnTo>
                  <a:lnTo>
                    <a:pt x="1387005" y="110109"/>
                  </a:lnTo>
                  <a:lnTo>
                    <a:pt x="1392720" y="109854"/>
                  </a:lnTo>
                  <a:lnTo>
                    <a:pt x="1399705" y="109854"/>
                  </a:lnTo>
                  <a:lnTo>
                    <a:pt x="1406817" y="109854"/>
                  </a:lnTo>
                  <a:lnTo>
                    <a:pt x="1412786" y="110109"/>
                  </a:lnTo>
                  <a:lnTo>
                    <a:pt x="1417485" y="110744"/>
                  </a:lnTo>
                  <a:lnTo>
                    <a:pt x="1422184" y="111251"/>
                  </a:lnTo>
                  <a:lnTo>
                    <a:pt x="1433868" y="117348"/>
                  </a:lnTo>
                  <a:lnTo>
                    <a:pt x="1435011" y="118999"/>
                  </a:lnTo>
                  <a:lnTo>
                    <a:pt x="1435519" y="121030"/>
                  </a:lnTo>
                  <a:lnTo>
                    <a:pt x="1435519" y="123189"/>
                  </a:lnTo>
                  <a:lnTo>
                    <a:pt x="1435519" y="160400"/>
                  </a:lnTo>
                  <a:lnTo>
                    <a:pt x="1462766" y="127625"/>
                  </a:lnTo>
                  <a:lnTo>
                    <a:pt x="1496098" y="106679"/>
                  </a:lnTo>
                  <a:lnTo>
                    <a:pt x="1508671" y="104139"/>
                  </a:lnTo>
                  <a:lnTo>
                    <a:pt x="1514894" y="104139"/>
                  </a:lnTo>
                  <a:close/>
                </a:path>
                <a:path w="6839584" h="554990">
                  <a:moveTo>
                    <a:pt x="1152563" y="104139"/>
                  </a:moveTo>
                  <a:lnTo>
                    <a:pt x="1202694" y="110355"/>
                  </a:lnTo>
                  <a:lnTo>
                    <a:pt x="1240875" y="128396"/>
                  </a:lnTo>
                  <a:lnTo>
                    <a:pt x="1268315" y="156059"/>
                  </a:lnTo>
                  <a:lnTo>
                    <a:pt x="1285532" y="192277"/>
                  </a:lnTo>
                  <a:lnTo>
                    <a:pt x="1293033" y="235015"/>
                  </a:lnTo>
                  <a:lnTo>
                    <a:pt x="1293533" y="250444"/>
                  </a:lnTo>
                  <a:lnTo>
                    <a:pt x="1293533" y="263905"/>
                  </a:lnTo>
                  <a:lnTo>
                    <a:pt x="1293533" y="274192"/>
                  </a:lnTo>
                  <a:lnTo>
                    <a:pt x="1291247" y="281686"/>
                  </a:lnTo>
                  <a:lnTo>
                    <a:pt x="1286675" y="286638"/>
                  </a:lnTo>
                  <a:lnTo>
                    <a:pt x="1282103" y="291591"/>
                  </a:lnTo>
                  <a:lnTo>
                    <a:pt x="1275753" y="294004"/>
                  </a:lnTo>
                  <a:lnTo>
                    <a:pt x="1267752" y="294004"/>
                  </a:lnTo>
                  <a:lnTo>
                    <a:pt x="1085888" y="294004"/>
                  </a:lnTo>
                  <a:lnTo>
                    <a:pt x="1093006" y="336178"/>
                  </a:lnTo>
                  <a:lnTo>
                    <a:pt x="1122831" y="368540"/>
                  </a:lnTo>
                  <a:lnTo>
                    <a:pt x="1167549" y="377444"/>
                  </a:lnTo>
                  <a:lnTo>
                    <a:pt x="1178264" y="377233"/>
                  </a:lnTo>
                  <a:lnTo>
                    <a:pt x="1222032" y="370855"/>
                  </a:lnTo>
                  <a:lnTo>
                    <a:pt x="1261021" y="358013"/>
                  </a:lnTo>
                  <a:lnTo>
                    <a:pt x="1265339" y="356997"/>
                  </a:lnTo>
                  <a:lnTo>
                    <a:pt x="1268768" y="356997"/>
                  </a:lnTo>
                  <a:lnTo>
                    <a:pt x="1270800" y="356997"/>
                  </a:lnTo>
                  <a:lnTo>
                    <a:pt x="1272451" y="357377"/>
                  </a:lnTo>
                  <a:lnTo>
                    <a:pt x="1273721" y="358139"/>
                  </a:lnTo>
                  <a:lnTo>
                    <a:pt x="1275118" y="358901"/>
                  </a:lnTo>
                  <a:lnTo>
                    <a:pt x="1276261" y="360299"/>
                  </a:lnTo>
                  <a:lnTo>
                    <a:pt x="1279436" y="379222"/>
                  </a:lnTo>
                  <a:lnTo>
                    <a:pt x="1279436" y="384810"/>
                  </a:lnTo>
                  <a:lnTo>
                    <a:pt x="1279436" y="389636"/>
                  </a:lnTo>
                  <a:lnTo>
                    <a:pt x="1279309" y="393826"/>
                  </a:lnTo>
                  <a:lnTo>
                    <a:pt x="1279055" y="397383"/>
                  </a:lnTo>
                  <a:lnTo>
                    <a:pt x="1278928" y="400812"/>
                  </a:lnTo>
                  <a:lnTo>
                    <a:pt x="1272578" y="417195"/>
                  </a:lnTo>
                  <a:lnTo>
                    <a:pt x="1271181" y="418846"/>
                  </a:lnTo>
                  <a:lnTo>
                    <a:pt x="1228086" y="433327"/>
                  </a:lnTo>
                  <a:lnTo>
                    <a:pt x="1181360" y="440324"/>
                  </a:lnTo>
                  <a:lnTo>
                    <a:pt x="1159929" y="441071"/>
                  </a:lnTo>
                  <a:lnTo>
                    <a:pt x="1140621" y="440432"/>
                  </a:lnTo>
                  <a:lnTo>
                    <a:pt x="1090079" y="431038"/>
                  </a:lnTo>
                  <a:lnTo>
                    <a:pt x="1050681" y="410106"/>
                  </a:lnTo>
                  <a:lnTo>
                    <a:pt x="1022483" y="377396"/>
                  </a:lnTo>
                  <a:lnTo>
                    <a:pt x="1005735" y="332710"/>
                  </a:lnTo>
                  <a:lnTo>
                    <a:pt x="1000163" y="275971"/>
                  </a:lnTo>
                  <a:lnTo>
                    <a:pt x="1000808" y="256541"/>
                  </a:lnTo>
                  <a:lnTo>
                    <a:pt x="1010577" y="204088"/>
                  </a:lnTo>
                  <a:lnTo>
                    <a:pt x="1031365" y="161601"/>
                  </a:lnTo>
                  <a:lnTo>
                    <a:pt x="1062583" y="130222"/>
                  </a:lnTo>
                  <a:lnTo>
                    <a:pt x="1103306" y="110730"/>
                  </a:lnTo>
                  <a:lnTo>
                    <a:pt x="1135223" y="104876"/>
                  </a:lnTo>
                  <a:lnTo>
                    <a:pt x="1152563" y="104139"/>
                  </a:lnTo>
                  <a:close/>
                </a:path>
                <a:path w="6839584" h="554990">
                  <a:moveTo>
                    <a:pt x="87731" y="68960"/>
                  </a:moveTo>
                  <a:lnTo>
                    <a:pt x="87731" y="363727"/>
                  </a:lnTo>
                  <a:lnTo>
                    <a:pt x="133604" y="363727"/>
                  </a:lnTo>
                  <a:lnTo>
                    <a:pt x="181449" y="358423"/>
                  </a:lnTo>
                  <a:lnTo>
                    <a:pt x="217285" y="342550"/>
                  </a:lnTo>
                  <a:lnTo>
                    <a:pt x="250394" y="304784"/>
                  </a:lnTo>
                  <a:lnTo>
                    <a:pt x="264278" y="264294"/>
                  </a:lnTo>
                  <a:lnTo>
                    <a:pt x="268897" y="213360"/>
                  </a:lnTo>
                  <a:lnTo>
                    <a:pt x="268447" y="198213"/>
                  </a:lnTo>
                  <a:lnTo>
                    <a:pt x="261696" y="156083"/>
                  </a:lnTo>
                  <a:lnTo>
                    <a:pt x="246003" y="120382"/>
                  </a:lnTo>
                  <a:lnTo>
                    <a:pt x="209644" y="85857"/>
                  </a:lnTo>
                  <a:lnTo>
                    <a:pt x="168895" y="71707"/>
                  </a:lnTo>
                  <a:lnTo>
                    <a:pt x="132270" y="68960"/>
                  </a:lnTo>
                  <a:lnTo>
                    <a:pt x="87731" y="68960"/>
                  </a:lnTo>
                  <a:close/>
                </a:path>
                <a:path w="6839584" h="554990">
                  <a:moveTo>
                    <a:pt x="2754795" y="31115"/>
                  </a:moveTo>
                  <a:lnTo>
                    <a:pt x="2763050" y="31115"/>
                  </a:lnTo>
                  <a:lnTo>
                    <a:pt x="2769908" y="31369"/>
                  </a:lnTo>
                  <a:lnTo>
                    <a:pt x="2775369" y="32003"/>
                  </a:lnTo>
                  <a:lnTo>
                    <a:pt x="2780830" y="32511"/>
                  </a:lnTo>
                  <a:lnTo>
                    <a:pt x="2796959" y="42925"/>
                  </a:lnTo>
                  <a:lnTo>
                    <a:pt x="2796959" y="45211"/>
                  </a:lnTo>
                  <a:lnTo>
                    <a:pt x="2796959" y="111887"/>
                  </a:lnTo>
                  <a:lnTo>
                    <a:pt x="2861983" y="111887"/>
                  </a:lnTo>
                  <a:lnTo>
                    <a:pt x="2864142" y="111887"/>
                  </a:lnTo>
                  <a:lnTo>
                    <a:pt x="2866174" y="112395"/>
                  </a:lnTo>
                  <a:lnTo>
                    <a:pt x="2875318" y="139573"/>
                  </a:lnTo>
                  <a:lnTo>
                    <a:pt x="2875318" y="146050"/>
                  </a:lnTo>
                  <a:lnTo>
                    <a:pt x="2866555" y="180212"/>
                  </a:lnTo>
                  <a:lnTo>
                    <a:pt x="2862237" y="180212"/>
                  </a:lnTo>
                  <a:lnTo>
                    <a:pt x="2796959" y="180212"/>
                  </a:lnTo>
                  <a:lnTo>
                    <a:pt x="2796959" y="320421"/>
                  </a:lnTo>
                  <a:lnTo>
                    <a:pt x="2797455" y="331924"/>
                  </a:lnTo>
                  <a:lnTo>
                    <a:pt x="2815374" y="366268"/>
                  </a:lnTo>
                  <a:lnTo>
                    <a:pt x="2832138" y="369315"/>
                  </a:lnTo>
                  <a:lnTo>
                    <a:pt x="2836583" y="369315"/>
                  </a:lnTo>
                  <a:lnTo>
                    <a:pt x="2853728" y="365505"/>
                  </a:lnTo>
                  <a:lnTo>
                    <a:pt x="2856522" y="364489"/>
                  </a:lnTo>
                  <a:lnTo>
                    <a:pt x="2858935" y="363600"/>
                  </a:lnTo>
                  <a:lnTo>
                    <a:pt x="2860840" y="362838"/>
                  </a:lnTo>
                  <a:lnTo>
                    <a:pt x="2862745" y="362076"/>
                  </a:lnTo>
                  <a:lnTo>
                    <a:pt x="2864396" y="361696"/>
                  </a:lnTo>
                  <a:lnTo>
                    <a:pt x="2866047" y="361696"/>
                  </a:lnTo>
                  <a:lnTo>
                    <a:pt x="2867317" y="361696"/>
                  </a:lnTo>
                  <a:lnTo>
                    <a:pt x="2868587" y="362076"/>
                  </a:lnTo>
                  <a:lnTo>
                    <a:pt x="2869857" y="362838"/>
                  </a:lnTo>
                  <a:lnTo>
                    <a:pt x="2871000" y="363600"/>
                  </a:lnTo>
                  <a:lnTo>
                    <a:pt x="2872016" y="365125"/>
                  </a:lnTo>
                  <a:lnTo>
                    <a:pt x="2872651" y="367538"/>
                  </a:lnTo>
                  <a:lnTo>
                    <a:pt x="2873413" y="369824"/>
                  </a:lnTo>
                  <a:lnTo>
                    <a:pt x="2873921" y="372999"/>
                  </a:lnTo>
                  <a:lnTo>
                    <a:pt x="2874556" y="377063"/>
                  </a:lnTo>
                  <a:lnTo>
                    <a:pt x="2875064" y="381126"/>
                  </a:lnTo>
                  <a:lnTo>
                    <a:pt x="2875318" y="386207"/>
                  </a:lnTo>
                  <a:lnTo>
                    <a:pt x="2875318" y="392429"/>
                  </a:lnTo>
                  <a:lnTo>
                    <a:pt x="2875318" y="402336"/>
                  </a:lnTo>
                  <a:lnTo>
                    <a:pt x="2851315" y="434975"/>
                  </a:lnTo>
                  <a:lnTo>
                    <a:pt x="2846108" y="436117"/>
                  </a:lnTo>
                  <a:lnTo>
                    <a:pt x="2840774" y="437388"/>
                  </a:lnTo>
                  <a:lnTo>
                    <a:pt x="2835059" y="438403"/>
                  </a:lnTo>
                  <a:lnTo>
                    <a:pt x="2828963" y="439038"/>
                  </a:lnTo>
                  <a:lnTo>
                    <a:pt x="2822867" y="439674"/>
                  </a:lnTo>
                  <a:lnTo>
                    <a:pt x="2816644" y="440054"/>
                  </a:lnTo>
                  <a:lnTo>
                    <a:pt x="2810421" y="440054"/>
                  </a:lnTo>
                  <a:lnTo>
                    <a:pt x="2766860" y="433704"/>
                  </a:lnTo>
                  <a:lnTo>
                    <a:pt x="2730762" y="407017"/>
                  </a:lnTo>
                  <a:lnTo>
                    <a:pt x="2716119" y="370270"/>
                  </a:lnTo>
                  <a:lnTo>
                    <a:pt x="2713012" y="333248"/>
                  </a:lnTo>
                  <a:lnTo>
                    <a:pt x="2713012" y="180212"/>
                  </a:lnTo>
                  <a:lnTo>
                    <a:pt x="2677071" y="180212"/>
                  </a:lnTo>
                  <a:lnTo>
                    <a:pt x="2672880" y="180212"/>
                  </a:lnTo>
                  <a:lnTo>
                    <a:pt x="2669705" y="177546"/>
                  </a:lnTo>
                  <a:lnTo>
                    <a:pt x="2664117" y="146050"/>
                  </a:lnTo>
                  <a:lnTo>
                    <a:pt x="2664117" y="139573"/>
                  </a:lnTo>
                  <a:lnTo>
                    <a:pt x="2671610" y="113537"/>
                  </a:lnTo>
                  <a:lnTo>
                    <a:pt x="2673261" y="112395"/>
                  </a:lnTo>
                  <a:lnTo>
                    <a:pt x="2675166" y="111887"/>
                  </a:lnTo>
                  <a:lnTo>
                    <a:pt x="2677452" y="111887"/>
                  </a:lnTo>
                  <a:lnTo>
                    <a:pt x="2713012" y="111887"/>
                  </a:lnTo>
                  <a:lnTo>
                    <a:pt x="2713012" y="45211"/>
                  </a:lnTo>
                  <a:lnTo>
                    <a:pt x="2713012" y="42925"/>
                  </a:lnTo>
                  <a:lnTo>
                    <a:pt x="2713520" y="41021"/>
                  </a:lnTo>
                  <a:lnTo>
                    <a:pt x="2714790" y="39243"/>
                  </a:lnTo>
                  <a:lnTo>
                    <a:pt x="2716060" y="37465"/>
                  </a:lnTo>
                  <a:lnTo>
                    <a:pt x="2718219" y="35941"/>
                  </a:lnTo>
                  <a:lnTo>
                    <a:pt x="2721521" y="34671"/>
                  </a:lnTo>
                  <a:lnTo>
                    <a:pt x="2724696" y="33400"/>
                  </a:lnTo>
                  <a:lnTo>
                    <a:pt x="2729141" y="32511"/>
                  </a:lnTo>
                  <a:lnTo>
                    <a:pt x="2734602" y="32003"/>
                  </a:lnTo>
                  <a:lnTo>
                    <a:pt x="2740063" y="31369"/>
                  </a:lnTo>
                  <a:lnTo>
                    <a:pt x="2746794" y="31115"/>
                  </a:lnTo>
                  <a:lnTo>
                    <a:pt x="2754795" y="31115"/>
                  </a:lnTo>
                  <a:close/>
                </a:path>
                <a:path w="6839584" h="554990">
                  <a:moveTo>
                    <a:pt x="2363127" y="31115"/>
                  </a:moveTo>
                  <a:lnTo>
                    <a:pt x="2371382" y="31115"/>
                  </a:lnTo>
                  <a:lnTo>
                    <a:pt x="2378240" y="31369"/>
                  </a:lnTo>
                  <a:lnTo>
                    <a:pt x="2383701" y="32003"/>
                  </a:lnTo>
                  <a:lnTo>
                    <a:pt x="2389162" y="32511"/>
                  </a:lnTo>
                  <a:lnTo>
                    <a:pt x="2405291" y="42925"/>
                  </a:lnTo>
                  <a:lnTo>
                    <a:pt x="2405291" y="45211"/>
                  </a:lnTo>
                  <a:lnTo>
                    <a:pt x="2405291" y="111887"/>
                  </a:lnTo>
                  <a:lnTo>
                    <a:pt x="2470315" y="111887"/>
                  </a:lnTo>
                  <a:lnTo>
                    <a:pt x="2472474" y="111887"/>
                  </a:lnTo>
                  <a:lnTo>
                    <a:pt x="2474506" y="112395"/>
                  </a:lnTo>
                  <a:lnTo>
                    <a:pt x="2476157" y="113537"/>
                  </a:lnTo>
                  <a:lnTo>
                    <a:pt x="2477808" y="114680"/>
                  </a:lnTo>
                  <a:lnTo>
                    <a:pt x="2479205" y="116459"/>
                  </a:lnTo>
                  <a:lnTo>
                    <a:pt x="2483650" y="139573"/>
                  </a:lnTo>
                  <a:lnTo>
                    <a:pt x="2483650" y="146050"/>
                  </a:lnTo>
                  <a:lnTo>
                    <a:pt x="2474887" y="180212"/>
                  </a:lnTo>
                  <a:lnTo>
                    <a:pt x="2470569" y="180212"/>
                  </a:lnTo>
                  <a:lnTo>
                    <a:pt x="2405291" y="180212"/>
                  </a:lnTo>
                  <a:lnTo>
                    <a:pt x="2405291" y="320421"/>
                  </a:lnTo>
                  <a:lnTo>
                    <a:pt x="2405787" y="331924"/>
                  </a:lnTo>
                  <a:lnTo>
                    <a:pt x="2423706" y="366268"/>
                  </a:lnTo>
                  <a:lnTo>
                    <a:pt x="2440470" y="369315"/>
                  </a:lnTo>
                  <a:lnTo>
                    <a:pt x="2444915" y="369315"/>
                  </a:lnTo>
                  <a:lnTo>
                    <a:pt x="2448979" y="368935"/>
                  </a:lnTo>
                  <a:lnTo>
                    <a:pt x="2452535" y="368173"/>
                  </a:lnTo>
                  <a:lnTo>
                    <a:pt x="2456091" y="367411"/>
                  </a:lnTo>
                  <a:lnTo>
                    <a:pt x="2459266" y="366522"/>
                  </a:lnTo>
                  <a:lnTo>
                    <a:pt x="2462060" y="365505"/>
                  </a:lnTo>
                  <a:lnTo>
                    <a:pt x="2464854" y="364489"/>
                  </a:lnTo>
                  <a:lnTo>
                    <a:pt x="2467267" y="363600"/>
                  </a:lnTo>
                  <a:lnTo>
                    <a:pt x="2469172" y="362838"/>
                  </a:lnTo>
                  <a:lnTo>
                    <a:pt x="2471077" y="362076"/>
                  </a:lnTo>
                  <a:lnTo>
                    <a:pt x="2472728" y="361696"/>
                  </a:lnTo>
                  <a:lnTo>
                    <a:pt x="2474379" y="361696"/>
                  </a:lnTo>
                  <a:lnTo>
                    <a:pt x="2475649" y="361696"/>
                  </a:lnTo>
                  <a:lnTo>
                    <a:pt x="2480983" y="367538"/>
                  </a:lnTo>
                  <a:lnTo>
                    <a:pt x="2481745" y="369824"/>
                  </a:lnTo>
                  <a:lnTo>
                    <a:pt x="2482253" y="372999"/>
                  </a:lnTo>
                  <a:lnTo>
                    <a:pt x="2482888" y="377063"/>
                  </a:lnTo>
                  <a:lnTo>
                    <a:pt x="2483396" y="381126"/>
                  </a:lnTo>
                  <a:lnTo>
                    <a:pt x="2483650" y="386207"/>
                  </a:lnTo>
                  <a:lnTo>
                    <a:pt x="2483650" y="392429"/>
                  </a:lnTo>
                  <a:lnTo>
                    <a:pt x="2483650" y="402336"/>
                  </a:lnTo>
                  <a:lnTo>
                    <a:pt x="2459647" y="434975"/>
                  </a:lnTo>
                  <a:lnTo>
                    <a:pt x="2454440" y="436117"/>
                  </a:lnTo>
                  <a:lnTo>
                    <a:pt x="2449106" y="437388"/>
                  </a:lnTo>
                  <a:lnTo>
                    <a:pt x="2443391" y="438403"/>
                  </a:lnTo>
                  <a:lnTo>
                    <a:pt x="2437295" y="439038"/>
                  </a:lnTo>
                  <a:lnTo>
                    <a:pt x="2431199" y="439674"/>
                  </a:lnTo>
                  <a:lnTo>
                    <a:pt x="2424976" y="440054"/>
                  </a:lnTo>
                  <a:lnTo>
                    <a:pt x="2418753" y="440054"/>
                  </a:lnTo>
                  <a:lnTo>
                    <a:pt x="2375192" y="433704"/>
                  </a:lnTo>
                  <a:lnTo>
                    <a:pt x="2339094" y="407017"/>
                  </a:lnTo>
                  <a:lnTo>
                    <a:pt x="2324451" y="370270"/>
                  </a:lnTo>
                  <a:lnTo>
                    <a:pt x="2321344" y="333248"/>
                  </a:lnTo>
                  <a:lnTo>
                    <a:pt x="2321344" y="180212"/>
                  </a:lnTo>
                  <a:lnTo>
                    <a:pt x="2285403" y="180212"/>
                  </a:lnTo>
                  <a:lnTo>
                    <a:pt x="2281212" y="180212"/>
                  </a:lnTo>
                  <a:lnTo>
                    <a:pt x="2278037" y="177546"/>
                  </a:lnTo>
                  <a:lnTo>
                    <a:pt x="2272449" y="146050"/>
                  </a:lnTo>
                  <a:lnTo>
                    <a:pt x="2272449" y="139573"/>
                  </a:lnTo>
                  <a:lnTo>
                    <a:pt x="2279942" y="113537"/>
                  </a:lnTo>
                  <a:lnTo>
                    <a:pt x="2281593" y="112395"/>
                  </a:lnTo>
                  <a:lnTo>
                    <a:pt x="2283498" y="111887"/>
                  </a:lnTo>
                  <a:lnTo>
                    <a:pt x="2285784" y="111887"/>
                  </a:lnTo>
                  <a:lnTo>
                    <a:pt x="2321344" y="111887"/>
                  </a:lnTo>
                  <a:lnTo>
                    <a:pt x="2321344" y="45211"/>
                  </a:lnTo>
                  <a:lnTo>
                    <a:pt x="2321344" y="42925"/>
                  </a:lnTo>
                  <a:lnTo>
                    <a:pt x="2321852" y="41021"/>
                  </a:lnTo>
                  <a:lnTo>
                    <a:pt x="2323122" y="39243"/>
                  </a:lnTo>
                  <a:lnTo>
                    <a:pt x="2324392" y="37465"/>
                  </a:lnTo>
                  <a:lnTo>
                    <a:pt x="2326551" y="35941"/>
                  </a:lnTo>
                  <a:lnTo>
                    <a:pt x="2329853" y="34671"/>
                  </a:lnTo>
                  <a:lnTo>
                    <a:pt x="2333028" y="33400"/>
                  </a:lnTo>
                  <a:lnTo>
                    <a:pt x="2337473" y="32511"/>
                  </a:lnTo>
                  <a:lnTo>
                    <a:pt x="2342934" y="32003"/>
                  </a:lnTo>
                  <a:lnTo>
                    <a:pt x="2348395" y="31369"/>
                  </a:lnTo>
                  <a:lnTo>
                    <a:pt x="2355126" y="31115"/>
                  </a:lnTo>
                  <a:lnTo>
                    <a:pt x="2363127" y="31115"/>
                  </a:lnTo>
                  <a:close/>
                </a:path>
                <a:path w="6839584" h="554990">
                  <a:moveTo>
                    <a:pt x="26123" y="0"/>
                  </a:moveTo>
                  <a:lnTo>
                    <a:pt x="137287" y="0"/>
                  </a:lnTo>
                  <a:lnTo>
                    <a:pt x="165159" y="855"/>
                  </a:lnTo>
                  <a:lnTo>
                    <a:pt x="214300" y="7661"/>
                  </a:lnTo>
                  <a:lnTo>
                    <a:pt x="254952" y="21181"/>
                  </a:lnTo>
                  <a:lnTo>
                    <a:pt x="288946" y="41271"/>
                  </a:lnTo>
                  <a:lnTo>
                    <a:pt x="316537" y="67839"/>
                  </a:lnTo>
                  <a:lnTo>
                    <a:pt x="337552" y="100744"/>
                  </a:lnTo>
                  <a:lnTo>
                    <a:pt x="351865" y="139892"/>
                  </a:lnTo>
                  <a:lnTo>
                    <a:pt x="359053" y="185283"/>
                  </a:lnTo>
                  <a:lnTo>
                    <a:pt x="359956" y="210312"/>
                  </a:lnTo>
                  <a:lnTo>
                    <a:pt x="358981" y="239033"/>
                  </a:lnTo>
                  <a:lnTo>
                    <a:pt x="351222" y="290000"/>
                  </a:lnTo>
                  <a:lnTo>
                    <a:pt x="335795" y="332482"/>
                  </a:lnTo>
                  <a:lnTo>
                    <a:pt x="313424" y="367049"/>
                  </a:lnTo>
                  <a:lnTo>
                    <a:pt x="284350" y="393908"/>
                  </a:lnTo>
                  <a:lnTo>
                    <a:pt x="248936" y="413581"/>
                  </a:lnTo>
                  <a:lnTo>
                    <a:pt x="207036" y="426251"/>
                  </a:lnTo>
                  <a:lnTo>
                    <a:pt x="157391" y="432538"/>
                  </a:lnTo>
                  <a:lnTo>
                    <a:pt x="129590" y="433324"/>
                  </a:lnTo>
                  <a:lnTo>
                    <a:pt x="26123" y="433324"/>
                  </a:lnTo>
                  <a:lnTo>
                    <a:pt x="18757" y="433324"/>
                  </a:lnTo>
                  <a:lnTo>
                    <a:pt x="12560" y="431164"/>
                  </a:lnTo>
                  <a:lnTo>
                    <a:pt x="7531" y="426847"/>
                  </a:lnTo>
                  <a:lnTo>
                    <a:pt x="2514" y="422401"/>
                  </a:lnTo>
                  <a:lnTo>
                    <a:pt x="0" y="415289"/>
                  </a:lnTo>
                  <a:lnTo>
                    <a:pt x="0" y="405511"/>
                  </a:lnTo>
                  <a:lnTo>
                    <a:pt x="0" y="27813"/>
                  </a:lnTo>
                  <a:lnTo>
                    <a:pt x="0" y="18033"/>
                  </a:lnTo>
                  <a:lnTo>
                    <a:pt x="2514" y="10922"/>
                  </a:lnTo>
                  <a:lnTo>
                    <a:pt x="7531" y="6603"/>
                  </a:lnTo>
                  <a:lnTo>
                    <a:pt x="12560" y="2158"/>
                  </a:lnTo>
                  <a:lnTo>
                    <a:pt x="18757" y="0"/>
                  </a:lnTo>
                  <a:lnTo>
                    <a:pt x="26123" y="0"/>
                  </a:lnTo>
                  <a:close/>
                </a:path>
              </a:pathLst>
            </a:custGeom>
            <a:ln w="18288">
              <a:solidFill>
                <a:srgbClr val="FFFFFF"/>
              </a:solidFill>
            </a:ln>
          </p:spPr>
          <p:txBody>
            <a:bodyPr wrap="square" lIns="0" tIns="0" rIns="0" bIns="0" rtlCol="0"/>
            <a:lstStyle/>
            <a:p>
              <a:endParaRPr/>
            </a:p>
          </p:txBody>
        </p:sp>
        <p:sp>
          <p:nvSpPr>
            <p:cNvPr id="16" name="object 16"/>
            <p:cNvSpPr/>
            <p:nvPr/>
          </p:nvSpPr>
          <p:spPr>
            <a:xfrm>
              <a:off x="7334757" y="223393"/>
              <a:ext cx="115443" cy="106680"/>
            </a:xfrm>
            <a:prstGeom prst="rect">
              <a:avLst/>
            </a:prstGeom>
            <a:blipFill>
              <a:blip r:embed="rId12" cstate="print"/>
              <a:stretch>
                <a:fillRect/>
              </a:stretch>
            </a:blipFill>
          </p:spPr>
          <p:txBody>
            <a:bodyPr wrap="square" lIns="0" tIns="0" rIns="0" bIns="0" rtlCol="0"/>
            <a:lstStyle/>
            <a:p>
              <a:endParaRPr/>
            </a:p>
          </p:txBody>
        </p:sp>
        <p:sp>
          <p:nvSpPr>
            <p:cNvPr id="17" name="object 17"/>
            <p:cNvSpPr/>
            <p:nvPr/>
          </p:nvSpPr>
          <p:spPr>
            <a:xfrm>
              <a:off x="1346961" y="223393"/>
              <a:ext cx="115443" cy="106680"/>
            </a:xfrm>
            <a:prstGeom prst="rect">
              <a:avLst/>
            </a:prstGeom>
            <a:blipFill>
              <a:blip r:embed="rId12" cstate="print"/>
              <a:stretch>
                <a:fillRect/>
              </a:stretch>
            </a:blipFill>
          </p:spPr>
          <p:txBody>
            <a:bodyPr wrap="square" lIns="0" tIns="0" rIns="0" bIns="0" rtlCol="0"/>
            <a:lstStyle/>
            <a:p>
              <a:endParaRPr/>
            </a:p>
          </p:txBody>
        </p:sp>
        <p:sp>
          <p:nvSpPr>
            <p:cNvPr id="18" name="object 18"/>
            <p:cNvSpPr/>
            <p:nvPr/>
          </p:nvSpPr>
          <p:spPr>
            <a:xfrm>
              <a:off x="1497838" y="218566"/>
              <a:ext cx="5768975" cy="476884"/>
            </a:xfrm>
            <a:custGeom>
              <a:avLst/>
              <a:gdLst/>
              <a:ahLst/>
              <a:cxnLst/>
              <a:rect l="l" t="t" r="r" b="b"/>
              <a:pathLst>
                <a:path w="5768975" h="476884">
                  <a:moveTo>
                    <a:pt x="5726557" y="3682"/>
                  </a:moveTo>
                  <a:lnTo>
                    <a:pt x="5734812" y="3682"/>
                  </a:lnTo>
                  <a:lnTo>
                    <a:pt x="5741670" y="3936"/>
                  </a:lnTo>
                  <a:lnTo>
                    <a:pt x="5747004" y="4699"/>
                  </a:lnTo>
                  <a:lnTo>
                    <a:pt x="5752338" y="5333"/>
                  </a:lnTo>
                  <a:lnTo>
                    <a:pt x="5756656" y="6223"/>
                  </a:lnTo>
                  <a:lnTo>
                    <a:pt x="5759704" y="7492"/>
                  </a:lnTo>
                  <a:lnTo>
                    <a:pt x="5762879" y="8762"/>
                  </a:lnTo>
                  <a:lnTo>
                    <a:pt x="5765038" y="10159"/>
                  </a:lnTo>
                  <a:lnTo>
                    <a:pt x="5766435" y="12064"/>
                  </a:lnTo>
                  <a:lnTo>
                    <a:pt x="5767832" y="13842"/>
                  </a:lnTo>
                  <a:lnTo>
                    <a:pt x="5768467" y="15748"/>
                  </a:lnTo>
                  <a:lnTo>
                    <a:pt x="5768467" y="18033"/>
                  </a:lnTo>
                  <a:lnTo>
                    <a:pt x="5768467" y="457326"/>
                  </a:lnTo>
                  <a:lnTo>
                    <a:pt x="5768467" y="459866"/>
                  </a:lnTo>
                  <a:lnTo>
                    <a:pt x="5767832" y="461898"/>
                  </a:lnTo>
                  <a:lnTo>
                    <a:pt x="5740019" y="470788"/>
                  </a:lnTo>
                  <a:lnTo>
                    <a:pt x="5733288" y="470788"/>
                  </a:lnTo>
                  <a:lnTo>
                    <a:pt x="5726176" y="470788"/>
                  </a:lnTo>
                  <a:lnTo>
                    <a:pt x="5698997" y="463549"/>
                  </a:lnTo>
                  <a:lnTo>
                    <a:pt x="5697728" y="461898"/>
                  </a:lnTo>
                  <a:lnTo>
                    <a:pt x="5697093" y="459866"/>
                  </a:lnTo>
                  <a:lnTo>
                    <a:pt x="5697093" y="457326"/>
                  </a:lnTo>
                  <a:lnTo>
                    <a:pt x="5697093" y="424179"/>
                  </a:lnTo>
                  <a:lnTo>
                    <a:pt x="5661231" y="455166"/>
                  </a:lnTo>
                  <a:lnTo>
                    <a:pt x="5622035" y="473075"/>
                  </a:lnTo>
                  <a:lnTo>
                    <a:pt x="5592698" y="476503"/>
                  </a:lnTo>
                  <a:lnTo>
                    <a:pt x="5576240" y="475670"/>
                  </a:lnTo>
                  <a:lnTo>
                    <a:pt x="5534914" y="463168"/>
                  </a:lnTo>
                  <a:lnTo>
                    <a:pt x="5504356" y="438201"/>
                  </a:lnTo>
                  <a:lnTo>
                    <a:pt x="5483510" y="403240"/>
                  </a:lnTo>
                  <a:lnTo>
                    <a:pt x="5471808" y="359991"/>
                  </a:lnTo>
                  <a:lnTo>
                    <a:pt x="5468112" y="312038"/>
                  </a:lnTo>
                  <a:lnTo>
                    <a:pt x="5468637" y="292631"/>
                  </a:lnTo>
                  <a:lnTo>
                    <a:pt x="5476620" y="240410"/>
                  </a:lnTo>
                  <a:lnTo>
                    <a:pt x="5493819" y="197941"/>
                  </a:lnTo>
                  <a:lnTo>
                    <a:pt x="5519959" y="166290"/>
                  </a:lnTo>
                  <a:lnTo>
                    <a:pt x="5555073" y="146377"/>
                  </a:lnTo>
                  <a:lnTo>
                    <a:pt x="5598668" y="139572"/>
                  </a:lnTo>
                  <a:lnTo>
                    <a:pt x="5610935" y="140215"/>
                  </a:lnTo>
                  <a:lnTo>
                    <a:pt x="5654430" y="155525"/>
                  </a:lnTo>
                  <a:lnTo>
                    <a:pt x="5684773" y="179831"/>
                  </a:lnTo>
                  <a:lnTo>
                    <a:pt x="5684773" y="18033"/>
                  </a:lnTo>
                  <a:lnTo>
                    <a:pt x="5684773" y="15748"/>
                  </a:lnTo>
                  <a:lnTo>
                    <a:pt x="5685282" y="13842"/>
                  </a:lnTo>
                  <a:lnTo>
                    <a:pt x="5686552" y="12064"/>
                  </a:lnTo>
                  <a:lnTo>
                    <a:pt x="5687821" y="10159"/>
                  </a:lnTo>
                  <a:lnTo>
                    <a:pt x="5689981" y="8762"/>
                  </a:lnTo>
                  <a:lnTo>
                    <a:pt x="5693283" y="7492"/>
                  </a:lnTo>
                  <a:lnTo>
                    <a:pt x="5696458" y="6223"/>
                  </a:lnTo>
                  <a:lnTo>
                    <a:pt x="5700776" y="5333"/>
                  </a:lnTo>
                  <a:lnTo>
                    <a:pt x="5706110" y="4699"/>
                  </a:lnTo>
                  <a:lnTo>
                    <a:pt x="5711570" y="3936"/>
                  </a:lnTo>
                  <a:lnTo>
                    <a:pt x="5718302" y="3682"/>
                  </a:lnTo>
                  <a:lnTo>
                    <a:pt x="5726557" y="3682"/>
                  </a:lnTo>
                  <a:close/>
                </a:path>
                <a:path w="5768975" h="476884">
                  <a:moveTo>
                    <a:pt x="4329303" y="0"/>
                  </a:moveTo>
                  <a:lnTo>
                    <a:pt x="4337939" y="0"/>
                  </a:lnTo>
                  <a:lnTo>
                    <a:pt x="4346194" y="634"/>
                  </a:lnTo>
                  <a:lnTo>
                    <a:pt x="4354068" y="2158"/>
                  </a:lnTo>
                  <a:lnTo>
                    <a:pt x="4361815" y="3555"/>
                  </a:lnTo>
                  <a:lnTo>
                    <a:pt x="4368038" y="5079"/>
                  </a:lnTo>
                  <a:lnTo>
                    <a:pt x="4372483" y="6857"/>
                  </a:lnTo>
                  <a:lnTo>
                    <a:pt x="4376928" y="8508"/>
                  </a:lnTo>
                  <a:lnTo>
                    <a:pt x="4379976" y="10032"/>
                  </a:lnTo>
                  <a:lnTo>
                    <a:pt x="4381500" y="11556"/>
                  </a:lnTo>
                  <a:lnTo>
                    <a:pt x="4383024" y="12953"/>
                  </a:lnTo>
                  <a:lnTo>
                    <a:pt x="4384294" y="15112"/>
                  </a:lnTo>
                  <a:lnTo>
                    <a:pt x="4385310" y="17906"/>
                  </a:lnTo>
                  <a:lnTo>
                    <a:pt x="4386326" y="20700"/>
                  </a:lnTo>
                  <a:lnTo>
                    <a:pt x="4387088" y="24256"/>
                  </a:lnTo>
                  <a:lnTo>
                    <a:pt x="4387469" y="28575"/>
                  </a:lnTo>
                  <a:lnTo>
                    <a:pt x="4387977" y="32892"/>
                  </a:lnTo>
                  <a:lnTo>
                    <a:pt x="4388231" y="38353"/>
                  </a:lnTo>
                  <a:lnTo>
                    <a:pt x="4388231" y="44830"/>
                  </a:lnTo>
                  <a:lnTo>
                    <a:pt x="4388231" y="51307"/>
                  </a:lnTo>
                  <a:lnTo>
                    <a:pt x="4387977" y="56514"/>
                  </a:lnTo>
                  <a:lnTo>
                    <a:pt x="4387469" y="60451"/>
                  </a:lnTo>
                  <a:lnTo>
                    <a:pt x="4387088" y="64261"/>
                  </a:lnTo>
                  <a:lnTo>
                    <a:pt x="4382516" y="73786"/>
                  </a:lnTo>
                  <a:lnTo>
                    <a:pt x="4381373" y="74549"/>
                  </a:lnTo>
                  <a:lnTo>
                    <a:pt x="4380103" y="74929"/>
                  </a:lnTo>
                  <a:lnTo>
                    <a:pt x="4378833" y="74929"/>
                  </a:lnTo>
                  <a:lnTo>
                    <a:pt x="4377309" y="74929"/>
                  </a:lnTo>
                  <a:lnTo>
                    <a:pt x="4375531" y="74549"/>
                  </a:lnTo>
                  <a:lnTo>
                    <a:pt x="4373626" y="73786"/>
                  </a:lnTo>
                  <a:lnTo>
                    <a:pt x="4371721" y="73025"/>
                  </a:lnTo>
                  <a:lnTo>
                    <a:pt x="4369435" y="72135"/>
                  </a:lnTo>
                  <a:lnTo>
                    <a:pt x="4366641" y="71247"/>
                  </a:lnTo>
                  <a:lnTo>
                    <a:pt x="4363847" y="70357"/>
                  </a:lnTo>
                  <a:lnTo>
                    <a:pt x="4360545" y="69596"/>
                  </a:lnTo>
                  <a:lnTo>
                    <a:pt x="4356735" y="68706"/>
                  </a:lnTo>
                  <a:lnTo>
                    <a:pt x="4352925" y="67944"/>
                  </a:lnTo>
                  <a:lnTo>
                    <a:pt x="4348480" y="67563"/>
                  </a:lnTo>
                  <a:lnTo>
                    <a:pt x="4343273" y="67563"/>
                  </a:lnTo>
                  <a:lnTo>
                    <a:pt x="4337304" y="67563"/>
                  </a:lnTo>
                  <a:lnTo>
                    <a:pt x="4332097" y="68579"/>
                  </a:lnTo>
                  <a:lnTo>
                    <a:pt x="4327779" y="70484"/>
                  </a:lnTo>
                  <a:lnTo>
                    <a:pt x="4323334" y="72389"/>
                  </a:lnTo>
                  <a:lnTo>
                    <a:pt x="4319778" y="75310"/>
                  </a:lnTo>
                  <a:lnTo>
                    <a:pt x="4316857" y="79501"/>
                  </a:lnTo>
                  <a:lnTo>
                    <a:pt x="4313936" y="83565"/>
                  </a:lnTo>
                  <a:lnTo>
                    <a:pt x="4311904" y="89026"/>
                  </a:lnTo>
                  <a:lnTo>
                    <a:pt x="4310507" y="95503"/>
                  </a:lnTo>
                  <a:lnTo>
                    <a:pt x="4309110" y="102107"/>
                  </a:lnTo>
                  <a:lnTo>
                    <a:pt x="4308475" y="110235"/>
                  </a:lnTo>
                  <a:lnTo>
                    <a:pt x="4308475" y="119887"/>
                  </a:lnTo>
                  <a:lnTo>
                    <a:pt x="4308475" y="147319"/>
                  </a:lnTo>
                  <a:lnTo>
                    <a:pt x="4363085" y="147319"/>
                  </a:lnTo>
                  <a:lnTo>
                    <a:pt x="4365117" y="147319"/>
                  </a:lnTo>
                  <a:lnTo>
                    <a:pt x="4366895" y="147827"/>
                  </a:lnTo>
                  <a:lnTo>
                    <a:pt x="4368546" y="148970"/>
                  </a:lnTo>
                  <a:lnTo>
                    <a:pt x="4370324" y="150113"/>
                  </a:lnTo>
                  <a:lnTo>
                    <a:pt x="4371721" y="151891"/>
                  </a:lnTo>
                  <a:lnTo>
                    <a:pt x="4372737" y="154431"/>
                  </a:lnTo>
                  <a:lnTo>
                    <a:pt x="4373880" y="157098"/>
                  </a:lnTo>
                  <a:lnTo>
                    <a:pt x="4374769" y="160527"/>
                  </a:lnTo>
                  <a:lnTo>
                    <a:pt x="4375277" y="164972"/>
                  </a:lnTo>
                  <a:lnTo>
                    <a:pt x="4375912" y="169544"/>
                  </a:lnTo>
                  <a:lnTo>
                    <a:pt x="4376166" y="175005"/>
                  </a:lnTo>
                  <a:lnTo>
                    <a:pt x="4376166" y="181482"/>
                  </a:lnTo>
                  <a:lnTo>
                    <a:pt x="4375951" y="189984"/>
                  </a:lnTo>
                  <a:lnTo>
                    <a:pt x="4367276" y="215645"/>
                  </a:lnTo>
                  <a:lnTo>
                    <a:pt x="4363085" y="215645"/>
                  </a:lnTo>
                  <a:lnTo>
                    <a:pt x="4308475" y="215645"/>
                  </a:lnTo>
                  <a:lnTo>
                    <a:pt x="4308475" y="457326"/>
                  </a:lnTo>
                  <a:lnTo>
                    <a:pt x="4308475" y="459612"/>
                  </a:lnTo>
                  <a:lnTo>
                    <a:pt x="4307840" y="461517"/>
                  </a:lnTo>
                  <a:lnTo>
                    <a:pt x="4306443" y="463168"/>
                  </a:lnTo>
                  <a:lnTo>
                    <a:pt x="4305173" y="464946"/>
                  </a:lnTo>
                  <a:lnTo>
                    <a:pt x="4302887" y="466343"/>
                  </a:lnTo>
                  <a:lnTo>
                    <a:pt x="4299839" y="467359"/>
                  </a:lnTo>
                  <a:lnTo>
                    <a:pt x="4296664" y="468502"/>
                  </a:lnTo>
                  <a:lnTo>
                    <a:pt x="4292346" y="469391"/>
                  </a:lnTo>
                  <a:lnTo>
                    <a:pt x="4286758" y="469899"/>
                  </a:lnTo>
                  <a:lnTo>
                    <a:pt x="4281170" y="470534"/>
                  </a:lnTo>
                  <a:lnTo>
                    <a:pt x="4274312" y="470788"/>
                  </a:lnTo>
                  <a:lnTo>
                    <a:pt x="4266311" y="470788"/>
                  </a:lnTo>
                  <a:lnTo>
                    <a:pt x="4258310" y="470788"/>
                  </a:lnTo>
                  <a:lnTo>
                    <a:pt x="4251452" y="470534"/>
                  </a:lnTo>
                  <a:lnTo>
                    <a:pt x="4245991" y="469899"/>
                  </a:lnTo>
                  <a:lnTo>
                    <a:pt x="4240530" y="469391"/>
                  </a:lnTo>
                  <a:lnTo>
                    <a:pt x="4236212" y="468502"/>
                  </a:lnTo>
                  <a:lnTo>
                    <a:pt x="4233037" y="467359"/>
                  </a:lnTo>
                  <a:lnTo>
                    <a:pt x="4229735" y="466343"/>
                  </a:lnTo>
                  <a:lnTo>
                    <a:pt x="4227576" y="464946"/>
                  </a:lnTo>
                  <a:lnTo>
                    <a:pt x="4226306" y="463168"/>
                  </a:lnTo>
                  <a:lnTo>
                    <a:pt x="4225036" y="461517"/>
                  </a:lnTo>
                  <a:lnTo>
                    <a:pt x="4224401" y="459612"/>
                  </a:lnTo>
                  <a:lnTo>
                    <a:pt x="4224401" y="457326"/>
                  </a:lnTo>
                  <a:lnTo>
                    <a:pt x="4224401" y="215645"/>
                  </a:lnTo>
                  <a:lnTo>
                    <a:pt x="4186936" y="215645"/>
                  </a:lnTo>
                  <a:lnTo>
                    <a:pt x="4182745" y="215645"/>
                  </a:lnTo>
                  <a:lnTo>
                    <a:pt x="4179570" y="212978"/>
                  </a:lnTo>
                  <a:lnTo>
                    <a:pt x="4174236" y="181482"/>
                  </a:lnTo>
                  <a:lnTo>
                    <a:pt x="4174236" y="175005"/>
                  </a:lnTo>
                  <a:lnTo>
                    <a:pt x="4181475" y="148970"/>
                  </a:lnTo>
                  <a:lnTo>
                    <a:pt x="4183126" y="147827"/>
                  </a:lnTo>
                  <a:lnTo>
                    <a:pt x="4185031" y="147319"/>
                  </a:lnTo>
                  <a:lnTo>
                    <a:pt x="4187316" y="147319"/>
                  </a:lnTo>
                  <a:lnTo>
                    <a:pt x="4224401" y="147319"/>
                  </a:lnTo>
                  <a:lnTo>
                    <a:pt x="4224401" y="122174"/>
                  </a:lnTo>
                  <a:lnTo>
                    <a:pt x="4224782" y="107408"/>
                  </a:lnTo>
                  <a:lnTo>
                    <a:pt x="4230497" y="68706"/>
                  </a:lnTo>
                  <a:lnTo>
                    <a:pt x="4249420" y="30606"/>
                  </a:lnTo>
                  <a:lnTo>
                    <a:pt x="4282186" y="7619"/>
                  </a:lnTo>
                  <a:lnTo>
                    <a:pt x="4316154" y="476"/>
                  </a:lnTo>
                  <a:lnTo>
                    <a:pt x="4329303" y="0"/>
                  </a:lnTo>
                  <a:close/>
                </a:path>
                <a:path w="5768975" h="476884">
                  <a:moveTo>
                    <a:pt x="371475" y="0"/>
                  </a:moveTo>
                  <a:lnTo>
                    <a:pt x="380111" y="0"/>
                  </a:lnTo>
                  <a:lnTo>
                    <a:pt x="388366" y="634"/>
                  </a:lnTo>
                  <a:lnTo>
                    <a:pt x="396239" y="2158"/>
                  </a:lnTo>
                  <a:lnTo>
                    <a:pt x="403987" y="3555"/>
                  </a:lnTo>
                  <a:lnTo>
                    <a:pt x="410210" y="5079"/>
                  </a:lnTo>
                  <a:lnTo>
                    <a:pt x="414655" y="6857"/>
                  </a:lnTo>
                  <a:lnTo>
                    <a:pt x="419100" y="8508"/>
                  </a:lnTo>
                  <a:lnTo>
                    <a:pt x="422148" y="10032"/>
                  </a:lnTo>
                  <a:lnTo>
                    <a:pt x="423672" y="11556"/>
                  </a:lnTo>
                  <a:lnTo>
                    <a:pt x="425195" y="12953"/>
                  </a:lnTo>
                  <a:lnTo>
                    <a:pt x="426466" y="15112"/>
                  </a:lnTo>
                  <a:lnTo>
                    <a:pt x="427481" y="17906"/>
                  </a:lnTo>
                  <a:lnTo>
                    <a:pt x="428498" y="20700"/>
                  </a:lnTo>
                  <a:lnTo>
                    <a:pt x="429260" y="24256"/>
                  </a:lnTo>
                  <a:lnTo>
                    <a:pt x="429641" y="28575"/>
                  </a:lnTo>
                  <a:lnTo>
                    <a:pt x="430149" y="32892"/>
                  </a:lnTo>
                  <a:lnTo>
                    <a:pt x="430403" y="38353"/>
                  </a:lnTo>
                  <a:lnTo>
                    <a:pt x="430403" y="44830"/>
                  </a:lnTo>
                  <a:lnTo>
                    <a:pt x="430403" y="51307"/>
                  </a:lnTo>
                  <a:lnTo>
                    <a:pt x="430149" y="56514"/>
                  </a:lnTo>
                  <a:lnTo>
                    <a:pt x="429641" y="60451"/>
                  </a:lnTo>
                  <a:lnTo>
                    <a:pt x="429260" y="64261"/>
                  </a:lnTo>
                  <a:lnTo>
                    <a:pt x="424688" y="73786"/>
                  </a:lnTo>
                  <a:lnTo>
                    <a:pt x="423544" y="74549"/>
                  </a:lnTo>
                  <a:lnTo>
                    <a:pt x="422275" y="74929"/>
                  </a:lnTo>
                  <a:lnTo>
                    <a:pt x="421005" y="74929"/>
                  </a:lnTo>
                  <a:lnTo>
                    <a:pt x="419481" y="74929"/>
                  </a:lnTo>
                  <a:lnTo>
                    <a:pt x="417703" y="74549"/>
                  </a:lnTo>
                  <a:lnTo>
                    <a:pt x="415798" y="73786"/>
                  </a:lnTo>
                  <a:lnTo>
                    <a:pt x="413893" y="73025"/>
                  </a:lnTo>
                  <a:lnTo>
                    <a:pt x="411606" y="72135"/>
                  </a:lnTo>
                  <a:lnTo>
                    <a:pt x="408813" y="71247"/>
                  </a:lnTo>
                  <a:lnTo>
                    <a:pt x="406019" y="70357"/>
                  </a:lnTo>
                  <a:lnTo>
                    <a:pt x="402717" y="69596"/>
                  </a:lnTo>
                  <a:lnTo>
                    <a:pt x="398906" y="68706"/>
                  </a:lnTo>
                  <a:lnTo>
                    <a:pt x="395097" y="67944"/>
                  </a:lnTo>
                  <a:lnTo>
                    <a:pt x="390651" y="67563"/>
                  </a:lnTo>
                  <a:lnTo>
                    <a:pt x="385444" y="67563"/>
                  </a:lnTo>
                  <a:lnTo>
                    <a:pt x="379475" y="67563"/>
                  </a:lnTo>
                  <a:lnTo>
                    <a:pt x="374269" y="68579"/>
                  </a:lnTo>
                  <a:lnTo>
                    <a:pt x="369950" y="70484"/>
                  </a:lnTo>
                  <a:lnTo>
                    <a:pt x="365506" y="72389"/>
                  </a:lnTo>
                  <a:lnTo>
                    <a:pt x="361950" y="75310"/>
                  </a:lnTo>
                  <a:lnTo>
                    <a:pt x="359029" y="79501"/>
                  </a:lnTo>
                  <a:lnTo>
                    <a:pt x="356107" y="83565"/>
                  </a:lnTo>
                  <a:lnTo>
                    <a:pt x="354075" y="89026"/>
                  </a:lnTo>
                  <a:lnTo>
                    <a:pt x="352679" y="95503"/>
                  </a:lnTo>
                  <a:lnTo>
                    <a:pt x="351281" y="102107"/>
                  </a:lnTo>
                  <a:lnTo>
                    <a:pt x="350647" y="110235"/>
                  </a:lnTo>
                  <a:lnTo>
                    <a:pt x="350647" y="119887"/>
                  </a:lnTo>
                  <a:lnTo>
                    <a:pt x="350647" y="147319"/>
                  </a:lnTo>
                  <a:lnTo>
                    <a:pt x="405256" y="147319"/>
                  </a:lnTo>
                  <a:lnTo>
                    <a:pt x="407288" y="147319"/>
                  </a:lnTo>
                  <a:lnTo>
                    <a:pt x="409067" y="147827"/>
                  </a:lnTo>
                  <a:lnTo>
                    <a:pt x="410718" y="148970"/>
                  </a:lnTo>
                  <a:lnTo>
                    <a:pt x="412495" y="150113"/>
                  </a:lnTo>
                  <a:lnTo>
                    <a:pt x="413893" y="151891"/>
                  </a:lnTo>
                  <a:lnTo>
                    <a:pt x="414909" y="154431"/>
                  </a:lnTo>
                  <a:lnTo>
                    <a:pt x="416051" y="157098"/>
                  </a:lnTo>
                  <a:lnTo>
                    <a:pt x="416941" y="160527"/>
                  </a:lnTo>
                  <a:lnTo>
                    <a:pt x="417449" y="164972"/>
                  </a:lnTo>
                  <a:lnTo>
                    <a:pt x="418084" y="169544"/>
                  </a:lnTo>
                  <a:lnTo>
                    <a:pt x="418338" y="175005"/>
                  </a:lnTo>
                  <a:lnTo>
                    <a:pt x="418338" y="181482"/>
                  </a:lnTo>
                  <a:lnTo>
                    <a:pt x="418123" y="189984"/>
                  </a:lnTo>
                  <a:lnTo>
                    <a:pt x="409448" y="215645"/>
                  </a:lnTo>
                  <a:lnTo>
                    <a:pt x="405256" y="215645"/>
                  </a:lnTo>
                  <a:lnTo>
                    <a:pt x="350647" y="215645"/>
                  </a:lnTo>
                  <a:lnTo>
                    <a:pt x="350647" y="457326"/>
                  </a:lnTo>
                  <a:lnTo>
                    <a:pt x="350647" y="459612"/>
                  </a:lnTo>
                  <a:lnTo>
                    <a:pt x="350012" y="461517"/>
                  </a:lnTo>
                  <a:lnTo>
                    <a:pt x="348614" y="463168"/>
                  </a:lnTo>
                  <a:lnTo>
                    <a:pt x="347344" y="464946"/>
                  </a:lnTo>
                  <a:lnTo>
                    <a:pt x="345059" y="466343"/>
                  </a:lnTo>
                  <a:lnTo>
                    <a:pt x="342011" y="467359"/>
                  </a:lnTo>
                  <a:lnTo>
                    <a:pt x="338836" y="468502"/>
                  </a:lnTo>
                  <a:lnTo>
                    <a:pt x="334518" y="469391"/>
                  </a:lnTo>
                  <a:lnTo>
                    <a:pt x="328930" y="469899"/>
                  </a:lnTo>
                  <a:lnTo>
                    <a:pt x="323342" y="470534"/>
                  </a:lnTo>
                  <a:lnTo>
                    <a:pt x="316484" y="470788"/>
                  </a:lnTo>
                  <a:lnTo>
                    <a:pt x="308482" y="470788"/>
                  </a:lnTo>
                  <a:lnTo>
                    <a:pt x="300481" y="470788"/>
                  </a:lnTo>
                  <a:lnTo>
                    <a:pt x="293624" y="470534"/>
                  </a:lnTo>
                  <a:lnTo>
                    <a:pt x="288163" y="469899"/>
                  </a:lnTo>
                  <a:lnTo>
                    <a:pt x="282701" y="469391"/>
                  </a:lnTo>
                  <a:lnTo>
                    <a:pt x="278384" y="468502"/>
                  </a:lnTo>
                  <a:lnTo>
                    <a:pt x="275209" y="467359"/>
                  </a:lnTo>
                  <a:lnTo>
                    <a:pt x="271906" y="466343"/>
                  </a:lnTo>
                  <a:lnTo>
                    <a:pt x="269748" y="464946"/>
                  </a:lnTo>
                  <a:lnTo>
                    <a:pt x="268478" y="463168"/>
                  </a:lnTo>
                  <a:lnTo>
                    <a:pt x="267207" y="461517"/>
                  </a:lnTo>
                  <a:lnTo>
                    <a:pt x="266573" y="459612"/>
                  </a:lnTo>
                  <a:lnTo>
                    <a:pt x="266573" y="457326"/>
                  </a:lnTo>
                  <a:lnTo>
                    <a:pt x="266573" y="215645"/>
                  </a:lnTo>
                  <a:lnTo>
                    <a:pt x="229107" y="215645"/>
                  </a:lnTo>
                  <a:lnTo>
                    <a:pt x="224917" y="215645"/>
                  </a:lnTo>
                  <a:lnTo>
                    <a:pt x="221742" y="212978"/>
                  </a:lnTo>
                  <a:lnTo>
                    <a:pt x="216407" y="181482"/>
                  </a:lnTo>
                  <a:lnTo>
                    <a:pt x="216407" y="175005"/>
                  </a:lnTo>
                  <a:lnTo>
                    <a:pt x="223647" y="148970"/>
                  </a:lnTo>
                  <a:lnTo>
                    <a:pt x="225298" y="147827"/>
                  </a:lnTo>
                  <a:lnTo>
                    <a:pt x="227203" y="147319"/>
                  </a:lnTo>
                  <a:lnTo>
                    <a:pt x="229488" y="147319"/>
                  </a:lnTo>
                  <a:lnTo>
                    <a:pt x="266573" y="147319"/>
                  </a:lnTo>
                  <a:lnTo>
                    <a:pt x="266573" y="122174"/>
                  </a:lnTo>
                  <a:lnTo>
                    <a:pt x="266954" y="107408"/>
                  </a:lnTo>
                  <a:lnTo>
                    <a:pt x="272669" y="68706"/>
                  </a:lnTo>
                  <a:lnTo>
                    <a:pt x="291592" y="30606"/>
                  </a:lnTo>
                  <a:lnTo>
                    <a:pt x="324357" y="7619"/>
                  </a:lnTo>
                  <a:lnTo>
                    <a:pt x="358326" y="476"/>
                  </a:lnTo>
                  <a:lnTo>
                    <a:pt x="371475" y="0"/>
                  </a:lnTo>
                  <a:close/>
                </a:path>
                <a:path w="5768975" h="476884">
                  <a:moveTo>
                    <a:pt x="155067" y="0"/>
                  </a:moveTo>
                  <a:lnTo>
                    <a:pt x="163703" y="0"/>
                  </a:lnTo>
                  <a:lnTo>
                    <a:pt x="171957" y="634"/>
                  </a:lnTo>
                  <a:lnTo>
                    <a:pt x="179831" y="2158"/>
                  </a:lnTo>
                  <a:lnTo>
                    <a:pt x="187579" y="3555"/>
                  </a:lnTo>
                  <a:lnTo>
                    <a:pt x="193801" y="5079"/>
                  </a:lnTo>
                  <a:lnTo>
                    <a:pt x="198247" y="6857"/>
                  </a:lnTo>
                  <a:lnTo>
                    <a:pt x="202692" y="8508"/>
                  </a:lnTo>
                  <a:lnTo>
                    <a:pt x="205739" y="10032"/>
                  </a:lnTo>
                  <a:lnTo>
                    <a:pt x="207263" y="11556"/>
                  </a:lnTo>
                  <a:lnTo>
                    <a:pt x="208787" y="12953"/>
                  </a:lnTo>
                  <a:lnTo>
                    <a:pt x="213232" y="28575"/>
                  </a:lnTo>
                  <a:lnTo>
                    <a:pt x="213741" y="32892"/>
                  </a:lnTo>
                  <a:lnTo>
                    <a:pt x="213994" y="38353"/>
                  </a:lnTo>
                  <a:lnTo>
                    <a:pt x="213994" y="44830"/>
                  </a:lnTo>
                  <a:lnTo>
                    <a:pt x="213994" y="51307"/>
                  </a:lnTo>
                  <a:lnTo>
                    <a:pt x="213741" y="56514"/>
                  </a:lnTo>
                  <a:lnTo>
                    <a:pt x="213232" y="60451"/>
                  </a:lnTo>
                  <a:lnTo>
                    <a:pt x="212851" y="64261"/>
                  </a:lnTo>
                  <a:lnTo>
                    <a:pt x="208280" y="73786"/>
                  </a:lnTo>
                  <a:lnTo>
                    <a:pt x="207137" y="74549"/>
                  </a:lnTo>
                  <a:lnTo>
                    <a:pt x="205867" y="74929"/>
                  </a:lnTo>
                  <a:lnTo>
                    <a:pt x="204597" y="74929"/>
                  </a:lnTo>
                  <a:lnTo>
                    <a:pt x="203073" y="74929"/>
                  </a:lnTo>
                  <a:lnTo>
                    <a:pt x="201294" y="74549"/>
                  </a:lnTo>
                  <a:lnTo>
                    <a:pt x="199389" y="73786"/>
                  </a:lnTo>
                  <a:lnTo>
                    <a:pt x="197485" y="73025"/>
                  </a:lnTo>
                  <a:lnTo>
                    <a:pt x="195199" y="72135"/>
                  </a:lnTo>
                  <a:lnTo>
                    <a:pt x="192405" y="71247"/>
                  </a:lnTo>
                  <a:lnTo>
                    <a:pt x="189611" y="70357"/>
                  </a:lnTo>
                  <a:lnTo>
                    <a:pt x="186309" y="69596"/>
                  </a:lnTo>
                  <a:lnTo>
                    <a:pt x="182499" y="68706"/>
                  </a:lnTo>
                  <a:lnTo>
                    <a:pt x="178688" y="67944"/>
                  </a:lnTo>
                  <a:lnTo>
                    <a:pt x="174244" y="67563"/>
                  </a:lnTo>
                  <a:lnTo>
                    <a:pt x="169037" y="67563"/>
                  </a:lnTo>
                  <a:lnTo>
                    <a:pt x="163068" y="67563"/>
                  </a:lnTo>
                  <a:lnTo>
                    <a:pt x="157861" y="68579"/>
                  </a:lnTo>
                  <a:lnTo>
                    <a:pt x="153543" y="70484"/>
                  </a:lnTo>
                  <a:lnTo>
                    <a:pt x="149098" y="72389"/>
                  </a:lnTo>
                  <a:lnTo>
                    <a:pt x="145542" y="75310"/>
                  </a:lnTo>
                  <a:lnTo>
                    <a:pt x="142620" y="79501"/>
                  </a:lnTo>
                  <a:lnTo>
                    <a:pt x="139700" y="83565"/>
                  </a:lnTo>
                  <a:lnTo>
                    <a:pt x="137668" y="89026"/>
                  </a:lnTo>
                  <a:lnTo>
                    <a:pt x="136270" y="95503"/>
                  </a:lnTo>
                  <a:lnTo>
                    <a:pt x="134874" y="102107"/>
                  </a:lnTo>
                  <a:lnTo>
                    <a:pt x="134238" y="110235"/>
                  </a:lnTo>
                  <a:lnTo>
                    <a:pt x="134238" y="119887"/>
                  </a:lnTo>
                  <a:lnTo>
                    <a:pt x="134238" y="147319"/>
                  </a:lnTo>
                  <a:lnTo>
                    <a:pt x="188849" y="147319"/>
                  </a:lnTo>
                  <a:lnTo>
                    <a:pt x="190881" y="147319"/>
                  </a:lnTo>
                  <a:lnTo>
                    <a:pt x="192659" y="147827"/>
                  </a:lnTo>
                  <a:lnTo>
                    <a:pt x="194310" y="148970"/>
                  </a:lnTo>
                  <a:lnTo>
                    <a:pt x="196087" y="150113"/>
                  </a:lnTo>
                  <a:lnTo>
                    <a:pt x="197485" y="151891"/>
                  </a:lnTo>
                  <a:lnTo>
                    <a:pt x="198500" y="154431"/>
                  </a:lnTo>
                  <a:lnTo>
                    <a:pt x="199644" y="157098"/>
                  </a:lnTo>
                  <a:lnTo>
                    <a:pt x="200532" y="160527"/>
                  </a:lnTo>
                  <a:lnTo>
                    <a:pt x="201041" y="164972"/>
                  </a:lnTo>
                  <a:lnTo>
                    <a:pt x="201675" y="169544"/>
                  </a:lnTo>
                  <a:lnTo>
                    <a:pt x="201930" y="175005"/>
                  </a:lnTo>
                  <a:lnTo>
                    <a:pt x="201930" y="181482"/>
                  </a:lnTo>
                  <a:lnTo>
                    <a:pt x="201715" y="189984"/>
                  </a:lnTo>
                  <a:lnTo>
                    <a:pt x="193039" y="215645"/>
                  </a:lnTo>
                  <a:lnTo>
                    <a:pt x="188849" y="215645"/>
                  </a:lnTo>
                  <a:lnTo>
                    <a:pt x="134238" y="215645"/>
                  </a:lnTo>
                  <a:lnTo>
                    <a:pt x="134238" y="457326"/>
                  </a:lnTo>
                  <a:lnTo>
                    <a:pt x="134238" y="459612"/>
                  </a:lnTo>
                  <a:lnTo>
                    <a:pt x="133604" y="461517"/>
                  </a:lnTo>
                  <a:lnTo>
                    <a:pt x="132206" y="463168"/>
                  </a:lnTo>
                  <a:lnTo>
                    <a:pt x="130937" y="464946"/>
                  </a:lnTo>
                  <a:lnTo>
                    <a:pt x="128650" y="466343"/>
                  </a:lnTo>
                  <a:lnTo>
                    <a:pt x="125603" y="467359"/>
                  </a:lnTo>
                  <a:lnTo>
                    <a:pt x="122428" y="468502"/>
                  </a:lnTo>
                  <a:lnTo>
                    <a:pt x="118109" y="469391"/>
                  </a:lnTo>
                  <a:lnTo>
                    <a:pt x="112522" y="469899"/>
                  </a:lnTo>
                  <a:lnTo>
                    <a:pt x="106934" y="470534"/>
                  </a:lnTo>
                  <a:lnTo>
                    <a:pt x="100075" y="470788"/>
                  </a:lnTo>
                  <a:lnTo>
                    <a:pt x="92075" y="470788"/>
                  </a:lnTo>
                  <a:lnTo>
                    <a:pt x="84074" y="470788"/>
                  </a:lnTo>
                  <a:lnTo>
                    <a:pt x="77215" y="470534"/>
                  </a:lnTo>
                  <a:lnTo>
                    <a:pt x="71755" y="469899"/>
                  </a:lnTo>
                  <a:lnTo>
                    <a:pt x="66293" y="469391"/>
                  </a:lnTo>
                  <a:lnTo>
                    <a:pt x="61975" y="468502"/>
                  </a:lnTo>
                  <a:lnTo>
                    <a:pt x="58800" y="467359"/>
                  </a:lnTo>
                  <a:lnTo>
                    <a:pt x="55499" y="466343"/>
                  </a:lnTo>
                  <a:lnTo>
                    <a:pt x="53340" y="464946"/>
                  </a:lnTo>
                  <a:lnTo>
                    <a:pt x="52070" y="463168"/>
                  </a:lnTo>
                  <a:lnTo>
                    <a:pt x="50800" y="461517"/>
                  </a:lnTo>
                  <a:lnTo>
                    <a:pt x="50165" y="459612"/>
                  </a:lnTo>
                  <a:lnTo>
                    <a:pt x="50165" y="457326"/>
                  </a:lnTo>
                  <a:lnTo>
                    <a:pt x="50165" y="215645"/>
                  </a:lnTo>
                  <a:lnTo>
                    <a:pt x="12700" y="215645"/>
                  </a:lnTo>
                  <a:lnTo>
                    <a:pt x="8509" y="215645"/>
                  </a:lnTo>
                  <a:lnTo>
                    <a:pt x="5334" y="212978"/>
                  </a:lnTo>
                  <a:lnTo>
                    <a:pt x="0" y="181482"/>
                  </a:lnTo>
                  <a:lnTo>
                    <a:pt x="0" y="175005"/>
                  </a:lnTo>
                  <a:lnTo>
                    <a:pt x="7239" y="148970"/>
                  </a:lnTo>
                  <a:lnTo>
                    <a:pt x="8890" y="147827"/>
                  </a:lnTo>
                  <a:lnTo>
                    <a:pt x="10795" y="147319"/>
                  </a:lnTo>
                  <a:lnTo>
                    <a:pt x="13081" y="147319"/>
                  </a:lnTo>
                  <a:lnTo>
                    <a:pt x="50165" y="147319"/>
                  </a:lnTo>
                  <a:lnTo>
                    <a:pt x="50165" y="122174"/>
                  </a:lnTo>
                  <a:lnTo>
                    <a:pt x="50546" y="107408"/>
                  </a:lnTo>
                  <a:lnTo>
                    <a:pt x="56261" y="68706"/>
                  </a:lnTo>
                  <a:lnTo>
                    <a:pt x="75184" y="30606"/>
                  </a:lnTo>
                  <a:lnTo>
                    <a:pt x="107950" y="7619"/>
                  </a:lnTo>
                  <a:lnTo>
                    <a:pt x="141918" y="476"/>
                  </a:lnTo>
                  <a:lnTo>
                    <a:pt x="155067" y="0"/>
                  </a:lnTo>
                  <a:close/>
                </a:path>
              </a:pathLst>
            </a:custGeom>
            <a:ln w="18288">
              <a:solidFill>
                <a:srgbClr val="FFFFFF"/>
              </a:solidFill>
            </a:ln>
          </p:spPr>
          <p:txBody>
            <a:bodyPr wrap="square" lIns="0" tIns="0" rIns="0" bIns="0" rtlCol="0"/>
            <a:lstStyle/>
            <a:p>
              <a:endParaRPr/>
            </a:p>
          </p:txBody>
        </p:sp>
        <p:sp>
          <p:nvSpPr>
            <p:cNvPr id="19" name="object 19"/>
            <p:cNvSpPr/>
            <p:nvPr/>
          </p:nvSpPr>
          <p:spPr>
            <a:xfrm>
              <a:off x="7835265" y="484758"/>
              <a:ext cx="170560" cy="68961"/>
            </a:xfrm>
            <a:prstGeom prst="rect">
              <a:avLst/>
            </a:prstGeom>
            <a:blipFill>
              <a:blip r:embed="rId13" cstate="print"/>
              <a:stretch>
                <a:fillRect/>
              </a:stretch>
            </a:blipFill>
          </p:spPr>
          <p:txBody>
            <a:bodyPr wrap="square" lIns="0" tIns="0" rIns="0" bIns="0" rtlCol="0"/>
            <a:lstStyle/>
            <a:p>
              <a:endParaRPr/>
            </a:p>
          </p:txBody>
        </p:sp>
        <p:sp>
          <p:nvSpPr>
            <p:cNvPr id="20" name="object 20"/>
            <p:cNvSpPr/>
            <p:nvPr/>
          </p:nvSpPr>
          <p:spPr>
            <a:xfrm>
              <a:off x="7826120" y="475615"/>
              <a:ext cx="188849" cy="87249"/>
            </a:xfrm>
            <a:prstGeom prst="rect">
              <a:avLst/>
            </a:prstGeom>
            <a:blipFill>
              <a:blip r:embed="rId14" cstate="print"/>
              <a:stretch>
                <a:fillRect/>
              </a:stretch>
            </a:blipFill>
          </p:spPr>
          <p:txBody>
            <a:bodyPr wrap="square" lIns="0" tIns="0" rIns="0" bIns="0" rtlCol="0"/>
            <a:lstStyle/>
            <a:p>
              <a:endParaRPr/>
            </a:p>
          </p:txBody>
        </p:sp>
      </p:grpSp>
      <p:grpSp>
        <p:nvGrpSpPr>
          <p:cNvPr id="21" name="object 21"/>
          <p:cNvGrpSpPr/>
          <p:nvPr/>
        </p:nvGrpSpPr>
        <p:grpSpPr>
          <a:xfrm>
            <a:off x="794004" y="1676400"/>
            <a:ext cx="5010150" cy="2451100"/>
            <a:chOff x="794004" y="1676400"/>
            <a:chExt cx="5010150" cy="2451100"/>
          </a:xfrm>
        </p:grpSpPr>
        <p:sp>
          <p:nvSpPr>
            <p:cNvPr id="22" name="object 22"/>
            <p:cNvSpPr/>
            <p:nvPr/>
          </p:nvSpPr>
          <p:spPr>
            <a:xfrm>
              <a:off x="3809999" y="2819400"/>
              <a:ext cx="1981200" cy="1295400"/>
            </a:xfrm>
            <a:custGeom>
              <a:avLst/>
              <a:gdLst/>
              <a:ahLst/>
              <a:cxnLst/>
              <a:rect l="l" t="t" r="r" b="b"/>
              <a:pathLst>
                <a:path w="1981200" h="1295400">
                  <a:moveTo>
                    <a:pt x="990600" y="0"/>
                  </a:moveTo>
                  <a:lnTo>
                    <a:pt x="932392" y="1099"/>
                  </a:lnTo>
                  <a:lnTo>
                    <a:pt x="875070" y="4356"/>
                  </a:lnTo>
                  <a:lnTo>
                    <a:pt x="818728" y="9712"/>
                  </a:lnTo>
                  <a:lnTo>
                    <a:pt x="763457" y="17103"/>
                  </a:lnTo>
                  <a:lnTo>
                    <a:pt x="709351" y="26471"/>
                  </a:lnTo>
                  <a:lnTo>
                    <a:pt x="656502" y="37755"/>
                  </a:lnTo>
                  <a:lnTo>
                    <a:pt x="605004" y="50893"/>
                  </a:lnTo>
                  <a:lnTo>
                    <a:pt x="554949" y="65825"/>
                  </a:lnTo>
                  <a:lnTo>
                    <a:pt x="506430" y="82490"/>
                  </a:lnTo>
                  <a:lnTo>
                    <a:pt x="459540" y="100828"/>
                  </a:lnTo>
                  <a:lnTo>
                    <a:pt x="414373" y="120777"/>
                  </a:lnTo>
                  <a:lnTo>
                    <a:pt x="371020" y="142278"/>
                  </a:lnTo>
                  <a:lnTo>
                    <a:pt x="329575" y="165269"/>
                  </a:lnTo>
                  <a:lnTo>
                    <a:pt x="290131" y="189690"/>
                  </a:lnTo>
                  <a:lnTo>
                    <a:pt x="252780" y="215480"/>
                  </a:lnTo>
                  <a:lnTo>
                    <a:pt x="217616" y="242578"/>
                  </a:lnTo>
                  <a:lnTo>
                    <a:pt x="184731" y="270923"/>
                  </a:lnTo>
                  <a:lnTo>
                    <a:pt x="154218" y="300456"/>
                  </a:lnTo>
                  <a:lnTo>
                    <a:pt x="126171" y="331114"/>
                  </a:lnTo>
                  <a:lnTo>
                    <a:pt x="100681" y="362838"/>
                  </a:lnTo>
                  <a:lnTo>
                    <a:pt x="77843" y="395567"/>
                  </a:lnTo>
                  <a:lnTo>
                    <a:pt x="57748" y="429239"/>
                  </a:lnTo>
                  <a:lnTo>
                    <a:pt x="40489" y="463795"/>
                  </a:lnTo>
                  <a:lnTo>
                    <a:pt x="26161" y="499174"/>
                  </a:lnTo>
                  <a:lnTo>
                    <a:pt x="6664" y="572156"/>
                  </a:lnTo>
                  <a:lnTo>
                    <a:pt x="0" y="647700"/>
                  </a:lnTo>
                  <a:lnTo>
                    <a:pt x="1681" y="685761"/>
                  </a:lnTo>
                  <a:lnTo>
                    <a:pt x="14855" y="760085"/>
                  </a:lnTo>
                  <a:lnTo>
                    <a:pt x="40489" y="831604"/>
                  </a:lnTo>
                  <a:lnTo>
                    <a:pt x="57748" y="866160"/>
                  </a:lnTo>
                  <a:lnTo>
                    <a:pt x="77843" y="899832"/>
                  </a:lnTo>
                  <a:lnTo>
                    <a:pt x="100681" y="932561"/>
                  </a:lnTo>
                  <a:lnTo>
                    <a:pt x="126171" y="964285"/>
                  </a:lnTo>
                  <a:lnTo>
                    <a:pt x="154218" y="994943"/>
                  </a:lnTo>
                  <a:lnTo>
                    <a:pt x="184731" y="1024476"/>
                  </a:lnTo>
                  <a:lnTo>
                    <a:pt x="217616" y="1052821"/>
                  </a:lnTo>
                  <a:lnTo>
                    <a:pt x="252780" y="1079919"/>
                  </a:lnTo>
                  <a:lnTo>
                    <a:pt x="290131" y="1105709"/>
                  </a:lnTo>
                  <a:lnTo>
                    <a:pt x="329575" y="1130130"/>
                  </a:lnTo>
                  <a:lnTo>
                    <a:pt x="371020" y="1153121"/>
                  </a:lnTo>
                  <a:lnTo>
                    <a:pt x="414373" y="1174622"/>
                  </a:lnTo>
                  <a:lnTo>
                    <a:pt x="459540" y="1194571"/>
                  </a:lnTo>
                  <a:lnTo>
                    <a:pt x="506430" y="1212909"/>
                  </a:lnTo>
                  <a:lnTo>
                    <a:pt x="554949" y="1229574"/>
                  </a:lnTo>
                  <a:lnTo>
                    <a:pt x="605004" y="1244506"/>
                  </a:lnTo>
                  <a:lnTo>
                    <a:pt x="656502" y="1257644"/>
                  </a:lnTo>
                  <a:lnTo>
                    <a:pt x="709351" y="1268928"/>
                  </a:lnTo>
                  <a:lnTo>
                    <a:pt x="763457" y="1278296"/>
                  </a:lnTo>
                  <a:lnTo>
                    <a:pt x="818728" y="1285687"/>
                  </a:lnTo>
                  <a:lnTo>
                    <a:pt x="875070" y="1291043"/>
                  </a:lnTo>
                  <a:lnTo>
                    <a:pt x="932392" y="1294300"/>
                  </a:lnTo>
                  <a:lnTo>
                    <a:pt x="990600" y="1295400"/>
                  </a:lnTo>
                  <a:lnTo>
                    <a:pt x="1048807" y="1294300"/>
                  </a:lnTo>
                  <a:lnTo>
                    <a:pt x="1106129" y="1291043"/>
                  </a:lnTo>
                  <a:lnTo>
                    <a:pt x="1162471" y="1285687"/>
                  </a:lnTo>
                  <a:lnTo>
                    <a:pt x="1217742" y="1278296"/>
                  </a:lnTo>
                  <a:lnTo>
                    <a:pt x="1271848" y="1268928"/>
                  </a:lnTo>
                  <a:lnTo>
                    <a:pt x="1324697" y="1257644"/>
                  </a:lnTo>
                  <a:lnTo>
                    <a:pt x="1376195" y="1244506"/>
                  </a:lnTo>
                  <a:lnTo>
                    <a:pt x="1426250" y="1229574"/>
                  </a:lnTo>
                  <a:lnTo>
                    <a:pt x="1474769" y="1212909"/>
                  </a:lnTo>
                  <a:lnTo>
                    <a:pt x="1521659" y="1194571"/>
                  </a:lnTo>
                  <a:lnTo>
                    <a:pt x="1566826" y="1174622"/>
                  </a:lnTo>
                  <a:lnTo>
                    <a:pt x="1610179" y="1153121"/>
                  </a:lnTo>
                  <a:lnTo>
                    <a:pt x="1651624" y="1130130"/>
                  </a:lnTo>
                  <a:lnTo>
                    <a:pt x="1691068" y="1105709"/>
                  </a:lnTo>
                  <a:lnTo>
                    <a:pt x="1728419" y="1079919"/>
                  </a:lnTo>
                  <a:lnTo>
                    <a:pt x="1763583" y="1052821"/>
                  </a:lnTo>
                  <a:lnTo>
                    <a:pt x="1796468" y="1024476"/>
                  </a:lnTo>
                  <a:lnTo>
                    <a:pt x="1826981" y="994943"/>
                  </a:lnTo>
                  <a:lnTo>
                    <a:pt x="1855028" y="964285"/>
                  </a:lnTo>
                  <a:lnTo>
                    <a:pt x="1880518" y="932561"/>
                  </a:lnTo>
                  <a:lnTo>
                    <a:pt x="1903356" y="899832"/>
                  </a:lnTo>
                  <a:lnTo>
                    <a:pt x="1923451" y="866160"/>
                  </a:lnTo>
                  <a:lnTo>
                    <a:pt x="1940710" y="831604"/>
                  </a:lnTo>
                  <a:lnTo>
                    <a:pt x="1955038" y="796225"/>
                  </a:lnTo>
                  <a:lnTo>
                    <a:pt x="1974535" y="723243"/>
                  </a:lnTo>
                  <a:lnTo>
                    <a:pt x="1981200" y="647700"/>
                  </a:lnTo>
                  <a:lnTo>
                    <a:pt x="1979518" y="609638"/>
                  </a:lnTo>
                  <a:lnTo>
                    <a:pt x="1966344" y="535314"/>
                  </a:lnTo>
                  <a:lnTo>
                    <a:pt x="1940710" y="463795"/>
                  </a:lnTo>
                  <a:lnTo>
                    <a:pt x="1923451" y="429239"/>
                  </a:lnTo>
                  <a:lnTo>
                    <a:pt x="1903356" y="395567"/>
                  </a:lnTo>
                  <a:lnTo>
                    <a:pt x="1880518" y="362838"/>
                  </a:lnTo>
                  <a:lnTo>
                    <a:pt x="1855028" y="331114"/>
                  </a:lnTo>
                  <a:lnTo>
                    <a:pt x="1826981" y="300456"/>
                  </a:lnTo>
                  <a:lnTo>
                    <a:pt x="1796468" y="270923"/>
                  </a:lnTo>
                  <a:lnTo>
                    <a:pt x="1763583" y="242578"/>
                  </a:lnTo>
                  <a:lnTo>
                    <a:pt x="1728419" y="215480"/>
                  </a:lnTo>
                  <a:lnTo>
                    <a:pt x="1691068" y="189690"/>
                  </a:lnTo>
                  <a:lnTo>
                    <a:pt x="1651624" y="165269"/>
                  </a:lnTo>
                  <a:lnTo>
                    <a:pt x="1610179" y="142278"/>
                  </a:lnTo>
                  <a:lnTo>
                    <a:pt x="1566826" y="120777"/>
                  </a:lnTo>
                  <a:lnTo>
                    <a:pt x="1521659" y="100828"/>
                  </a:lnTo>
                  <a:lnTo>
                    <a:pt x="1474769" y="82490"/>
                  </a:lnTo>
                  <a:lnTo>
                    <a:pt x="1426250" y="65825"/>
                  </a:lnTo>
                  <a:lnTo>
                    <a:pt x="1376195" y="50893"/>
                  </a:lnTo>
                  <a:lnTo>
                    <a:pt x="1324697" y="37755"/>
                  </a:lnTo>
                  <a:lnTo>
                    <a:pt x="1271848" y="26471"/>
                  </a:lnTo>
                  <a:lnTo>
                    <a:pt x="1217742" y="17103"/>
                  </a:lnTo>
                  <a:lnTo>
                    <a:pt x="1162471" y="9712"/>
                  </a:lnTo>
                  <a:lnTo>
                    <a:pt x="1106129" y="4356"/>
                  </a:lnTo>
                  <a:lnTo>
                    <a:pt x="1048807" y="1099"/>
                  </a:lnTo>
                  <a:lnTo>
                    <a:pt x="990600" y="0"/>
                  </a:lnTo>
                  <a:close/>
                </a:path>
              </a:pathLst>
            </a:custGeom>
            <a:solidFill>
              <a:srgbClr val="1E1C11"/>
            </a:solidFill>
          </p:spPr>
          <p:txBody>
            <a:bodyPr wrap="square" lIns="0" tIns="0" rIns="0" bIns="0" rtlCol="0"/>
            <a:lstStyle/>
            <a:p>
              <a:endParaRPr/>
            </a:p>
          </p:txBody>
        </p:sp>
        <p:sp>
          <p:nvSpPr>
            <p:cNvPr id="23" name="object 23"/>
            <p:cNvSpPr/>
            <p:nvPr/>
          </p:nvSpPr>
          <p:spPr>
            <a:xfrm>
              <a:off x="3809999" y="2819400"/>
              <a:ext cx="1981200" cy="1295400"/>
            </a:xfrm>
            <a:custGeom>
              <a:avLst/>
              <a:gdLst/>
              <a:ahLst/>
              <a:cxnLst/>
              <a:rect l="l" t="t" r="r" b="b"/>
              <a:pathLst>
                <a:path w="1981200" h="1295400">
                  <a:moveTo>
                    <a:pt x="0" y="647700"/>
                  </a:moveTo>
                  <a:lnTo>
                    <a:pt x="6664" y="572156"/>
                  </a:lnTo>
                  <a:lnTo>
                    <a:pt x="26161" y="499174"/>
                  </a:lnTo>
                  <a:lnTo>
                    <a:pt x="40489" y="463795"/>
                  </a:lnTo>
                  <a:lnTo>
                    <a:pt x="57748" y="429239"/>
                  </a:lnTo>
                  <a:lnTo>
                    <a:pt x="77843" y="395567"/>
                  </a:lnTo>
                  <a:lnTo>
                    <a:pt x="100681" y="362838"/>
                  </a:lnTo>
                  <a:lnTo>
                    <a:pt x="126171" y="331114"/>
                  </a:lnTo>
                  <a:lnTo>
                    <a:pt x="154218" y="300456"/>
                  </a:lnTo>
                  <a:lnTo>
                    <a:pt x="184731" y="270923"/>
                  </a:lnTo>
                  <a:lnTo>
                    <a:pt x="217616" y="242578"/>
                  </a:lnTo>
                  <a:lnTo>
                    <a:pt x="252780" y="215480"/>
                  </a:lnTo>
                  <a:lnTo>
                    <a:pt x="290131" y="189690"/>
                  </a:lnTo>
                  <a:lnTo>
                    <a:pt x="329575" y="165269"/>
                  </a:lnTo>
                  <a:lnTo>
                    <a:pt x="371020" y="142278"/>
                  </a:lnTo>
                  <a:lnTo>
                    <a:pt x="414373" y="120777"/>
                  </a:lnTo>
                  <a:lnTo>
                    <a:pt x="459540" y="100828"/>
                  </a:lnTo>
                  <a:lnTo>
                    <a:pt x="506430" y="82490"/>
                  </a:lnTo>
                  <a:lnTo>
                    <a:pt x="554949" y="65825"/>
                  </a:lnTo>
                  <a:lnTo>
                    <a:pt x="605004" y="50893"/>
                  </a:lnTo>
                  <a:lnTo>
                    <a:pt x="656502" y="37755"/>
                  </a:lnTo>
                  <a:lnTo>
                    <a:pt x="709351" y="26471"/>
                  </a:lnTo>
                  <a:lnTo>
                    <a:pt x="763457" y="17103"/>
                  </a:lnTo>
                  <a:lnTo>
                    <a:pt x="818728" y="9712"/>
                  </a:lnTo>
                  <a:lnTo>
                    <a:pt x="875070" y="4356"/>
                  </a:lnTo>
                  <a:lnTo>
                    <a:pt x="932392" y="1099"/>
                  </a:lnTo>
                  <a:lnTo>
                    <a:pt x="990600" y="0"/>
                  </a:lnTo>
                  <a:lnTo>
                    <a:pt x="1048807" y="1099"/>
                  </a:lnTo>
                  <a:lnTo>
                    <a:pt x="1106129" y="4356"/>
                  </a:lnTo>
                  <a:lnTo>
                    <a:pt x="1162471" y="9712"/>
                  </a:lnTo>
                  <a:lnTo>
                    <a:pt x="1217742" y="17103"/>
                  </a:lnTo>
                  <a:lnTo>
                    <a:pt x="1271848" y="26471"/>
                  </a:lnTo>
                  <a:lnTo>
                    <a:pt x="1324697" y="37755"/>
                  </a:lnTo>
                  <a:lnTo>
                    <a:pt x="1376195" y="50893"/>
                  </a:lnTo>
                  <a:lnTo>
                    <a:pt x="1426250" y="65825"/>
                  </a:lnTo>
                  <a:lnTo>
                    <a:pt x="1474769" y="82490"/>
                  </a:lnTo>
                  <a:lnTo>
                    <a:pt x="1521659" y="100828"/>
                  </a:lnTo>
                  <a:lnTo>
                    <a:pt x="1566826" y="120777"/>
                  </a:lnTo>
                  <a:lnTo>
                    <a:pt x="1610179" y="142278"/>
                  </a:lnTo>
                  <a:lnTo>
                    <a:pt x="1651624" y="165269"/>
                  </a:lnTo>
                  <a:lnTo>
                    <a:pt x="1691068" y="189690"/>
                  </a:lnTo>
                  <a:lnTo>
                    <a:pt x="1728419" y="215480"/>
                  </a:lnTo>
                  <a:lnTo>
                    <a:pt x="1763583" y="242578"/>
                  </a:lnTo>
                  <a:lnTo>
                    <a:pt x="1796468" y="270923"/>
                  </a:lnTo>
                  <a:lnTo>
                    <a:pt x="1826981" y="300456"/>
                  </a:lnTo>
                  <a:lnTo>
                    <a:pt x="1855028" y="331114"/>
                  </a:lnTo>
                  <a:lnTo>
                    <a:pt x="1880518" y="362838"/>
                  </a:lnTo>
                  <a:lnTo>
                    <a:pt x="1903356" y="395567"/>
                  </a:lnTo>
                  <a:lnTo>
                    <a:pt x="1923451" y="429239"/>
                  </a:lnTo>
                  <a:lnTo>
                    <a:pt x="1940710" y="463795"/>
                  </a:lnTo>
                  <a:lnTo>
                    <a:pt x="1955038" y="499174"/>
                  </a:lnTo>
                  <a:lnTo>
                    <a:pt x="1974535" y="572156"/>
                  </a:lnTo>
                  <a:lnTo>
                    <a:pt x="1981200" y="647700"/>
                  </a:lnTo>
                  <a:lnTo>
                    <a:pt x="1979518" y="685761"/>
                  </a:lnTo>
                  <a:lnTo>
                    <a:pt x="1974535" y="723243"/>
                  </a:lnTo>
                  <a:lnTo>
                    <a:pt x="1955038" y="796225"/>
                  </a:lnTo>
                  <a:lnTo>
                    <a:pt x="1940710" y="831604"/>
                  </a:lnTo>
                  <a:lnTo>
                    <a:pt x="1923451" y="866160"/>
                  </a:lnTo>
                  <a:lnTo>
                    <a:pt x="1903356" y="899832"/>
                  </a:lnTo>
                  <a:lnTo>
                    <a:pt x="1880518" y="932561"/>
                  </a:lnTo>
                  <a:lnTo>
                    <a:pt x="1855028" y="964285"/>
                  </a:lnTo>
                  <a:lnTo>
                    <a:pt x="1826981" y="994943"/>
                  </a:lnTo>
                  <a:lnTo>
                    <a:pt x="1796468" y="1024476"/>
                  </a:lnTo>
                  <a:lnTo>
                    <a:pt x="1763583" y="1052821"/>
                  </a:lnTo>
                  <a:lnTo>
                    <a:pt x="1728419" y="1079919"/>
                  </a:lnTo>
                  <a:lnTo>
                    <a:pt x="1691068" y="1105709"/>
                  </a:lnTo>
                  <a:lnTo>
                    <a:pt x="1651624" y="1130130"/>
                  </a:lnTo>
                  <a:lnTo>
                    <a:pt x="1610179" y="1153121"/>
                  </a:lnTo>
                  <a:lnTo>
                    <a:pt x="1566826" y="1174622"/>
                  </a:lnTo>
                  <a:lnTo>
                    <a:pt x="1521659" y="1194571"/>
                  </a:lnTo>
                  <a:lnTo>
                    <a:pt x="1474769" y="1212909"/>
                  </a:lnTo>
                  <a:lnTo>
                    <a:pt x="1426250" y="1229574"/>
                  </a:lnTo>
                  <a:lnTo>
                    <a:pt x="1376195" y="1244506"/>
                  </a:lnTo>
                  <a:lnTo>
                    <a:pt x="1324697" y="1257644"/>
                  </a:lnTo>
                  <a:lnTo>
                    <a:pt x="1271848" y="1268928"/>
                  </a:lnTo>
                  <a:lnTo>
                    <a:pt x="1217742" y="1278296"/>
                  </a:lnTo>
                  <a:lnTo>
                    <a:pt x="1162471" y="1285687"/>
                  </a:lnTo>
                  <a:lnTo>
                    <a:pt x="1106129" y="1291043"/>
                  </a:lnTo>
                  <a:lnTo>
                    <a:pt x="1048807" y="1294300"/>
                  </a:lnTo>
                  <a:lnTo>
                    <a:pt x="990600" y="1295400"/>
                  </a:lnTo>
                  <a:lnTo>
                    <a:pt x="932392" y="1294300"/>
                  </a:lnTo>
                  <a:lnTo>
                    <a:pt x="875070" y="1291043"/>
                  </a:lnTo>
                  <a:lnTo>
                    <a:pt x="818728" y="1285687"/>
                  </a:lnTo>
                  <a:lnTo>
                    <a:pt x="763457" y="1278296"/>
                  </a:lnTo>
                  <a:lnTo>
                    <a:pt x="709351" y="1268928"/>
                  </a:lnTo>
                  <a:lnTo>
                    <a:pt x="656502" y="1257644"/>
                  </a:lnTo>
                  <a:lnTo>
                    <a:pt x="605004" y="1244506"/>
                  </a:lnTo>
                  <a:lnTo>
                    <a:pt x="554949" y="1229574"/>
                  </a:lnTo>
                  <a:lnTo>
                    <a:pt x="506430" y="1212909"/>
                  </a:lnTo>
                  <a:lnTo>
                    <a:pt x="459540" y="1194571"/>
                  </a:lnTo>
                  <a:lnTo>
                    <a:pt x="414373" y="1174622"/>
                  </a:lnTo>
                  <a:lnTo>
                    <a:pt x="371020" y="1153121"/>
                  </a:lnTo>
                  <a:lnTo>
                    <a:pt x="329575" y="1130130"/>
                  </a:lnTo>
                  <a:lnTo>
                    <a:pt x="290131" y="1105709"/>
                  </a:lnTo>
                  <a:lnTo>
                    <a:pt x="252780" y="1079919"/>
                  </a:lnTo>
                  <a:lnTo>
                    <a:pt x="217616" y="1052821"/>
                  </a:lnTo>
                  <a:lnTo>
                    <a:pt x="184731" y="1024476"/>
                  </a:lnTo>
                  <a:lnTo>
                    <a:pt x="154218" y="994943"/>
                  </a:lnTo>
                  <a:lnTo>
                    <a:pt x="126171" y="964285"/>
                  </a:lnTo>
                  <a:lnTo>
                    <a:pt x="100681" y="932561"/>
                  </a:lnTo>
                  <a:lnTo>
                    <a:pt x="77843" y="899832"/>
                  </a:lnTo>
                  <a:lnTo>
                    <a:pt x="57748" y="866160"/>
                  </a:lnTo>
                  <a:lnTo>
                    <a:pt x="40489" y="831604"/>
                  </a:lnTo>
                  <a:lnTo>
                    <a:pt x="26161" y="796225"/>
                  </a:lnTo>
                  <a:lnTo>
                    <a:pt x="6664" y="723243"/>
                  </a:lnTo>
                  <a:lnTo>
                    <a:pt x="0" y="647700"/>
                  </a:lnTo>
                  <a:close/>
                </a:path>
              </a:pathLst>
            </a:custGeom>
            <a:ln w="25400">
              <a:solidFill>
                <a:srgbClr val="385D89"/>
              </a:solidFill>
            </a:ln>
          </p:spPr>
          <p:txBody>
            <a:bodyPr wrap="square" lIns="0" tIns="0" rIns="0" bIns="0" rtlCol="0"/>
            <a:lstStyle/>
            <a:p>
              <a:endParaRPr/>
            </a:p>
          </p:txBody>
        </p:sp>
        <p:sp>
          <p:nvSpPr>
            <p:cNvPr id="24" name="object 24"/>
            <p:cNvSpPr/>
            <p:nvPr/>
          </p:nvSpPr>
          <p:spPr>
            <a:xfrm>
              <a:off x="3047999" y="3276600"/>
              <a:ext cx="716280" cy="485140"/>
            </a:xfrm>
            <a:custGeom>
              <a:avLst/>
              <a:gdLst/>
              <a:ahLst/>
              <a:cxnLst/>
              <a:rect l="l" t="t" r="r" b="b"/>
              <a:pathLst>
                <a:path w="716279" h="485139">
                  <a:moveTo>
                    <a:pt x="242315" y="0"/>
                  </a:moveTo>
                  <a:lnTo>
                    <a:pt x="0" y="242315"/>
                  </a:lnTo>
                  <a:lnTo>
                    <a:pt x="242315" y="484631"/>
                  </a:lnTo>
                  <a:lnTo>
                    <a:pt x="242315" y="363474"/>
                  </a:lnTo>
                  <a:lnTo>
                    <a:pt x="716279" y="363474"/>
                  </a:lnTo>
                  <a:lnTo>
                    <a:pt x="716279" y="121158"/>
                  </a:lnTo>
                  <a:lnTo>
                    <a:pt x="242315" y="121158"/>
                  </a:lnTo>
                  <a:lnTo>
                    <a:pt x="242315" y="0"/>
                  </a:lnTo>
                  <a:close/>
                </a:path>
              </a:pathLst>
            </a:custGeom>
            <a:solidFill>
              <a:srgbClr val="4F81BC"/>
            </a:solidFill>
          </p:spPr>
          <p:txBody>
            <a:bodyPr wrap="square" lIns="0" tIns="0" rIns="0" bIns="0" rtlCol="0"/>
            <a:lstStyle/>
            <a:p>
              <a:endParaRPr/>
            </a:p>
          </p:txBody>
        </p:sp>
        <p:sp>
          <p:nvSpPr>
            <p:cNvPr id="25" name="object 25"/>
            <p:cNvSpPr/>
            <p:nvPr/>
          </p:nvSpPr>
          <p:spPr>
            <a:xfrm>
              <a:off x="3047999" y="3276600"/>
              <a:ext cx="716280" cy="485140"/>
            </a:xfrm>
            <a:custGeom>
              <a:avLst/>
              <a:gdLst/>
              <a:ahLst/>
              <a:cxnLst/>
              <a:rect l="l" t="t" r="r" b="b"/>
              <a:pathLst>
                <a:path w="716279" h="485139">
                  <a:moveTo>
                    <a:pt x="716279" y="121158"/>
                  </a:moveTo>
                  <a:lnTo>
                    <a:pt x="242315" y="121158"/>
                  </a:lnTo>
                  <a:lnTo>
                    <a:pt x="242315" y="0"/>
                  </a:lnTo>
                  <a:lnTo>
                    <a:pt x="0" y="242315"/>
                  </a:lnTo>
                  <a:lnTo>
                    <a:pt x="242315" y="484631"/>
                  </a:lnTo>
                  <a:lnTo>
                    <a:pt x="242315" y="363474"/>
                  </a:lnTo>
                  <a:lnTo>
                    <a:pt x="716279" y="363474"/>
                  </a:lnTo>
                  <a:lnTo>
                    <a:pt x="716279" y="121158"/>
                  </a:lnTo>
                  <a:close/>
                </a:path>
              </a:pathLst>
            </a:custGeom>
            <a:ln w="25400">
              <a:solidFill>
                <a:srgbClr val="385D89"/>
              </a:solidFill>
            </a:ln>
          </p:spPr>
          <p:txBody>
            <a:bodyPr wrap="square" lIns="0" tIns="0" rIns="0" bIns="0" rtlCol="0"/>
            <a:lstStyle/>
            <a:p>
              <a:endParaRPr/>
            </a:p>
          </p:txBody>
        </p:sp>
        <p:sp>
          <p:nvSpPr>
            <p:cNvPr id="26" name="object 26"/>
            <p:cNvSpPr/>
            <p:nvPr/>
          </p:nvSpPr>
          <p:spPr>
            <a:xfrm>
              <a:off x="794004" y="2843783"/>
              <a:ext cx="2557272" cy="1117091"/>
            </a:xfrm>
            <a:prstGeom prst="rect">
              <a:avLst/>
            </a:prstGeom>
            <a:blipFill>
              <a:blip r:embed="rId15" cstate="print"/>
              <a:stretch>
                <a:fillRect/>
              </a:stretch>
            </a:blipFill>
          </p:spPr>
          <p:txBody>
            <a:bodyPr wrap="square" lIns="0" tIns="0" rIns="0" bIns="0" rtlCol="0"/>
            <a:lstStyle/>
            <a:p>
              <a:endParaRPr/>
            </a:p>
          </p:txBody>
        </p:sp>
        <p:sp>
          <p:nvSpPr>
            <p:cNvPr id="27" name="object 27"/>
            <p:cNvSpPr/>
            <p:nvPr/>
          </p:nvSpPr>
          <p:spPr>
            <a:xfrm>
              <a:off x="1292479" y="3302000"/>
              <a:ext cx="1427607" cy="441070"/>
            </a:xfrm>
            <a:prstGeom prst="rect">
              <a:avLst/>
            </a:prstGeom>
            <a:blipFill>
              <a:blip r:embed="rId16" cstate="print"/>
              <a:stretch>
                <a:fillRect/>
              </a:stretch>
            </a:blipFill>
          </p:spPr>
          <p:txBody>
            <a:bodyPr wrap="square" lIns="0" tIns="0" rIns="0" bIns="0" rtlCol="0"/>
            <a:lstStyle/>
            <a:p>
              <a:endParaRPr/>
            </a:p>
          </p:txBody>
        </p:sp>
        <p:sp>
          <p:nvSpPr>
            <p:cNvPr id="28" name="object 28"/>
            <p:cNvSpPr/>
            <p:nvPr/>
          </p:nvSpPr>
          <p:spPr>
            <a:xfrm>
              <a:off x="1948687" y="3456558"/>
              <a:ext cx="144144" cy="94361"/>
            </a:xfrm>
            <a:prstGeom prst="rect">
              <a:avLst/>
            </a:prstGeom>
            <a:blipFill>
              <a:blip r:embed="rId17" cstate="print"/>
              <a:stretch>
                <a:fillRect/>
              </a:stretch>
            </a:blipFill>
          </p:spPr>
          <p:txBody>
            <a:bodyPr wrap="square" lIns="0" tIns="0" rIns="0" bIns="0" rtlCol="0"/>
            <a:lstStyle/>
            <a:p>
              <a:endParaRPr/>
            </a:p>
          </p:txBody>
        </p:sp>
        <p:sp>
          <p:nvSpPr>
            <p:cNvPr id="29" name="object 29"/>
            <p:cNvSpPr/>
            <p:nvPr/>
          </p:nvSpPr>
          <p:spPr>
            <a:xfrm>
              <a:off x="1653286" y="3406139"/>
              <a:ext cx="1066800" cy="337185"/>
            </a:xfrm>
            <a:custGeom>
              <a:avLst/>
              <a:gdLst/>
              <a:ahLst/>
              <a:cxnLst/>
              <a:rect l="l" t="t" r="r" b="b"/>
              <a:pathLst>
                <a:path w="1066800" h="337185">
                  <a:moveTo>
                    <a:pt x="961897" y="0"/>
                  </a:moveTo>
                  <a:lnTo>
                    <a:pt x="1005966" y="5080"/>
                  </a:lnTo>
                  <a:lnTo>
                    <a:pt x="1031239" y="13588"/>
                  </a:lnTo>
                  <a:lnTo>
                    <a:pt x="1036193" y="15875"/>
                  </a:lnTo>
                  <a:lnTo>
                    <a:pt x="1046352" y="24637"/>
                  </a:lnTo>
                  <a:lnTo>
                    <a:pt x="1047241" y="26288"/>
                  </a:lnTo>
                  <a:lnTo>
                    <a:pt x="1050036" y="47117"/>
                  </a:lnTo>
                  <a:lnTo>
                    <a:pt x="1050036" y="52197"/>
                  </a:lnTo>
                  <a:lnTo>
                    <a:pt x="1050036" y="58293"/>
                  </a:lnTo>
                  <a:lnTo>
                    <a:pt x="1041781" y="81661"/>
                  </a:lnTo>
                  <a:lnTo>
                    <a:pt x="1040002" y="81661"/>
                  </a:lnTo>
                  <a:lnTo>
                    <a:pt x="1037970" y="81661"/>
                  </a:lnTo>
                  <a:lnTo>
                    <a:pt x="1034795" y="80518"/>
                  </a:lnTo>
                  <a:lnTo>
                    <a:pt x="1030605" y="78232"/>
                  </a:lnTo>
                  <a:lnTo>
                    <a:pt x="1026287" y="75819"/>
                  </a:lnTo>
                  <a:lnTo>
                    <a:pt x="1021080" y="73406"/>
                  </a:lnTo>
                  <a:lnTo>
                    <a:pt x="979138" y="60483"/>
                  </a:lnTo>
                  <a:lnTo>
                    <a:pt x="963930" y="59562"/>
                  </a:lnTo>
                  <a:lnTo>
                    <a:pt x="956309" y="59562"/>
                  </a:lnTo>
                  <a:lnTo>
                    <a:pt x="949832" y="60451"/>
                  </a:lnTo>
                  <a:lnTo>
                    <a:pt x="944244" y="61975"/>
                  </a:lnTo>
                  <a:lnTo>
                    <a:pt x="938657" y="63500"/>
                  </a:lnTo>
                  <a:lnTo>
                    <a:pt x="934084" y="65786"/>
                  </a:lnTo>
                  <a:lnTo>
                    <a:pt x="930401" y="68707"/>
                  </a:lnTo>
                  <a:lnTo>
                    <a:pt x="926845" y="71500"/>
                  </a:lnTo>
                  <a:lnTo>
                    <a:pt x="924178" y="74930"/>
                  </a:lnTo>
                  <a:lnTo>
                    <a:pt x="922401" y="78867"/>
                  </a:lnTo>
                  <a:lnTo>
                    <a:pt x="920622" y="82804"/>
                  </a:lnTo>
                  <a:lnTo>
                    <a:pt x="919733" y="86995"/>
                  </a:lnTo>
                  <a:lnTo>
                    <a:pt x="919733" y="91439"/>
                  </a:lnTo>
                  <a:lnTo>
                    <a:pt x="919733" y="98298"/>
                  </a:lnTo>
                  <a:lnTo>
                    <a:pt x="948235" y="123906"/>
                  </a:lnTo>
                  <a:lnTo>
                    <a:pt x="973085" y="133673"/>
                  </a:lnTo>
                  <a:lnTo>
                    <a:pt x="979773" y="136159"/>
                  </a:lnTo>
                  <a:lnTo>
                    <a:pt x="1020063" y="154432"/>
                  </a:lnTo>
                  <a:lnTo>
                    <a:pt x="1053004" y="184245"/>
                  </a:lnTo>
                  <a:lnTo>
                    <a:pt x="1066395" y="223569"/>
                  </a:lnTo>
                  <a:lnTo>
                    <a:pt x="1066800" y="233426"/>
                  </a:lnTo>
                  <a:lnTo>
                    <a:pt x="1066202" y="245735"/>
                  </a:lnTo>
                  <a:lnTo>
                    <a:pt x="1051905" y="287569"/>
                  </a:lnTo>
                  <a:lnTo>
                    <a:pt x="1021151" y="316914"/>
                  </a:lnTo>
                  <a:lnTo>
                    <a:pt x="976929" y="333234"/>
                  </a:lnTo>
                  <a:lnTo>
                    <a:pt x="937513" y="336931"/>
                  </a:lnTo>
                  <a:lnTo>
                    <a:pt x="929227" y="336766"/>
                  </a:lnTo>
                  <a:lnTo>
                    <a:pt x="891047" y="331549"/>
                  </a:lnTo>
                  <a:lnTo>
                    <a:pt x="858138" y="320167"/>
                  </a:lnTo>
                  <a:lnTo>
                    <a:pt x="852805" y="317500"/>
                  </a:lnTo>
                  <a:lnTo>
                    <a:pt x="848868" y="314960"/>
                  </a:lnTo>
                  <a:lnTo>
                    <a:pt x="846455" y="312547"/>
                  </a:lnTo>
                  <a:lnTo>
                    <a:pt x="843914" y="310261"/>
                  </a:lnTo>
                  <a:lnTo>
                    <a:pt x="842009" y="306578"/>
                  </a:lnTo>
                  <a:lnTo>
                    <a:pt x="840739" y="301498"/>
                  </a:lnTo>
                  <a:lnTo>
                    <a:pt x="839343" y="296545"/>
                  </a:lnTo>
                  <a:lnTo>
                    <a:pt x="838707" y="289052"/>
                  </a:lnTo>
                  <a:lnTo>
                    <a:pt x="838707" y="279273"/>
                  </a:lnTo>
                  <a:lnTo>
                    <a:pt x="838707" y="272796"/>
                  </a:lnTo>
                  <a:lnTo>
                    <a:pt x="841375" y="254381"/>
                  </a:lnTo>
                  <a:lnTo>
                    <a:pt x="842263" y="251968"/>
                  </a:lnTo>
                  <a:lnTo>
                    <a:pt x="843407" y="250444"/>
                  </a:lnTo>
                  <a:lnTo>
                    <a:pt x="844676" y="249682"/>
                  </a:lnTo>
                  <a:lnTo>
                    <a:pt x="846074" y="248920"/>
                  </a:lnTo>
                  <a:lnTo>
                    <a:pt x="847725" y="248539"/>
                  </a:lnTo>
                  <a:lnTo>
                    <a:pt x="849757" y="248539"/>
                  </a:lnTo>
                  <a:lnTo>
                    <a:pt x="852169" y="248539"/>
                  </a:lnTo>
                  <a:lnTo>
                    <a:pt x="855852" y="249936"/>
                  </a:lnTo>
                  <a:lnTo>
                    <a:pt x="860678" y="252730"/>
                  </a:lnTo>
                  <a:lnTo>
                    <a:pt x="865377" y="255397"/>
                  </a:lnTo>
                  <a:lnTo>
                    <a:pt x="903477" y="271272"/>
                  </a:lnTo>
                  <a:lnTo>
                    <a:pt x="935863" y="275590"/>
                  </a:lnTo>
                  <a:lnTo>
                    <a:pt x="943356" y="275590"/>
                  </a:lnTo>
                  <a:lnTo>
                    <a:pt x="971422" y="266573"/>
                  </a:lnTo>
                  <a:lnTo>
                    <a:pt x="975868" y="263652"/>
                  </a:lnTo>
                  <a:lnTo>
                    <a:pt x="979169" y="259969"/>
                  </a:lnTo>
                  <a:lnTo>
                    <a:pt x="981328" y="255524"/>
                  </a:lnTo>
                  <a:lnTo>
                    <a:pt x="983614" y="251079"/>
                  </a:lnTo>
                  <a:lnTo>
                    <a:pt x="984757" y="245872"/>
                  </a:lnTo>
                  <a:lnTo>
                    <a:pt x="984757" y="240157"/>
                  </a:lnTo>
                  <a:lnTo>
                    <a:pt x="984757" y="233426"/>
                  </a:lnTo>
                  <a:lnTo>
                    <a:pt x="955294" y="206756"/>
                  </a:lnTo>
                  <a:lnTo>
                    <a:pt x="939038" y="200279"/>
                  </a:lnTo>
                  <a:lnTo>
                    <a:pt x="932533" y="197848"/>
                  </a:lnTo>
                  <a:lnTo>
                    <a:pt x="892581" y="180381"/>
                  </a:lnTo>
                  <a:lnTo>
                    <a:pt x="858137" y="153132"/>
                  </a:lnTo>
                  <a:lnTo>
                    <a:pt x="841898" y="116395"/>
                  </a:lnTo>
                  <a:lnTo>
                    <a:pt x="840358" y="96774"/>
                  </a:lnTo>
                  <a:lnTo>
                    <a:pt x="840882" y="86300"/>
                  </a:lnTo>
                  <a:lnTo>
                    <a:pt x="853386" y="48781"/>
                  </a:lnTo>
                  <a:lnTo>
                    <a:pt x="881185" y="20772"/>
                  </a:lnTo>
                  <a:lnTo>
                    <a:pt x="922839" y="3964"/>
                  </a:lnTo>
                  <a:lnTo>
                    <a:pt x="948211" y="448"/>
                  </a:lnTo>
                  <a:lnTo>
                    <a:pt x="961897" y="0"/>
                  </a:lnTo>
                  <a:close/>
                </a:path>
                <a:path w="1066800" h="337185">
                  <a:moveTo>
                    <a:pt x="687577" y="0"/>
                  </a:moveTo>
                  <a:lnTo>
                    <a:pt x="731646" y="5080"/>
                  </a:lnTo>
                  <a:lnTo>
                    <a:pt x="756919" y="13588"/>
                  </a:lnTo>
                  <a:lnTo>
                    <a:pt x="761872" y="15875"/>
                  </a:lnTo>
                  <a:lnTo>
                    <a:pt x="772032" y="24637"/>
                  </a:lnTo>
                  <a:lnTo>
                    <a:pt x="772921" y="26288"/>
                  </a:lnTo>
                  <a:lnTo>
                    <a:pt x="775715" y="47117"/>
                  </a:lnTo>
                  <a:lnTo>
                    <a:pt x="775715" y="52197"/>
                  </a:lnTo>
                  <a:lnTo>
                    <a:pt x="775715" y="58293"/>
                  </a:lnTo>
                  <a:lnTo>
                    <a:pt x="767461" y="81661"/>
                  </a:lnTo>
                  <a:lnTo>
                    <a:pt x="765682" y="81661"/>
                  </a:lnTo>
                  <a:lnTo>
                    <a:pt x="763651" y="81661"/>
                  </a:lnTo>
                  <a:lnTo>
                    <a:pt x="760476" y="80518"/>
                  </a:lnTo>
                  <a:lnTo>
                    <a:pt x="756284" y="78232"/>
                  </a:lnTo>
                  <a:lnTo>
                    <a:pt x="751966" y="75819"/>
                  </a:lnTo>
                  <a:lnTo>
                    <a:pt x="746759" y="73406"/>
                  </a:lnTo>
                  <a:lnTo>
                    <a:pt x="704865" y="60483"/>
                  </a:lnTo>
                  <a:lnTo>
                    <a:pt x="689609" y="59562"/>
                  </a:lnTo>
                  <a:lnTo>
                    <a:pt x="681989" y="59562"/>
                  </a:lnTo>
                  <a:lnTo>
                    <a:pt x="675513" y="60451"/>
                  </a:lnTo>
                  <a:lnTo>
                    <a:pt x="669925" y="61975"/>
                  </a:lnTo>
                  <a:lnTo>
                    <a:pt x="664337" y="63500"/>
                  </a:lnTo>
                  <a:lnTo>
                    <a:pt x="659764" y="65786"/>
                  </a:lnTo>
                  <a:lnTo>
                    <a:pt x="656082" y="68707"/>
                  </a:lnTo>
                  <a:lnTo>
                    <a:pt x="652526" y="71500"/>
                  </a:lnTo>
                  <a:lnTo>
                    <a:pt x="649858" y="74930"/>
                  </a:lnTo>
                  <a:lnTo>
                    <a:pt x="648081" y="78867"/>
                  </a:lnTo>
                  <a:lnTo>
                    <a:pt x="646302" y="82804"/>
                  </a:lnTo>
                  <a:lnTo>
                    <a:pt x="645413" y="86995"/>
                  </a:lnTo>
                  <a:lnTo>
                    <a:pt x="645413" y="91439"/>
                  </a:lnTo>
                  <a:lnTo>
                    <a:pt x="645413" y="98298"/>
                  </a:lnTo>
                  <a:lnTo>
                    <a:pt x="673915" y="123906"/>
                  </a:lnTo>
                  <a:lnTo>
                    <a:pt x="698765" y="133673"/>
                  </a:lnTo>
                  <a:lnTo>
                    <a:pt x="705453" y="136159"/>
                  </a:lnTo>
                  <a:lnTo>
                    <a:pt x="745744" y="154432"/>
                  </a:lnTo>
                  <a:lnTo>
                    <a:pt x="778700" y="184245"/>
                  </a:lnTo>
                  <a:lnTo>
                    <a:pt x="792077" y="223569"/>
                  </a:lnTo>
                  <a:lnTo>
                    <a:pt x="792480" y="233426"/>
                  </a:lnTo>
                  <a:lnTo>
                    <a:pt x="791882" y="245735"/>
                  </a:lnTo>
                  <a:lnTo>
                    <a:pt x="777585" y="287569"/>
                  </a:lnTo>
                  <a:lnTo>
                    <a:pt x="746831" y="316914"/>
                  </a:lnTo>
                  <a:lnTo>
                    <a:pt x="702609" y="333234"/>
                  </a:lnTo>
                  <a:lnTo>
                    <a:pt x="663194" y="336931"/>
                  </a:lnTo>
                  <a:lnTo>
                    <a:pt x="654907" y="336766"/>
                  </a:lnTo>
                  <a:lnTo>
                    <a:pt x="616727" y="331549"/>
                  </a:lnTo>
                  <a:lnTo>
                    <a:pt x="583819" y="320167"/>
                  </a:lnTo>
                  <a:lnTo>
                    <a:pt x="578484" y="317500"/>
                  </a:lnTo>
                  <a:lnTo>
                    <a:pt x="574547" y="314960"/>
                  </a:lnTo>
                  <a:lnTo>
                    <a:pt x="572134" y="312547"/>
                  </a:lnTo>
                  <a:lnTo>
                    <a:pt x="569594" y="310261"/>
                  </a:lnTo>
                  <a:lnTo>
                    <a:pt x="567689" y="306578"/>
                  </a:lnTo>
                  <a:lnTo>
                    <a:pt x="566419" y="301498"/>
                  </a:lnTo>
                  <a:lnTo>
                    <a:pt x="565022" y="296545"/>
                  </a:lnTo>
                  <a:lnTo>
                    <a:pt x="564388" y="289052"/>
                  </a:lnTo>
                  <a:lnTo>
                    <a:pt x="564388" y="279273"/>
                  </a:lnTo>
                  <a:lnTo>
                    <a:pt x="564388" y="272796"/>
                  </a:lnTo>
                  <a:lnTo>
                    <a:pt x="567055" y="254381"/>
                  </a:lnTo>
                  <a:lnTo>
                    <a:pt x="567944" y="251968"/>
                  </a:lnTo>
                  <a:lnTo>
                    <a:pt x="569087" y="250444"/>
                  </a:lnTo>
                  <a:lnTo>
                    <a:pt x="570357" y="249682"/>
                  </a:lnTo>
                  <a:lnTo>
                    <a:pt x="571753" y="248920"/>
                  </a:lnTo>
                  <a:lnTo>
                    <a:pt x="573405" y="248539"/>
                  </a:lnTo>
                  <a:lnTo>
                    <a:pt x="575437" y="248539"/>
                  </a:lnTo>
                  <a:lnTo>
                    <a:pt x="577850" y="248539"/>
                  </a:lnTo>
                  <a:lnTo>
                    <a:pt x="581532" y="249936"/>
                  </a:lnTo>
                  <a:lnTo>
                    <a:pt x="586358" y="252730"/>
                  </a:lnTo>
                  <a:lnTo>
                    <a:pt x="591057" y="255397"/>
                  </a:lnTo>
                  <a:lnTo>
                    <a:pt x="629157" y="271272"/>
                  </a:lnTo>
                  <a:lnTo>
                    <a:pt x="661543" y="275590"/>
                  </a:lnTo>
                  <a:lnTo>
                    <a:pt x="669036" y="275590"/>
                  </a:lnTo>
                  <a:lnTo>
                    <a:pt x="697102" y="266573"/>
                  </a:lnTo>
                  <a:lnTo>
                    <a:pt x="701547" y="263652"/>
                  </a:lnTo>
                  <a:lnTo>
                    <a:pt x="704850" y="259969"/>
                  </a:lnTo>
                  <a:lnTo>
                    <a:pt x="707008" y="255524"/>
                  </a:lnTo>
                  <a:lnTo>
                    <a:pt x="709294" y="251079"/>
                  </a:lnTo>
                  <a:lnTo>
                    <a:pt x="710438" y="245872"/>
                  </a:lnTo>
                  <a:lnTo>
                    <a:pt x="710438" y="240157"/>
                  </a:lnTo>
                  <a:lnTo>
                    <a:pt x="710438" y="233426"/>
                  </a:lnTo>
                  <a:lnTo>
                    <a:pt x="680974" y="206756"/>
                  </a:lnTo>
                  <a:lnTo>
                    <a:pt x="664718" y="200279"/>
                  </a:lnTo>
                  <a:lnTo>
                    <a:pt x="658213" y="197848"/>
                  </a:lnTo>
                  <a:lnTo>
                    <a:pt x="618261" y="180381"/>
                  </a:lnTo>
                  <a:lnTo>
                    <a:pt x="583817" y="153132"/>
                  </a:lnTo>
                  <a:lnTo>
                    <a:pt x="567578" y="116395"/>
                  </a:lnTo>
                  <a:lnTo>
                    <a:pt x="566038" y="96774"/>
                  </a:lnTo>
                  <a:lnTo>
                    <a:pt x="566562" y="86300"/>
                  </a:lnTo>
                  <a:lnTo>
                    <a:pt x="579066" y="48781"/>
                  </a:lnTo>
                  <a:lnTo>
                    <a:pt x="606865" y="20772"/>
                  </a:lnTo>
                  <a:lnTo>
                    <a:pt x="648519" y="3964"/>
                  </a:lnTo>
                  <a:lnTo>
                    <a:pt x="673891" y="448"/>
                  </a:lnTo>
                  <a:lnTo>
                    <a:pt x="687577" y="0"/>
                  </a:lnTo>
                  <a:close/>
                </a:path>
                <a:path w="1066800" h="337185">
                  <a:moveTo>
                    <a:pt x="371094" y="0"/>
                  </a:moveTo>
                  <a:lnTo>
                    <a:pt x="421278" y="6215"/>
                  </a:lnTo>
                  <a:lnTo>
                    <a:pt x="459501" y="24256"/>
                  </a:lnTo>
                  <a:lnTo>
                    <a:pt x="486917" y="51919"/>
                  </a:lnTo>
                  <a:lnTo>
                    <a:pt x="504063" y="88137"/>
                  </a:lnTo>
                  <a:lnTo>
                    <a:pt x="511563" y="130875"/>
                  </a:lnTo>
                  <a:lnTo>
                    <a:pt x="512063" y="146304"/>
                  </a:lnTo>
                  <a:lnTo>
                    <a:pt x="512063" y="159765"/>
                  </a:lnTo>
                  <a:lnTo>
                    <a:pt x="512063" y="170052"/>
                  </a:lnTo>
                  <a:lnTo>
                    <a:pt x="509777" y="177546"/>
                  </a:lnTo>
                  <a:lnTo>
                    <a:pt x="505206" y="182499"/>
                  </a:lnTo>
                  <a:lnTo>
                    <a:pt x="500633" y="187451"/>
                  </a:lnTo>
                  <a:lnTo>
                    <a:pt x="494411" y="189864"/>
                  </a:lnTo>
                  <a:lnTo>
                    <a:pt x="486282" y="189864"/>
                  </a:lnTo>
                  <a:lnTo>
                    <a:pt x="304545" y="189864"/>
                  </a:lnTo>
                  <a:lnTo>
                    <a:pt x="311610" y="232038"/>
                  </a:lnTo>
                  <a:lnTo>
                    <a:pt x="341417" y="264400"/>
                  </a:lnTo>
                  <a:lnTo>
                    <a:pt x="386206" y="273304"/>
                  </a:lnTo>
                  <a:lnTo>
                    <a:pt x="396922" y="273093"/>
                  </a:lnTo>
                  <a:lnTo>
                    <a:pt x="440689" y="266715"/>
                  </a:lnTo>
                  <a:lnTo>
                    <a:pt x="474218" y="256032"/>
                  </a:lnTo>
                  <a:lnTo>
                    <a:pt x="479678" y="253873"/>
                  </a:lnTo>
                  <a:lnTo>
                    <a:pt x="483996" y="252857"/>
                  </a:lnTo>
                  <a:lnTo>
                    <a:pt x="487299" y="252857"/>
                  </a:lnTo>
                  <a:lnTo>
                    <a:pt x="489331" y="252857"/>
                  </a:lnTo>
                  <a:lnTo>
                    <a:pt x="498094" y="275082"/>
                  </a:lnTo>
                  <a:lnTo>
                    <a:pt x="498094" y="280670"/>
                  </a:lnTo>
                  <a:lnTo>
                    <a:pt x="498094" y="285496"/>
                  </a:lnTo>
                  <a:lnTo>
                    <a:pt x="496696" y="302006"/>
                  </a:lnTo>
                  <a:lnTo>
                    <a:pt x="496315" y="304546"/>
                  </a:lnTo>
                  <a:lnTo>
                    <a:pt x="495553" y="306578"/>
                  </a:lnTo>
                  <a:lnTo>
                    <a:pt x="494664" y="308229"/>
                  </a:lnTo>
                  <a:lnTo>
                    <a:pt x="493775" y="309880"/>
                  </a:lnTo>
                  <a:lnTo>
                    <a:pt x="454532" y="327279"/>
                  </a:lnTo>
                  <a:lnTo>
                    <a:pt x="410106" y="335270"/>
                  </a:lnTo>
                  <a:lnTo>
                    <a:pt x="378459" y="336931"/>
                  </a:lnTo>
                  <a:lnTo>
                    <a:pt x="359171" y="336292"/>
                  </a:lnTo>
                  <a:lnTo>
                    <a:pt x="308737" y="326898"/>
                  </a:lnTo>
                  <a:lnTo>
                    <a:pt x="269267" y="305966"/>
                  </a:lnTo>
                  <a:lnTo>
                    <a:pt x="241061" y="273256"/>
                  </a:lnTo>
                  <a:lnTo>
                    <a:pt x="224339" y="228570"/>
                  </a:lnTo>
                  <a:lnTo>
                    <a:pt x="218820" y="171831"/>
                  </a:lnTo>
                  <a:lnTo>
                    <a:pt x="219463" y="152401"/>
                  </a:lnTo>
                  <a:lnTo>
                    <a:pt x="229107" y="99949"/>
                  </a:lnTo>
                  <a:lnTo>
                    <a:pt x="250021" y="57461"/>
                  </a:lnTo>
                  <a:lnTo>
                    <a:pt x="281193" y="26082"/>
                  </a:lnTo>
                  <a:lnTo>
                    <a:pt x="321962" y="6590"/>
                  </a:lnTo>
                  <a:lnTo>
                    <a:pt x="353827" y="736"/>
                  </a:lnTo>
                  <a:lnTo>
                    <a:pt x="371094" y="0"/>
                  </a:lnTo>
                  <a:close/>
                </a:path>
                <a:path w="1066800" h="337185">
                  <a:moveTo>
                    <a:pt x="151383" y="0"/>
                  </a:moveTo>
                  <a:lnTo>
                    <a:pt x="154177" y="0"/>
                  </a:lnTo>
                  <a:lnTo>
                    <a:pt x="157352" y="126"/>
                  </a:lnTo>
                  <a:lnTo>
                    <a:pt x="160655" y="508"/>
                  </a:lnTo>
                  <a:lnTo>
                    <a:pt x="164083" y="888"/>
                  </a:lnTo>
                  <a:lnTo>
                    <a:pt x="167512" y="1397"/>
                  </a:lnTo>
                  <a:lnTo>
                    <a:pt x="171069" y="2159"/>
                  </a:lnTo>
                  <a:lnTo>
                    <a:pt x="174625" y="2921"/>
                  </a:lnTo>
                  <a:lnTo>
                    <a:pt x="188975" y="11684"/>
                  </a:lnTo>
                  <a:lnTo>
                    <a:pt x="189611" y="13081"/>
                  </a:lnTo>
                  <a:lnTo>
                    <a:pt x="190119" y="14859"/>
                  </a:lnTo>
                  <a:lnTo>
                    <a:pt x="190500" y="17272"/>
                  </a:lnTo>
                  <a:lnTo>
                    <a:pt x="191007" y="19558"/>
                  </a:lnTo>
                  <a:lnTo>
                    <a:pt x="191262" y="23113"/>
                  </a:lnTo>
                  <a:lnTo>
                    <a:pt x="191515" y="27812"/>
                  </a:lnTo>
                  <a:lnTo>
                    <a:pt x="191769" y="32512"/>
                  </a:lnTo>
                  <a:lnTo>
                    <a:pt x="191896" y="38862"/>
                  </a:lnTo>
                  <a:lnTo>
                    <a:pt x="191896" y="46862"/>
                  </a:lnTo>
                  <a:lnTo>
                    <a:pt x="191896" y="54990"/>
                  </a:lnTo>
                  <a:lnTo>
                    <a:pt x="191643" y="61468"/>
                  </a:lnTo>
                  <a:lnTo>
                    <a:pt x="191134" y="66675"/>
                  </a:lnTo>
                  <a:lnTo>
                    <a:pt x="190753" y="71755"/>
                  </a:lnTo>
                  <a:lnTo>
                    <a:pt x="190119" y="75819"/>
                  </a:lnTo>
                  <a:lnTo>
                    <a:pt x="189102" y="78739"/>
                  </a:lnTo>
                  <a:lnTo>
                    <a:pt x="188213" y="81661"/>
                  </a:lnTo>
                  <a:lnTo>
                    <a:pt x="187070" y="83565"/>
                  </a:lnTo>
                  <a:lnTo>
                    <a:pt x="185674" y="84709"/>
                  </a:lnTo>
                  <a:lnTo>
                    <a:pt x="184150" y="85851"/>
                  </a:lnTo>
                  <a:lnTo>
                    <a:pt x="182371" y="86360"/>
                  </a:lnTo>
                  <a:lnTo>
                    <a:pt x="180086" y="86360"/>
                  </a:lnTo>
                  <a:lnTo>
                    <a:pt x="178307" y="86360"/>
                  </a:lnTo>
                  <a:lnTo>
                    <a:pt x="176275" y="85979"/>
                  </a:lnTo>
                  <a:lnTo>
                    <a:pt x="174116" y="85217"/>
                  </a:lnTo>
                  <a:lnTo>
                    <a:pt x="171831" y="84455"/>
                  </a:lnTo>
                  <a:lnTo>
                    <a:pt x="157352" y="80263"/>
                  </a:lnTo>
                  <a:lnTo>
                    <a:pt x="154050" y="79375"/>
                  </a:lnTo>
                  <a:lnTo>
                    <a:pt x="150368" y="78994"/>
                  </a:lnTo>
                  <a:lnTo>
                    <a:pt x="146303" y="78994"/>
                  </a:lnTo>
                  <a:lnTo>
                    <a:pt x="141605" y="78994"/>
                  </a:lnTo>
                  <a:lnTo>
                    <a:pt x="117728" y="90805"/>
                  </a:lnTo>
                  <a:lnTo>
                    <a:pt x="112649" y="94742"/>
                  </a:lnTo>
                  <a:lnTo>
                    <a:pt x="84327" y="131572"/>
                  </a:lnTo>
                  <a:lnTo>
                    <a:pt x="84327" y="317754"/>
                  </a:lnTo>
                  <a:lnTo>
                    <a:pt x="84327" y="320040"/>
                  </a:lnTo>
                  <a:lnTo>
                    <a:pt x="83693" y="321945"/>
                  </a:lnTo>
                  <a:lnTo>
                    <a:pt x="82295" y="323596"/>
                  </a:lnTo>
                  <a:lnTo>
                    <a:pt x="81025" y="325374"/>
                  </a:lnTo>
                  <a:lnTo>
                    <a:pt x="78739" y="326771"/>
                  </a:lnTo>
                  <a:lnTo>
                    <a:pt x="75437" y="327787"/>
                  </a:lnTo>
                  <a:lnTo>
                    <a:pt x="72262" y="328930"/>
                  </a:lnTo>
                  <a:lnTo>
                    <a:pt x="67944" y="329819"/>
                  </a:lnTo>
                  <a:lnTo>
                    <a:pt x="62611" y="330327"/>
                  </a:lnTo>
                  <a:lnTo>
                    <a:pt x="57276" y="330962"/>
                  </a:lnTo>
                  <a:lnTo>
                    <a:pt x="50418" y="331216"/>
                  </a:lnTo>
                  <a:lnTo>
                    <a:pt x="42163" y="331216"/>
                  </a:lnTo>
                  <a:lnTo>
                    <a:pt x="33908" y="331216"/>
                  </a:lnTo>
                  <a:lnTo>
                    <a:pt x="27050" y="330962"/>
                  </a:lnTo>
                  <a:lnTo>
                    <a:pt x="21716" y="330327"/>
                  </a:lnTo>
                  <a:lnTo>
                    <a:pt x="16382" y="329819"/>
                  </a:lnTo>
                  <a:lnTo>
                    <a:pt x="12064" y="328930"/>
                  </a:lnTo>
                  <a:lnTo>
                    <a:pt x="8889" y="327787"/>
                  </a:lnTo>
                  <a:lnTo>
                    <a:pt x="5587" y="326771"/>
                  </a:lnTo>
                  <a:lnTo>
                    <a:pt x="3301" y="325374"/>
                  </a:lnTo>
                  <a:lnTo>
                    <a:pt x="2031" y="323596"/>
                  </a:lnTo>
                  <a:lnTo>
                    <a:pt x="634" y="321945"/>
                  </a:lnTo>
                  <a:lnTo>
                    <a:pt x="0" y="320040"/>
                  </a:lnTo>
                  <a:lnTo>
                    <a:pt x="0" y="317754"/>
                  </a:lnTo>
                  <a:lnTo>
                    <a:pt x="0" y="19050"/>
                  </a:lnTo>
                  <a:lnTo>
                    <a:pt x="0" y="16890"/>
                  </a:lnTo>
                  <a:lnTo>
                    <a:pt x="507" y="14859"/>
                  </a:lnTo>
                  <a:lnTo>
                    <a:pt x="1650" y="13208"/>
                  </a:lnTo>
                  <a:lnTo>
                    <a:pt x="2793" y="11557"/>
                  </a:lnTo>
                  <a:lnTo>
                    <a:pt x="18922" y="6604"/>
                  </a:lnTo>
                  <a:lnTo>
                    <a:pt x="23494" y="5969"/>
                  </a:lnTo>
                  <a:lnTo>
                    <a:pt x="29209" y="5714"/>
                  </a:lnTo>
                  <a:lnTo>
                    <a:pt x="36194" y="5714"/>
                  </a:lnTo>
                  <a:lnTo>
                    <a:pt x="43306" y="5714"/>
                  </a:lnTo>
                  <a:lnTo>
                    <a:pt x="49149" y="5969"/>
                  </a:lnTo>
                  <a:lnTo>
                    <a:pt x="53847" y="6604"/>
                  </a:lnTo>
                  <a:lnTo>
                    <a:pt x="58546" y="7112"/>
                  </a:lnTo>
                  <a:lnTo>
                    <a:pt x="70231" y="13208"/>
                  </a:lnTo>
                  <a:lnTo>
                    <a:pt x="71374" y="14859"/>
                  </a:lnTo>
                  <a:lnTo>
                    <a:pt x="72008" y="16890"/>
                  </a:lnTo>
                  <a:lnTo>
                    <a:pt x="72008" y="19050"/>
                  </a:lnTo>
                  <a:lnTo>
                    <a:pt x="72008" y="56261"/>
                  </a:lnTo>
                  <a:lnTo>
                    <a:pt x="99200" y="23485"/>
                  </a:lnTo>
                  <a:lnTo>
                    <a:pt x="132587" y="2539"/>
                  </a:lnTo>
                  <a:lnTo>
                    <a:pt x="138811" y="888"/>
                  </a:lnTo>
                  <a:lnTo>
                    <a:pt x="145033" y="0"/>
                  </a:lnTo>
                  <a:lnTo>
                    <a:pt x="151383" y="0"/>
                  </a:lnTo>
                  <a:close/>
                </a:path>
              </a:pathLst>
            </a:custGeom>
            <a:ln w="18288">
              <a:solidFill>
                <a:srgbClr val="FFFFFF"/>
              </a:solidFill>
            </a:ln>
          </p:spPr>
          <p:txBody>
            <a:bodyPr wrap="square" lIns="0" tIns="0" rIns="0" bIns="0" rtlCol="0"/>
            <a:lstStyle/>
            <a:p>
              <a:endParaRPr/>
            </a:p>
          </p:txBody>
        </p:sp>
        <p:sp>
          <p:nvSpPr>
            <p:cNvPr id="30" name="object 30"/>
            <p:cNvSpPr/>
            <p:nvPr/>
          </p:nvSpPr>
          <p:spPr>
            <a:xfrm>
              <a:off x="1371473" y="3360801"/>
              <a:ext cx="134747" cy="165354"/>
            </a:xfrm>
            <a:prstGeom prst="rect">
              <a:avLst/>
            </a:prstGeom>
            <a:blipFill>
              <a:blip r:embed="rId18" cstate="print"/>
              <a:stretch>
                <a:fillRect/>
              </a:stretch>
            </a:blipFill>
          </p:spPr>
          <p:txBody>
            <a:bodyPr wrap="square" lIns="0" tIns="0" rIns="0" bIns="0" rtlCol="0"/>
            <a:lstStyle/>
            <a:p>
              <a:endParaRPr/>
            </a:p>
          </p:txBody>
        </p:sp>
        <p:sp>
          <p:nvSpPr>
            <p:cNvPr id="31" name="object 31"/>
            <p:cNvSpPr/>
            <p:nvPr/>
          </p:nvSpPr>
          <p:spPr>
            <a:xfrm>
              <a:off x="1292479" y="3302000"/>
              <a:ext cx="297180" cy="435609"/>
            </a:xfrm>
            <a:custGeom>
              <a:avLst/>
              <a:gdLst/>
              <a:ahLst/>
              <a:cxnLst/>
              <a:rect l="l" t="t" r="r" b="b"/>
              <a:pathLst>
                <a:path w="297180" h="435610">
                  <a:moveTo>
                    <a:pt x="29845" y="0"/>
                  </a:moveTo>
                  <a:lnTo>
                    <a:pt x="131953" y="0"/>
                  </a:lnTo>
                  <a:lnTo>
                    <a:pt x="139572" y="71"/>
                  </a:lnTo>
                  <a:lnTo>
                    <a:pt x="185203" y="4464"/>
                  </a:lnTo>
                  <a:lnTo>
                    <a:pt x="223978" y="15634"/>
                  </a:lnTo>
                  <a:lnTo>
                    <a:pt x="260562" y="39092"/>
                  </a:lnTo>
                  <a:lnTo>
                    <a:pt x="285240" y="73614"/>
                  </a:lnTo>
                  <a:lnTo>
                    <a:pt x="296217" y="118665"/>
                  </a:lnTo>
                  <a:lnTo>
                    <a:pt x="296672" y="131572"/>
                  </a:lnTo>
                  <a:lnTo>
                    <a:pt x="295977" y="149334"/>
                  </a:lnTo>
                  <a:lnTo>
                    <a:pt x="285369" y="196214"/>
                  </a:lnTo>
                  <a:lnTo>
                    <a:pt x="262437" y="233416"/>
                  </a:lnTo>
                  <a:lnTo>
                    <a:pt x="227917" y="260540"/>
                  </a:lnTo>
                  <a:lnTo>
                    <a:pt x="182250" y="277330"/>
                  </a:lnTo>
                  <a:lnTo>
                    <a:pt x="124333" y="282955"/>
                  </a:lnTo>
                  <a:lnTo>
                    <a:pt x="88137" y="282955"/>
                  </a:lnTo>
                  <a:lnTo>
                    <a:pt x="88137" y="421258"/>
                  </a:lnTo>
                  <a:lnTo>
                    <a:pt x="88137" y="423544"/>
                  </a:lnTo>
                  <a:lnTo>
                    <a:pt x="87376" y="425450"/>
                  </a:lnTo>
                  <a:lnTo>
                    <a:pt x="85979" y="427355"/>
                  </a:lnTo>
                  <a:lnTo>
                    <a:pt x="84455" y="429132"/>
                  </a:lnTo>
                  <a:lnTo>
                    <a:pt x="82042" y="430530"/>
                  </a:lnTo>
                  <a:lnTo>
                    <a:pt x="78740" y="431673"/>
                  </a:lnTo>
                  <a:lnTo>
                    <a:pt x="75437" y="432816"/>
                  </a:lnTo>
                  <a:lnTo>
                    <a:pt x="70865" y="433705"/>
                  </a:lnTo>
                  <a:lnTo>
                    <a:pt x="65278" y="434339"/>
                  </a:lnTo>
                  <a:lnTo>
                    <a:pt x="59817" y="434975"/>
                  </a:lnTo>
                  <a:lnTo>
                    <a:pt x="52578" y="435356"/>
                  </a:lnTo>
                  <a:lnTo>
                    <a:pt x="43942" y="435356"/>
                  </a:lnTo>
                  <a:lnTo>
                    <a:pt x="35433" y="435356"/>
                  </a:lnTo>
                  <a:lnTo>
                    <a:pt x="28321" y="434975"/>
                  </a:lnTo>
                  <a:lnTo>
                    <a:pt x="22606" y="434339"/>
                  </a:lnTo>
                  <a:lnTo>
                    <a:pt x="16890" y="433705"/>
                  </a:lnTo>
                  <a:lnTo>
                    <a:pt x="0" y="423544"/>
                  </a:lnTo>
                  <a:lnTo>
                    <a:pt x="0" y="421258"/>
                  </a:lnTo>
                  <a:lnTo>
                    <a:pt x="0" y="31496"/>
                  </a:lnTo>
                  <a:lnTo>
                    <a:pt x="0" y="20954"/>
                  </a:lnTo>
                  <a:lnTo>
                    <a:pt x="2793" y="13080"/>
                  </a:lnTo>
                  <a:lnTo>
                    <a:pt x="8255" y="7874"/>
                  </a:lnTo>
                  <a:lnTo>
                    <a:pt x="13715" y="2666"/>
                  </a:lnTo>
                  <a:lnTo>
                    <a:pt x="20955" y="0"/>
                  </a:lnTo>
                  <a:lnTo>
                    <a:pt x="29845" y="0"/>
                  </a:lnTo>
                  <a:close/>
                </a:path>
              </a:pathLst>
            </a:custGeom>
            <a:ln w="18288">
              <a:solidFill>
                <a:srgbClr val="FFFFFF"/>
              </a:solidFill>
            </a:ln>
          </p:spPr>
          <p:txBody>
            <a:bodyPr wrap="square" lIns="0" tIns="0" rIns="0" bIns="0" rtlCol="0"/>
            <a:lstStyle/>
            <a:p>
              <a:endParaRPr/>
            </a:p>
          </p:txBody>
        </p:sp>
        <p:sp>
          <p:nvSpPr>
            <p:cNvPr id="32" name="object 32"/>
            <p:cNvSpPr/>
            <p:nvPr/>
          </p:nvSpPr>
          <p:spPr>
            <a:xfrm>
              <a:off x="1371600" y="1676400"/>
              <a:ext cx="1371600" cy="1346708"/>
            </a:xfrm>
            <a:prstGeom prst="rect">
              <a:avLst/>
            </a:prstGeom>
            <a:blipFill>
              <a:blip r:embed="rId19" cstate="print"/>
              <a:stretch>
                <a:fillRect/>
              </a:stretch>
            </a:blipFill>
          </p:spPr>
          <p:txBody>
            <a:bodyPr wrap="square" lIns="0" tIns="0" rIns="0" bIns="0" rtlCol="0"/>
            <a:lstStyle/>
            <a:p>
              <a:endParaRPr/>
            </a:p>
          </p:txBody>
        </p:sp>
      </p:grpSp>
      <p:grpSp>
        <p:nvGrpSpPr>
          <p:cNvPr id="33" name="object 33"/>
          <p:cNvGrpSpPr/>
          <p:nvPr/>
        </p:nvGrpSpPr>
        <p:grpSpPr>
          <a:xfrm>
            <a:off x="1600200" y="4330700"/>
            <a:ext cx="6426200" cy="1710689"/>
            <a:chOff x="1600200" y="4330700"/>
            <a:chExt cx="6426200" cy="1710689"/>
          </a:xfrm>
        </p:grpSpPr>
        <p:sp>
          <p:nvSpPr>
            <p:cNvPr id="34" name="object 34"/>
            <p:cNvSpPr/>
            <p:nvPr/>
          </p:nvSpPr>
          <p:spPr>
            <a:xfrm>
              <a:off x="4572000" y="4343400"/>
              <a:ext cx="485140" cy="609600"/>
            </a:xfrm>
            <a:custGeom>
              <a:avLst/>
              <a:gdLst/>
              <a:ahLst/>
              <a:cxnLst/>
              <a:rect l="l" t="t" r="r" b="b"/>
              <a:pathLst>
                <a:path w="485139" h="609600">
                  <a:moveTo>
                    <a:pt x="363474" y="0"/>
                  </a:moveTo>
                  <a:lnTo>
                    <a:pt x="121158" y="0"/>
                  </a:lnTo>
                  <a:lnTo>
                    <a:pt x="121158" y="367283"/>
                  </a:lnTo>
                  <a:lnTo>
                    <a:pt x="0" y="367283"/>
                  </a:lnTo>
                  <a:lnTo>
                    <a:pt x="242315" y="609600"/>
                  </a:lnTo>
                  <a:lnTo>
                    <a:pt x="484632" y="367283"/>
                  </a:lnTo>
                  <a:lnTo>
                    <a:pt x="363474" y="367283"/>
                  </a:lnTo>
                  <a:lnTo>
                    <a:pt x="363474" y="0"/>
                  </a:lnTo>
                  <a:close/>
                </a:path>
              </a:pathLst>
            </a:custGeom>
            <a:solidFill>
              <a:srgbClr val="4F81BC"/>
            </a:solidFill>
          </p:spPr>
          <p:txBody>
            <a:bodyPr wrap="square" lIns="0" tIns="0" rIns="0" bIns="0" rtlCol="0"/>
            <a:lstStyle/>
            <a:p>
              <a:endParaRPr/>
            </a:p>
          </p:txBody>
        </p:sp>
        <p:sp>
          <p:nvSpPr>
            <p:cNvPr id="35" name="object 35"/>
            <p:cNvSpPr/>
            <p:nvPr/>
          </p:nvSpPr>
          <p:spPr>
            <a:xfrm>
              <a:off x="4572000" y="4343400"/>
              <a:ext cx="485140" cy="609600"/>
            </a:xfrm>
            <a:custGeom>
              <a:avLst/>
              <a:gdLst/>
              <a:ahLst/>
              <a:cxnLst/>
              <a:rect l="l" t="t" r="r" b="b"/>
              <a:pathLst>
                <a:path w="485139" h="609600">
                  <a:moveTo>
                    <a:pt x="0" y="367283"/>
                  </a:moveTo>
                  <a:lnTo>
                    <a:pt x="121158" y="367283"/>
                  </a:lnTo>
                  <a:lnTo>
                    <a:pt x="121158" y="0"/>
                  </a:lnTo>
                  <a:lnTo>
                    <a:pt x="363474" y="0"/>
                  </a:lnTo>
                  <a:lnTo>
                    <a:pt x="363474" y="367283"/>
                  </a:lnTo>
                  <a:lnTo>
                    <a:pt x="484632" y="367283"/>
                  </a:lnTo>
                  <a:lnTo>
                    <a:pt x="242315" y="609600"/>
                  </a:lnTo>
                  <a:lnTo>
                    <a:pt x="0" y="367283"/>
                  </a:lnTo>
                  <a:close/>
                </a:path>
              </a:pathLst>
            </a:custGeom>
            <a:ln w="25400">
              <a:solidFill>
                <a:srgbClr val="385D89"/>
              </a:solidFill>
            </a:ln>
          </p:spPr>
          <p:txBody>
            <a:bodyPr wrap="square" lIns="0" tIns="0" rIns="0" bIns="0" rtlCol="0"/>
            <a:lstStyle/>
            <a:p>
              <a:endParaRPr/>
            </a:p>
          </p:txBody>
        </p:sp>
        <p:sp>
          <p:nvSpPr>
            <p:cNvPr id="36" name="object 36"/>
            <p:cNvSpPr/>
            <p:nvPr/>
          </p:nvSpPr>
          <p:spPr>
            <a:xfrm>
              <a:off x="2932175" y="4901183"/>
              <a:ext cx="3869435" cy="1117091"/>
            </a:xfrm>
            <a:prstGeom prst="rect">
              <a:avLst/>
            </a:prstGeom>
            <a:blipFill>
              <a:blip r:embed="rId20" cstate="print"/>
              <a:stretch>
                <a:fillRect/>
              </a:stretch>
            </a:blipFill>
          </p:spPr>
          <p:txBody>
            <a:bodyPr wrap="square" lIns="0" tIns="0" rIns="0" bIns="0" rtlCol="0"/>
            <a:lstStyle/>
            <a:p>
              <a:endParaRPr/>
            </a:p>
          </p:txBody>
        </p:sp>
        <p:sp>
          <p:nvSpPr>
            <p:cNvPr id="37" name="object 37"/>
            <p:cNvSpPr/>
            <p:nvPr/>
          </p:nvSpPr>
          <p:spPr>
            <a:xfrm>
              <a:off x="3387851" y="5326633"/>
              <a:ext cx="2764917" cy="473786"/>
            </a:xfrm>
            <a:prstGeom prst="rect">
              <a:avLst/>
            </a:prstGeom>
            <a:blipFill>
              <a:blip r:embed="rId21" cstate="print"/>
              <a:stretch>
                <a:fillRect/>
              </a:stretch>
            </a:blipFill>
          </p:spPr>
          <p:txBody>
            <a:bodyPr wrap="square" lIns="0" tIns="0" rIns="0" bIns="0" rtlCol="0"/>
            <a:lstStyle/>
            <a:p>
              <a:endParaRPr/>
            </a:p>
          </p:txBody>
        </p:sp>
        <p:sp>
          <p:nvSpPr>
            <p:cNvPr id="38" name="object 38"/>
            <p:cNvSpPr/>
            <p:nvPr/>
          </p:nvSpPr>
          <p:spPr>
            <a:xfrm>
              <a:off x="3765550" y="5513958"/>
              <a:ext cx="144272" cy="94360"/>
            </a:xfrm>
            <a:prstGeom prst="rect">
              <a:avLst/>
            </a:prstGeom>
            <a:blipFill>
              <a:blip r:embed="rId22" cstate="print"/>
              <a:stretch>
                <a:fillRect/>
              </a:stretch>
            </a:blipFill>
          </p:spPr>
          <p:txBody>
            <a:bodyPr wrap="square" lIns="0" tIns="0" rIns="0" bIns="0" rtlCol="0"/>
            <a:lstStyle/>
            <a:p>
              <a:endParaRPr/>
            </a:p>
          </p:txBody>
        </p:sp>
        <p:sp>
          <p:nvSpPr>
            <p:cNvPr id="39" name="object 39"/>
            <p:cNvSpPr/>
            <p:nvPr/>
          </p:nvSpPr>
          <p:spPr>
            <a:xfrm>
              <a:off x="5867527" y="5463539"/>
              <a:ext cx="285750" cy="331470"/>
            </a:xfrm>
            <a:custGeom>
              <a:avLst/>
              <a:gdLst/>
              <a:ahLst/>
              <a:cxnLst/>
              <a:rect l="l" t="t" r="r" b="b"/>
              <a:pathLst>
                <a:path w="285750" h="331470">
                  <a:moveTo>
                    <a:pt x="175768" y="0"/>
                  </a:moveTo>
                  <a:lnTo>
                    <a:pt x="216130" y="5625"/>
                  </a:lnTo>
                  <a:lnTo>
                    <a:pt x="254009" y="29196"/>
                  </a:lnTo>
                  <a:lnTo>
                    <a:pt x="276236" y="66555"/>
                  </a:lnTo>
                  <a:lnTo>
                    <a:pt x="284884" y="117630"/>
                  </a:lnTo>
                  <a:lnTo>
                    <a:pt x="285242" y="133286"/>
                  </a:lnTo>
                  <a:lnTo>
                    <a:pt x="285242" y="317792"/>
                  </a:lnTo>
                  <a:lnTo>
                    <a:pt x="285242" y="320027"/>
                  </a:lnTo>
                  <a:lnTo>
                    <a:pt x="284607" y="321983"/>
                  </a:lnTo>
                  <a:lnTo>
                    <a:pt x="283210" y="323659"/>
                  </a:lnTo>
                  <a:lnTo>
                    <a:pt x="281939" y="325335"/>
                  </a:lnTo>
                  <a:lnTo>
                    <a:pt x="279653" y="326732"/>
                  </a:lnTo>
                  <a:lnTo>
                    <a:pt x="276478" y="327837"/>
                  </a:lnTo>
                  <a:lnTo>
                    <a:pt x="273431" y="328955"/>
                  </a:lnTo>
                  <a:lnTo>
                    <a:pt x="269113" y="329793"/>
                  </a:lnTo>
                  <a:lnTo>
                    <a:pt x="263651" y="330352"/>
                  </a:lnTo>
                  <a:lnTo>
                    <a:pt x="258190" y="330911"/>
                  </a:lnTo>
                  <a:lnTo>
                    <a:pt x="251460" y="331190"/>
                  </a:lnTo>
                  <a:lnTo>
                    <a:pt x="243332" y="331190"/>
                  </a:lnTo>
                  <a:lnTo>
                    <a:pt x="235076" y="331190"/>
                  </a:lnTo>
                  <a:lnTo>
                    <a:pt x="228219" y="330911"/>
                  </a:lnTo>
                  <a:lnTo>
                    <a:pt x="222758" y="330352"/>
                  </a:lnTo>
                  <a:lnTo>
                    <a:pt x="217297" y="329793"/>
                  </a:lnTo>
                  <a:lnTo>
                    <a:pt x="212978" y="328955"/>
                  </a:lnTo>
                  <a:lnTo>
                    <a:pt x="209931" y="327837"/>
                  </a:lnTo>
                  <a:lnTo>
                    <a:pt x="206756" y="326732"/>
                  </a:lnTo>
                  <a:lnTo>
                    <a:pt x="204597" y="325335"/>
                  </a:lnTo>
                  <a:lnTo>
                    <a:pt x="203200" y="323659"/>
                  </a:lnTo>
                  <a:lnTo>
                    <a:pt x="201802" y="321983"/>
                  </a:lnTo>
                  <a:lnTo>
                    <a:pt x="201168" y="320027"/>
                  </a:lnTo>
                  <a:lnTo>
                    <a:pt x="201168" y="317792"/>
                  </a:lnTo>
                  <a:lnTo>
                    <a:pt x="201168" y="147358"/>
                  </a:lnTo>
                  <a:lnTo>
                    <a:pt x="195834" y="104902"/>
                  </a:lnTo>
                  <a:lnTo>
                    <a:pt x="173227" y="78232"/>
                  </a:lnTo>
                  <a:lnTo>
                    <a:pt x="166877" y="74930"/>
                  </a:lnTo>
                  <a:lnTo>
                    <a:pt x="159512" y="73406"/>
                  </a:lnTo>
                  <a:lnTo>
                    <a:pt x="151002" y="73406"/>
                  </a:lnTo>
                  <a:lnTo>
                    <a:pt x="110206" y="91588"/>
                  </a:lnTo>
                  <a:lnTo>
                    <a:pt x="84327" y="119253"/>
                  </a:lnTo>
                  <a:lnTo>
                    <a:pt x="84327" y="317792"/>
                  </a:lnTo>
                  <a:lnTo>
                    <a:pt x="84327" y="320027"/>
                  </a:lnTo>
                  <a:lnTo>
                    <a:pt x="83693" y="321983"/>
                  </a:lnTo>
                  <a:lnTo>
                    <a:pt x="82296" y="323659"/>
                  </a:lnTo>
                  <a:lnTo>
                    <a:pt x="81025" y="325335"/>
                  </a:lnTo>
                  <a:lnTo>
                    <a:pt x="78739" y="326732"/>
                  </a:lnTo>
                  <a:lnTo>
                    <a:pt x="75437" y="327837"/>
                  </a:lnTo>
                  <a:lnTo>
                    <a:pt x="72262" y="328955"/>
                  </a:lnTo>
                  <a:lnTo>
                    <a:pt x="67945" y="329793"/>
                  </a:lnTo>
                  <a:lnTo>
                    <a:pt x="62611" y="330352"/>
                  </a:lnTo>
                  <a:lnTo>
                    <a:pt x="57150" y="330911"/>
                  </a:lnTo>
                  <a:lnTo>
                    <a:pt x="50419" y="331190"/>
                  </a:lnTo>
                  <a:lnTo>
                    <a:pt x="42163" y="331190"/>
                  </a:lnTo>
                  <a:lnTo>
                    <a:pt x="33909" y="331190"/>
                  </a:lnTo>
                  <a:lnTo>
                    <a:pt x="27050" y="330911"/>
                  </a:lnTo>
                  <a:lnTo>
                    <a:pt x="21717" y="330352"/>
                  </a:lnTo>
                  <a:lnTo>
                    <a:pt x="16383" y="329793"/>
                  </a:lnTo>
                  <a:lnTo>
                    <a:pt x="0" y="320027"/>
                  </a:lnTo>
                  <a:lnTo>
                    <a:pt x="0" y="317792"/>
                  </a:lnTo>
                  <a:lnTo>
                    <a:pt x="0" y="19050"/>
                  </a:lnTo>
                  <a:lnTo>
                    <a:pt x="0" y="16891"/>
                  </a:lnTo>
                  <a:lnTo>
                    <a:pt x="508" y="14859"/>
                  </a:lnTo>
                  <a:lnTo>
                    <a:pt x="18923" y="6604"/>
                  </a:lnTo>
                  <a:lnTo>
                    <a:pt x="23495" y="5969"/>
                  </a:lnTo>
                  <a:lnTo>
                    <a:pt x="29210" y="5715"/>
                  </a:lnTo>
                  <a:lnTo>
                    <a:pt x="36068" y="5715"/>
                  </a:lnTo>
                  <a:lnTo>
                    <a:pt x="43307" y="5715"/>
                  </a:lnTo>
                  <a:lnTo>
                    <a:pt x="49149" y="5969"/>
                  </a:lnTo>
                  <a:lnTo>
                    <a:pt x="53848" y="6604"/>
                  </a:lnTo>
                  <a:lnTo>
                    <a:pt x="58547" y="7112"/>
                  </a:lnTo>
                  <a:lnTo>
                    <a:pt x="71882" y="16891"/>
                  </a:lnTo>
                  <a:lnTo>
                    <a:pt x="71882" y="19050"/>
                  </a:lnTo>
                  <a:lnTo>
                    <a:pt x="71882" y="53594"/>
                  </a:lnTo>
                  <a:lnTo>
                    <a:pt x="109583" y="20964"/>
                  </a:lnTo>
                  <a:lnTo>
                    <a:pt x="148510" y="3349"/>
                  </a:lnTo>
                  <a:lnTo>
                    <a:pt x="162002" y="835"/>
                  </a:lnTo>
                  <a:lnTo>
                    <a:pt x="175768" y="0"/>
                  </a:lnTo>
                  <a:close/>
                </a:path>
              </a:pathLst>
            </a:custGeom>
            <a:ln w="18288">
              <a:solidFill>
                <a:srgbClr val="FFFFFF"/>
              </a:solidFill>
            </a:ln>
          </p:spPr>
          <p:txBody>
            <a:bodyPr wrap="square" lIns="0" tIns="0" rIns="0" bIns="0" rtlCol="0"/>
            <a:lstStyle/>
            <a:p>
              <a:endParaRPr/>
            </a:p>
          </p:txBody>
        </p:sp>
        <p:sp>
          <p:nvSpPr>
            <p:cNvPr id="40" name="object 40"/>
            <p:cNvSpPr/>
            <p:nvPr/>
          </p:nvSpPr>
          <p:spPr>
            <a:xfrm>
              <a:off x="4194936" y="5328792"/>
              <a:ext cx="1614932" cy="480771"/>
            </a:xfrm>
            <a:prstGeom prst="rect">
              <a:avLst/>
            </a:prstGeom>
            <a:blipFill>
              <a:blip r:embed="rId23" cstate="print"/>
              <a:stretch>
                <a:fillRect/>
              </a:stretch>
            </a:blipFill>
          </p:spPr>
          <p:txBody>
            <a:bodyPr wrap="square" lIns="0" tIns="0" rIns="0" bIns="0" rtlCol="0"/>
            <a:lstStyle/>
            <a:p>
              <a:endParaRPr/>
            </a:p>
          </p:txBody>
        </p:sp>
        <p:sp>
          <p:nvSpPr>
            <p:cNvPr id="41" name="object 41"/>
            <p:cNvSpPr/>
            <p:nvPr/>
          </p:nvSpPr>
          <p:spPr>
            <a:xfrm>
              <a:off x="3387851" y="5326633"/>
              <a:ext cx="749300" cy="474345"/>
            </a:xfrm>
            <a:custGeom>
              <a:avLst/>
              <a:gdLst/>
              <a:ahLst/>
              <a:cxnLst/>
              <a:rect l="l" t="t" r="r" b="b"/>
              <a:pathLst>
                <a:path w="749300" h="474345">
                  <a:moveTo>
                    <a:pt x="453517" y="136905"/>
                  </a:moveTo>
                  <a:lnTo>
                    <a:pt x="503648" y="143121"/>
                  </a:lnTo>
                  <a:lnTo>
                    <a:pt x="541924" y="161162"/>
                  </a:lnTo>
                  <a:lnTo>
                    <a:pt x="569340" y="188825"/>
                  </a:lnTo>
                  <a:lnTo>
                    <a:pt x="586486" y="225043"/>
                  </a:lnTo>
                  <a:lnTo>
                    <a:pt x="593986" y="267802"/>
                  </a:lnTo>
                  <a:lnTo>
                    <a:pt x="594487" y="283248"/>
                  </a:lnTo>
                  <a:lnTo>
                    <a:pt x="594487" y="296646"/>
                  </a:lnTo>
                  <a:lnTo>
                    <a:pt x="594487" y="306920"/>
                  </a:lnTo>
                  <a:lnTo>
                    <a:pt x="592201" y="314502"/>
                  </a:lnTo>
                  <a:lnTo>
                    <a:pt x="587628" y="319417"/>
                  </a:lnTo>
                  <a:lnTo>
                    <a:pt x="583057" y="324332"/>
                  </a:lnTo>
                  <a:lnTo>
                    <a:pt x="576707" y="326783"/>
                  </a:lnTo>
                  <a:lnTo>
                    <a:pt x="568706" y="326783"/>
                  </a:lnTo>
                  <a:lnTo>
                    <a:pt x="386842" y="326783"/>
                  </a:lnTo>
                  <a:lnTo>
                    <a:pt x="394031" y="368938"/>
                  </a:lnTo>
                  <a:lnTo>
                    <a:pt x="423838" y="401304"/>
                  </a:lnTo>
                  <a:lnTo>
                    <a:pt x="468630" y="410171"/>
                  </a:lnTo>
                  <a:lnTo>
                    <a:pt x="479345" y="409972"/>
                  </a:lnTo>
                  <a:lnTo>
                    <a:pt x="523113" y="403637"/>
                  </a:lnTo>
                  <a:lnTo>
                    <a:pt x="556640" y="392925"/>
                  </a:lnTo>
                  <a:lnTo>
                    <a:pt x="561975" y="390804"/>
                  </a:lnTo>
                  <a:lnTo>
                    <a:pt x="566420" y="389737"/>
                  </a:lnTo>
                  <a:lnTo>
                    <a:pt x="569722" y="389737"/>
                  </a:lnTo>
                  <a:lnTo>
                    <a:pt x="571753" y="389737"/>
                  </a:lnTo>
                  <a:lnTo>
                    <a:pt x="578103" y="395096"/>
                  </a:lnTo>
                  <a:lnTo>
                    <a:pt x="578993" y="397103"/>
                  </a:lnTo>
                  <a:lnTo>
                    <a:pt x="579627" y="399948"/>
                  </a:lnTo>
                  <a:lnTo>
                    <a:pt x="580009" y="403631"/>
                  </a:lnTo>
                  <a:lnTo>
                    <a:pt x="580263" y="407327"/>
                  </a:lnTo>
                  <a:lnTo>
                    <a:pt x="580389" y="411949"/>
                  </a:lnTo>
                  <a:lnTo>
                    <a:pt x="580389" y="417537"/>
                  </a:lnTo>
                  <a:lnTo>
                    <a:pt x="580389" y="422440"/>
                  </a:lnTo>
                  <a:lnTo>
                    <a:pt x="580389" y="426631"/>
                  </a:lnTo>
                  <a:lnTo>
                    <a:pt x="580136" y="430085"/>
                  </a:lnTo>
                  <a:lnTo>
                    <a:pt x="579882" y="433552"/>
                  </a:lnTo>
                  <a:lnTo>
                    <a:pt x="577088" y="445160"/>
                  </a:lnTo>
                  <a:lnTo>
                    <a:pt x="576199" y="446836"/>
                  </a:lnTo>
                  <a:lnTo>
                    <a:pt x="575056" y="448449"/>
                  </a:lnTo>
                  <a:lnTo>
                    <a:pt x="573532" y="450011"/>
                  </a:lnTo>
                  <a:lnTo>
                    <a:pt x="572135" y="451573"/>
                  </a:lnTo>
                  <a:lnTo>
                    <a:pt x="529147" y="466110"/>
                  </a:lnTo>
                  <a:lnTo>
                    <a:pt x="482314" y="473078"/>
                  </a:lnTo>
                  <a:lnTo>
                    <a:pt x="460883" y="473786"/>
                  </a:lnTo>
                  <a:lnTo>
                    <a:pt x="441592" y="473159"/>
                  </a:lnTo>
                  <a:lnTo>
                    <a:pt x="391033" y="463740"/>
                  </a:lnTo>
                  <a:lnTo>
                    <a:pt x="351688" y="442836"/>
                  </a:lnTo>
                  <a:lnTo>
                    <a:pt x="323484" y="410167"/>
                  </a:lnTo>
                  <a:lnTo>
                    <a:pt x="306689" y="365463"/>
                  </a:lnTo>
                  <a:lnTo>
                    <a:pt x="301117" y="308698"/>
                  </a:lnTo>
                  <a:lnTo>
                    <a:pt x="301779" y="289270"/>
                  </a:lnTo>
                  <a:lnTo>
                    <a:pt x="311531" y="236854"/>
                  </a:lnTo>
                  <a:lnTo>
                    <a:pt x="332390" y="194367"/>
                  </a:lnTo>
                  <a:lnTo>
                    <a:pt x="363553" y="162988"/>
                  </a:lnTo>
                  <a:lnTo>
                    <a:pt x="404332" y="143496"/>
                  </a:lnTo>
                  <a:lnTo>
                    <a:pt x="436233" y="137642"/>
                  </a:lnTo>
                  <a:lnTo>
                    <a:pt x="453517" y="136905"/>
                  </a:lnTo>
                  <a:close/>
                </a:path>
                <a:path w="749300" h="474345">
                  <a:moveTo>
                    <a:pt x="13081" y="32765"/>
                  </a:moveTo>
                  <a:lnTo>
                    <a:pt x="318388" y="32765"/>
                  </a:lnTo>
                  <a:lnTo>
                    <a:pt x="320421" y="32765"/>
                  </a:lnTo>
                  <a:lnTo>
                    <a:pt x="322325" y="33400"/>
                  </a:lnTo>
                  <a:lnTo>
                    <a:pt x="323976" y="34670"/>
                  </a:lnTo>
                  <a:lnTo>
                    <a:pt x="325627" y="35813"/>
                  </a:lnTo>
                  <a:lnTo>
                    <a:pt x="327025" y="37845"/>
                  </a:lnTo>
                  <a:lnTo>
                    <a:pt x="331470" y="62229"/>
                  </a:lnTo>
                  <a:lnTo>
                    <a:pt x="331470" y="68960"/>
                  </a:lnTo>
                  <a:lnTo>
                    <a:pt x="331470" y="75437"/>
                  </a:lnTo>
                  <a:lnTo>
                    <a:pt x="323976" y="102742"/>
                  </a:lnTo>
                  <a:lnTo>
                    <a:pt x="322325" y="104139"/>
                  </a:lnTo>
                  <a:lnTo>
                    <a:pt x="320421" y="104774"/>
                  </a:lnTo>
                  <a:lnTo>
                    <a:pt x="318388" y="104774"/>
                  </a:lnTo>
                  <a:lnTo>
                    <a:pt x="209931" y="104774"/>
                  </a:lnTo>
                  <a:lnTo>
                    <a:pt x="209931" y="454037"/>
                  </a:lnTo>
                  <a:lnTo>
                    <a:pt x="209931" y="456272"/>
                  </a:lnTo>
                  <a:lnTo>
                    <a:pt x="209169" y="458279"/>
                  </a:lnTo>
                  <a:lnTo>
                    <a:pt x="207772" y="460057"/>
                  </a:lnTo>
                  <a:lnTo>
                    <a:pt x="206375" y="461848"/>
                  </a:lnTo>
                  <a:lnTo>
                    <a:pt x="203962" y="463295"/>
                  </a:lnTo>
                  <a:lnTo>
                    <a:pt x="200533" y="464413"/>
                  </a:lnTo>
                  <a:lnTo>
                    <a:pt x="197231" y="465531"/>
                  </a:lnTo>
                  <a:lnTo>
                    <a:pt x="192659" y="466420"/>
                  </a:lnTo>
                  <a:lnTo>
                    <a:pt x="187071" y="467093"/>
                  </a:lnTo>
                  <a:lnTo>
                    <a:pt x="181356" y="467766"/>
                  </a:lnTo>
                  <a:lnTo>
                    <a:pt x="174244" y="468096"/>
                  </a:lnTo>
                  <a:lnTo>
                    <a:pt x="165735" y="468096"/>
                  </a:lnTo>
                  <a:lnTo>
                    <a:pt x="157225" y="468096"/>
                  </a:lnTo>
                  <a:lnTo>
                    <a:pt x="150240" y="467766"/>
                  </a:lnTo>
                  <a:lnTo>
                    <a:pt x="144525" y="467093"/>
                  </a:lnTo>
                  <a:lnTo>
                    <a:pt x="138811" y="466420"/>
                  </a:lnTo>
                  <a:lnTo>
                    <a:pt x="134238" y="465531"/>
                  </a:lnTo>
                  <a:lnTo>
                    <a:pt x="130937" y="464413"/>
                  </a:lnTo>
                  <a:lnTo>
                    <a:pt x="127635" y="463295"/>
                  </a:lnTo>
                  <a:lnTo>
                    <a:pt x="125222" y="461848"/>
                  </a:lnTo>
                  <a:lnTo>
                    <a:pt x="123698" y="460057"/>
                  </a:lnTo>
                  <a:lnTo>
                    <a:pt x="122300" y="458279"/>
                  </a:lnTo>
                  <a:lnTo>
                    <a:pt x="121538" y="456272"/>
                  </a:lnTo>
                  <a:lnTo>
                    <a:pt x="121538" y="454037"/>
                  </a:lnTo>
                  <a:lnTo>
                    <a:pt x="121538" y="104774"/>
                  </a:lnTo>
                  <a:lnTo>
                    <a:pt x="13081" y="104774"/>
                  </a:lnTo>
                  <a:lnTo>
                    <a:pt x="10795" y="104774"/>
                  </a:lnTo>
                  <a:lnTo>
                    <a:pt x="8889" y="104139"/>
                  </a:lnTo>
                  <a:lnTo>
                    <a:pt x="7365" y="102742"/>
                  </a:lnTo>
                  <a:lnTo>
                    <a:pt x="5842" y="101472"/>
                  </a:lnTo>
                  <a:lnTo>
                    <a:pt x="4445" y="99313"/>
                  </a:lnTo>
                  <a:lnTo>
                    <a:pt x="3301" y="96519"/>
                  </a:lnTo>
                  <a:lnTo>
                    <a:pt x="2286" y="93725"/>
                  </a:lnTo>
                  <a:lnTo>
                    <a:pt x="1397" y="90042"/>
                  </a:lnTo>
                  <a:lnTo>
                    <a:pt x="888" y="85470"/>
                  </a:lnTo>
                  <a:lnTo>
                    <a:pt x="253" y="80898"/>
                  </a:lnTo>
                  <a:lnTo>
                    <a:pt x="0" y="75437"/>
                  </a:lnTo>
                  <a:lnTo>
                    <a:pt x="0" y="68960"/>
                  </a:lnTo>
                  <a:lnTo>
                    <a:pt x="0" y="62229"/>
                  </a:lnTo>
                  <a:lnTo>
                    <a:pt x="253" y="56514"/>
                  </a:lnTo>
                  <a:lnTo>
                    <a:pt x="888" y="51815"/>
                  </a:lnTo>
                  <a:lnTo>
                    <a:pt x="1397" y="47116"/>
                  </a:lnTo>
                  <a:lnTo>
                    <a:pt x="7365" y="34670"/>
                  </a:lnTo>
                  <a:lnTo>
                    <a:pt x="8889" y="33400"/>
                  </a:lnTo>
                  <a:lnTo>
                    <a:pt x="10795" y="32765"/>
                  </a:lnTo>
                  <a:lnTo>
                    <a:pt x="13081" y="32765"/>
                  </a:lnTo>
                  <a:close/>
                </a:path>
                <a:path w="749300" h="474345">
                  <a:moveTo>
                    <a:pt x="706755" y="0"/>
                  </a:moveTo>
                  <a:lnTo>
                    <a:pt x="715010" y="0"/>
                  </a:lnTo>
                  <a:lnTo>
                    <a:pt x="721740" y="253"/>
                  </a:lnTo>
                  <a:lnTo>
                    <a:pt x="727201" y="1015"/>
                  </a:lnTo>
                  <a:lnTo>
                    <a:pt x="732536" y="1650"/>
                  </a:lnTo>
                  <a:lnTo>
                    <a:pt x="736853" y="2539"/>
                  </a:lnTo>
                  <a:lnTo>
                    <a:pt x="740028" y="3809"/>
                  </a:lnTo>
                  <a:lnTo>
                    <a:pt x="743331" y="5079"/>
                  </a:lnTo>
                  <a:lnTo>
                    <a:pt x="745617" y="6603"/>
                  </a:lnTo>
                  <a:lnTo>
                    <a:pt x="746887" y="8381"/>
                  </a:lnTo>
                  <a:lnTo>
                    <a:pt x="748284" y="10159"/>
                  </a:lnTo>
                  <a:lnTo>
                    <a:pt x="748919" y="12064"/>
                  </a:lnTo>
                  <a:lnTo>
                    <a:pt x="748919" y="14350"/>
                  </a:lnTo>
                  <a:lnTo>
                    <a:pt x="748919" y="454698"/>
                  </a:lnTo>
                  <a:lnTo>
                    <a:pt x="748919" y="456933"/>
                  </a:lnTo>
                  <a:lnTo>
                    <a:pt x="748284" y="458889"/>
                  </a:lnTo>
                  <a:lnTo>
                    <a:pt x="746887" y="460565"/>
                  </a:lnTo>
                  <a:lnTo>
                    <a:pt x="745617" y="462241"/>
                  </a:lnTo>
                  <a:lnTo>
                    <a:pt x="743331" y="463638"/>
                  </a:lnTo>
                  <a:lnTo>
                    <a:pt x="740028" y="464743"/>
                  </a:lnTo>
                  <a:lnTo>
                    <a:pt x="736853" y="465861"/>
                  </a:lnTo>
                  <a:lnTo>
                    <a:pt x="732536" y="466699"/>
                  </a:lnTo>
                  <a:lnTo>
                    <a:pt x="727201" y="467258"/>
                  </a:lnTo>
                  <a:lnTo>
                    <a:pt x="721740" y="467817"/>
                  </a:lnTo>
                  <a:lnTo>
                    <a:pt x="715010" y="468096"/>
                  </a:lnTo>
                  <a:lnTo>
                    <a:pt x="706755" y="468096"/>
                  </a:lnTo>
                  <a:lnTo>
                    <a:pt x="698500" y="468096"/>
                  </a:lnTo>
                  <a:lnTo>
                    <a:pt x="691642" y="467817"/>
                  </a:lnTo>
                  <a:lnTo>
                    <a:pt x="686308" y="467258"/>
                  </a:lnTo>
                  <a:lnTo>
                    <a:pt x="680974" y="466699"/>
                  </a:lnTo>
                  <a:lnTo>
                    <a:pt x="664590" y="456933"/>
                  </a:lnTo>
                  <a:lnTo>
                    <a:pt x="664590" y="454698"/>
                  </a:lnTo>
                  <a:lnTo>
                    <a:pt x="664590" y="14350"/>
                  </a:lnTo>
                  <a:lnTo>
                    <a:pt x="664590" y="12064"/>
                  </a:lnTo>
                  <a:lnTo>
                    <a:pt x="665226" y="10159"/>
                  </a:lnTo>
                  <a:lnTo>
                    <a:pt x="686308" y="1015"/>
                  </a:lnTo>
                  <a:lnTo>
                    <a:pt x="691642" y="253"/>
                  </a:lnTo>
                  <a:lnTo>
                    <a:pt x="698500" y="0"/>
                  </a:lnTo>
                  <a:lnTo>
                    <a:pt x="706755" y="0"/>
                  </a:lnTo>
                  <a:close/>
                </a:path>
              </a:pathLst>
            </a:custGeom>
            <a:ln w="18288">
              <a:solidFill>
                <a:srgbClr val="FFFFFF"/>
              </a:solidFill>
            </a:ln>
          </p:spPr>
          <p:txBody>
            <a:bodyPr wrap="square" lIns="0" tIns="0" rIns="0" bIns="0" rtlCol="0"/>
            <a:lstStyle/>
            <a:p>
              <a:endParaRPr/>
            </a:p>
          </p:txBody>
        </p:sp>
        <p:sp>
          <p:nvSpPr>
            <p:cNvPr id="42" name="object 42"/>
            <p:cNvSpPr/>
            <p:nvPr/>
          </p:nvSpPr>
          <p:spPr>
            <a:xfrm>
              <a:off x="1600200" y="4953000"/>
              <a:ext cx="1676400" cy="1088364"/>
            </a:xfrm>
            <a:prstGeom prst="rect">
              <a:avLst/>
            </a:prstGeom>
            <a:blipFill>
              <a:blip r:embed="rId24" cstate="print"/>
              <a:stretch>
                <a:fillRect/>
              </a:stretch>
            </a:blipFill>
          </p:spPr>
          <p:txBody>
            <a:bodyPr wrap="square" lIns="0" tIns="0" rIns="0" bIns="0" rtlCol="0"/>
            <a:lstStyle/>
            <a:p>
              <a:endParaRPr/>
            </a:p>
          </p:txBody>
        </p:sp>
        <p:sp>
          <p:nvSpPr>
            <p:cNvPr id="43" name="object 43"/>
            <p:cNvSpPr/>
            <p:nvPr/>
          </p:nvSpPr>
          <p:spPr>
            <a:xfrm>
              <a:off x="6705600" y="4419600"/>
              <a:ext cx="1320800" cy="990600"/>
            </a:xfrm>
            <a:prstGeom prst="rect">
              <a:avLst/>
            </a:prstGeom>
            <a:blipFill>
              <a:blip r:embed="rId25" cstate="print"/>
              <a:stretch>
                <a:fillRect/>
              </a:stretch>
            </a:blipFill>
          </p:spPr>
          <p:txBody>
            <a:bodyPr wrap="square" lIns="0" tIns="0" rIns="0" bIns="0" rtlCol="0"/>
            <a:lstStyle/>
            <a:p>
              <a:endParaRPr/>
            </a:p>
          </p:txBody>
        </p:sp>
      </p:grpSp>
      <p:grpSp>
        <p:nvGrpSpPr>
          <p:cNvPr id="44" name="object 44"/>
          <p:cNvGrpSpPr/>
          <p:nvPr/>
        </p:nvGrpSpPr>
        <p:grpSpPr>
          <a:xfrm>
            <a:off x="4559300" y="2044700"/>
            <a:ext cx="510540" cy="624205"/>
            <a:chOff x="4559300" y="2044700"/>
            <a:chExt cx="510540" cy="624205"/>
          </a:xfrm>
        </p:grpSpPr>
        <p:sp>
          <p:nvSpPr>
            <p:cNvPr id="45" name="object 45"/>
            <p:cNvSpPr/>
            <p:nvPr/>
          </p:nvSpPr>
          <p:spPr>
            <a:xfrm>
              <a:off x="4572000" y="2057400"/>
              <a:ext cx="485140" cy="598805"/>
            </a:xfrm>
            <a:custGeom>
              <a:avLst/>
              <a:gdLst/>
              <a:ahLst/>
              <a:cxnLst/>
              <a:rect l="l" t="t" r="r" b="b"/>
              <a:pathLst>
                <a:path w="485139" h="598805">
                  <a:moveTo>
                    <a:pt x="242315" y="0"/>
                  </a:moveTo>
                  <a:lnTo>
                    <a:pt x="0" y="242315"/>
                  </a:lnTo>
                  <a:lnTo>
                    <a:pt x="121158" y="242315"/>
                  </a:lnTo>
                  <a:lnTo>
                    <a:pt x="121158" y="598551"/>
                  </a:lnTo>
                  <a:lnTo>
                    <a:pt x="363474" y="598551"/>
                  </a:lnTo>
                  <a:lnTo>
                    <a:pt x="363474" y="242315"/>
                  </a:lnTo>
                  <a:lnTo>
                    <a:pt x="484632" y="242315"/>
                  </a:lnTo>
                  <a:lnTo>
                    <a:pt x="242315" y="0"/>
                  </a:lnTo>
                  <a:close/>
                </a:path>
              </a:pathLst>
            </a:custGeom>
            <a:solidFill>
              <a:srgbClr val="4F81BC"/>
            </a:solidFill>
          </p:spPr>
          <p:txBody>
            <a:bodyPr wrap="square" lIns="0" tIns="0" rIns="0" bIns="0" rtlCol="0"/>
            <a:lstStyle/>
            <a:p>
              <a:endParaRPr/>
            </a:p>
          </p:txBody>
        </p:sp>
        <p:sp>
          <p:nvSpPr>
            <p:cNvPr id="46" name="object 46"/>
            <p:cNvSpPr/>
            <p:nvPr/>
          </p:nvSpPr>
          <p:spPr>
            <a:xfrm>
              <a:off x="4572000" y="2057400"/>
              <a:ext cx="485140" cy="598805"/>
            </a:xfrm>
            <a:custGeom>
              <a:avLst/>
              <a:gdLst/>
              <a:ahLst/>
              <a:cxnLst/>
              <a:rect l="l" t="t" r="r" b="b"/>
              <a:pathLst>
                <a:path w="485139" h="598805">
                  <a:moveTo>
                    <a:pt x="121158" y="598551"/>
                  </a:moveTo>
                  <a:lnTo>
                    <a:pt x="121158" y="242315"/>
                  </a:lnTo>
                  <a:lnTo>
                    <a:pt x="0" y="242315"/>
                  </a:lnTo>
                  <a:lnTo>
                    <a:pt x="242315" y="0"/>
                  </a:lnTo>
                  <a:lnTo>
                    <a:pt x="484632" y="242315"/>
                  </a:lnTo>
                  <a:lnTo>
                    <a:pt x="363474" y="242315"/>
                  </a:lnTo>
                  <a:lnTo>
                    <a:pt x="363474" y="598551"/>
                  </a:lnTo>
                  <a:lnTo>
                    <a:pt x="121158" y="598551"/>
                  </a:lnTo>
                  <a:close/>
                </a:path>
              </a:pathLst>
            </a:custGeom>
            <a:ln w="25400">
              <a:solidFill>
                <a:srgbClr val="385D89"/>
              </a:solidFill>
            </a:ln>
          </p:spPr>
          <p:txBody>
            <a:bodyPr wrap="square" lIns="0" tIns="0" rIns="0" bIns="0" rtlCol="0"/>
            <a:lstStyle/>
            <a:p>
              <a:endParaRPr/>
            </a:p>
          </p:txBody>
        </p:sp>
      </p:grpSp>
      <p:grpSp>
        <p:nvGrpSpPr>
          <p:cNvPr id="47" name="object 47"/>
          <p:cNvGrpSpPr/>
          <p:nvPr/>
        </p:nvGrpSpPr>
        <p:grpSpPr>
          <a:xfrm>
            <a:off x="3383279" y="862583"/>
            <a:ext cx="2694940" cy="1117600"/>
            <a:chOff x="3383279" y="862583"/>
            <a:chExt cx="2694940" cy="1117600"/>
          </a:xfrm>
        </p:grpSpPr>
        <p:sp>
          <p:nvSpPr>
            <p:cNvPr id="48" name="object 48"/>
            <p:cNvSpPr/>
            <p:nvPr/>
          </p:nvSpPr>
          <p:spPr>
            <a:xfrm>
              <a:off x="3383279" y="862583"/>
              <a:ext cx="2694431" cy="1117091"/>
            </a:xfrm>
            <a:prstGeom prst="rect">
              <a:avLst/>
            </a:prstGeom>
            <a:blipFill>
              <a:blip r:embed="rId26" cstate="print"/>
              <a:stretch>
                <a:fillRect/>
              </a:stretch>
            </a:blipFill>
          </p:spPr>
          <p:txBody>
            <a:bodyPr wrap="square" lIns="0" tIns="0" rIns="0" bIns="0" rtlCol="0"/>
            <a:lstStyle/>
            <a:p>
              <a:endParaRPr/>
            </a:p>
          </p:txBody>
        </p:sp>
        <p:sp>
          <p:nvSpPr>
            <p:cNvPr id="49" name="object 49"/>
            <p:cNvSpPr/>
            <p:nvPr/>
          </p:nvSpPr>
          <p:spPr>
            <a:xfrm>
              <a:off x="3881627" y="1289050"/>
              <a:ext cx="1557401" cy="472821"/>
            </a:xfrm>
            <a:prstGeom prst="rect">
              <a:avLst/>
            </a:prstGeom>
            <a:blipFill>
              <a:blip r:embed="rId27" cstate="print"/>
              <a:stretch>
                <a:fillRect/>
              </a:stretch>
            </a:blipFill>
          </p:spPr>
          <p:txBody>
            <a:bodyPr wrap="square" lIns="0" tIns="0" rIns="0" bIns="0" rtlCol="0"/>
            <a:lstStyle/>
            <a:p>
              <a:endParaRPr/>
            </a:p>
          </p:txBody>
        </p:sp>
        <p:sp>
          <p:nvSpPr>
            <p:cNvPr id="50" name="object 50"/>
            <p:cNvSpPr/>
            <p:nvPr/>
          </p:nvSpPr>
          <p:spPr>
            <a:xfrm>
              <a:off x="4316983" y="1606676"/>
              <a:ext cx="126111" cy="104648"/>
            </a:xfrm>
            <a:prstGeom prst="rect">
              <a:avLst/>
            </a:prstGeom>
            <a:blipFill>
              <a:blip r:embed="rId28" cstate="print"/>
              <a:stretch>
                <a:fillRect/>
              </a:stretch>
            </a:blipFill>
          </p:spPr>
          <p:txBody>
            <a:bodyPr wrap="square" lIns="0" tIns="0" rIns="0" bIns="0" rtlCol="0"/>
            <a:lstStyle/>
            <a:p>
              <a:endParaRPr/>
            </a:p>
          </p:txBody>
        </p:sp>
        <p:sp>
          <p:nvSpPr>
            <p:cNvPr id="51" name="object 51"/>
            <p:cNvSpPr/>
            <p:nvPr/>
          </p:nvSpPr>
          <p:spPr>
            <a:xfrm>
              <a:off x="4660010" y="1487169"/>
              <a:ext cx="149225" cy="212471"/>
            </a:xfrm>
            <a:prstGeom prst="rect">
              <a:avLst/>
            </a:prstGeom>
            <a:blipFill>
              <a:blip r:embed="rId29" cstate="print"/>
              <a:stretch>
                <a:fillRect/>
              </a:stretch>
            </a:blipFill>
          </p:spPr>
          <p:txBody>
            <a:bodyPr wrap="square" lIns="0" tIns="0" rIns="0" bIns="0" rtlCol="0"/>
            <a:lstStyle/>
            <a:p>
              <a:endParaRPr/>
            </a:p>
          </p:txBody>
        </p:sp>
        <p:sp>
          <p:nvSpPr>
            <p:cNvPr id="52" name="object 52"/>
            <p:cNvSpPr/>
            <p:nvPr/>
          </p:nvSpPr>
          <p:spPr>
            <a:xfrm>
              <a:off x="5196458" y="1482470"/>
              <a:ext cx="164973" cy="221234"/>
            </a:xfrm>
            <a:prstGeom prst="rect">
              <a:avLst/>
            </a:prstGeom>
            <a:blipFill>
              <a:blip r:embed="rId30" cstate="print"/>
              <a:stretch>
                <a:fillRect/>
              </a:stretch>
            </a:blipFill>
          </p:spPr>
          <p:txBody>
            <a:bodyPr wrap="square" lIns="0" tIns="0" rIns="0" bIns="0" rtlCol="0"/>
            <a:lstStyle/>
            <a:p>
              <a:endParaRPr/>
            </a:p>
          </p:txBody>
        </p:sp>
        <p:sp>
          <p:nvSpPr>
            <p:cNvPr id="53" name="object 53"/>
            <p:cNvSpPr/>
            <p:nvPr/>
          </p:nvSpPr>
          <p:spPr>
            <a:xfrm>
              <a:off x="4243831" y="1424939"/>
              <a:ext cx="1195705" cy="337185"/>
            </a:xfrm>
            <a:custGeom>
              <a:avLst/>
              <a:gdLst/>
              <a:ahLst/>
              <a:cxnLst/>
              <a:rect l="l" t="t" r="r" b="b"/>
              <a:pathLst>
                <a:path w="1195704" h="337185">
                  <a:moveTo>
                    <a:pt x="766190" y="5714"/>
                  </a:moveTo>
                  <a:lnTo>
                    <a:pt x="774445" y="5714"/>
                  </a:lnTo>
                  <a:lnTo>
                    <a:pt x="781303" y="6096"/>
                  </a:lnTo>
                  <a:lnTo>
                    <a:pt x="786638" y="6731"/>
                  </a:lnTo>
                  <a:lnTo>
                    <a:pt x="791971" y="7365"/>
                  </a:lnTo>
                  <a:lnTo>
                    <a:pt x="806322" y="13970"/>
                  </a:lnTo>
                  <a:lnTo>
                    <a:pt x="807719" y="15621"/>
                  </a:lnTo>
                  <a:lnTo>
                    <a:pt x="808354" y="17525"/>
                  </a:lnTo>
                  <a:lnTo>
                    <a:pt x="808354" y="19812"/>
                  </a:lnTo>
                  <a:lnTo>
                    <a:pt x="808354" y="317754"/>
                  </a:lnTo>
                  <a:lnTo>
                    <a:pt x="808354" y="320039"/>
                  </a:lnTo>
                  <a:lnTo>
                    <a:pt x="807719" y="321945"/>
                  </a:lnTo>
                  <a:lnTo>
                    <a:pt x="806322" y="323596"/>
                  </a:lnTo>
                  <a:lnTo>
                    <a:pt x="805052" y="325374"/>
                  </a:lnTo>
                  <a:lnTo>
                    <a:pt x="802766" y="326771"/>
                  </a:lnTo>
                  <a:lnTo>
                    <a:pt x="799464" y="327787"/>
                  </a:lnTo>
                  <a:lnTo>
                    <a:pt x="796289" y="328930"/>
                  </a:lnTo>
                  <a:lnTo>
                    <a:pt x="791971" y="329819"/>
                  </a:lnTo>
                  <a:lnTo>
                    <a:pt x="786638" y="330326"/>
                  </a:lnTo>
                  <a:lnTo>
                    <a:pt x="781303" y="330962"/>
                  </a:lnTo>
                  <a:lnTo>
                    <a:pt x="774445" y="331215"/>
                  </a:lnTo>
                  <a:lnTo>
                    <a:pt x="766190" y="331215"/>
                  </a:lnTo>
                  <a:lnTo>
                    <a:pt x="757935" y="331215"/>
                  </a:lnTo>
                  <a:lnTo>
                    <a:pt x="751077" y="330962"/>
                  </a:lnTo>
                  <a:lnTo>
                    <a:pt x="745743" y="330326"/>
                  </a:lnTo>
                  <a:lnTo>
                    <a:pt x="740409" y="329819"/>
                  </a:lnTo>
                  <a:lnTo>
                    <a:pt x="736091" y="328930"/>
                  </a:lnTo>
                  <a:lnTo>
                    <a:pt x="732916" y="327787"/>
                  </a:lnTo>
                  <a:lnTo>
                    <a:pt x="729614" y="326771"/>
                  </a:lnTo>
                  <a:lnTo>
                    <a:pt x="727328" y="325374"/>
                  </a:lnTo>
                  <a:lnTo>
                    <a:pt x="726058" y="323596"/>
                  </a:lnTo>
                  <a:lnTo>
                    <a:pt x="724662" y="321945"/>
                  </a:lnTo>
                  <a:lnTo>
                    <a:pt x="724026" y="320039"/>
                  </a:lnTo>
                  <a:lnTo>
                    <a:pt x="724026" y="317754"/>
                  </a:lnTo>
                  <a:lnTo>
                    <a:pt x="724026" y="19812"/>
                  </a:lnTo>
                  <a:lnTo>
                    <a:pt x="724026" y="17525"/>
                  </a:lnTo>
                  <a:lnTo>
                    <a:pt x="724662" y="15621"/>
                  </a:lnTo>
                  <a:lnTo>
                    <a:pt x="726058" y="13970"/>
                  </a:lnTo>
                  <a:lnTo>
                    <a:pt x="727328" y="12192"/>
                  </a:lnTo>
                  <a:lnTo>
                    <a:pt x="745743" y="6731"/>
                  </a:lnTo>
                  <a:lnTo>
                    <a:pt x="751077" y="6096"/>
                  </a:lnTo>
                  <a:lnTo>
                    <a:pt x="757935" y="5714"/>
                  </a:lnTo>
                  <a:lnTo>
                    <a:pt x="766190" y="5714"/>
                  </a:lnTo>
                  <a:close/>
                </a:path>
                <a:path w="1195704" h="337185">
                  <a:moveTo>
                    <a:pt x="1038859" y="0"/>
                  </a:moveTo>
                  <a:lnTo>
                    <a:pt x="1093098" y="6161"/>
                  </a:lnTo>
                  <a:lnTo>
                    <a:pt x="1135411" y="24352"/>
                  </a:lnTo>
                  <a:lnTo>
                    <a:pt x="1166225" y="54040"/>
                  </a:lnTo>
                  <a:lnTo>
                    <a:pt x="1185798" y="94742"/>
                  </a:lnTo>
                  <a:lnTo>
                    <a:pt x="1194621" y="146069"/>
                  </a:lnTo>
                  <a:lnTo>
                    <a:pt x="1195196" y="165481"/>
                  </a:lnTo>
                  <a:lnTo>
                    <a:pt x="1194575" y="184124"/>
                  </a:lnTo>
                  <a:lnTo>
                    <a:pt x="1185164" y="235076"/>
                  </a:lnTo>
                  <a:lnTo>
                    <a:pt x="1164232" y="277403"/>
                  </a:lnTo>
                  <a:lnTo>
                    <a:pt x="1131665" y="309514"/>
                  </a:lnTo>
                  <a:lnTo>
                    <a:pt x="1087429" y="329912"/>
                  </a:lnTo>
                  <a:lnTo>
                    <a:pt x="1031493" y="336931"/>
                  </a:lnTo>
                  <a:lnTo>
                    <a:pt x="1012229" y="336240"/>
                  </a:lnTo>
                  <a:lnTo>
                    <a:pt x="962151" y="325882"/>
                  </a:lnTo>
                  <a:lnTo>
                    <a:pt x="923593" y="303629"/>
                  </a:lnTo>
                  <a:lnTo>
                    <a:pt x="896365" y="270208"/>
                  </a:lnTo>
                  <a:lnTo>
                    <a:pt x="880334" y="225849"/>
                  </a:lnTo>
                  <a:lnTo>
                    <a:pt x="875029" y="171450"/>
                  </a:lnTo>
                  <a:lnTo>
                    <a:pt x="875672" y="152784"/>
                  </a:lnTo>
                  <a:lnTo>
                    <a:pt x="885316" y="101600"/>
                  </a:lnTo>
                  <a:lnTo>
                    <a:pt x="906373" y="59255"/>
                  </a:lnTo>
                  <a:lnTo>
                    <a:pt x="938879" y="27384"/>
                  </a:lnTo>
                  <a:lnTo>
                    <a:pt x="982978" y="7018"/>
                  </a:lnTo>
                  <a:lnTo>
                    <a:pt x="1038859" y="0"/>
                  </a:lnTo>
                  <a:close/>
                </a:path>
                <a:path w="1195704" h="337185">
                  <a:moveTo>
                    <a:pt x="140969" y="0"/>
                  </a:moveTo>
                  <a:lnTo>
                    <a:pt x="187922" y="3857"/>
                  </a:lnTo>
                  <a:lnTo>
                    <a:pt x="233491" y="21324"/>
                  </a:lnTo>
                  <a:lnTo>
                    <a:pt x="261314" y="53925"/>
                  </a:lnTo>
                  <a:lnTo>
                    <a:pt x="272450" y="103022"/>
                  </a:lnTo>
                  <a:lnTo>
                    <a:pt x="272922" y="117856"/>
                  </a:lnTo>
                  <a:lnTo>
                    <a:pt x="272922" y="318770"/>
                  </a:lnTo>
                  <a:lnTo>
                    <a:pt x="272922" y="321945"/>
                  </a:lnTo>
                  <a:lnTo>
                    <a:pt x="271779" y="324358"/>
                  </a:lnTo>
                  <a:lnTo>
                    <a:pt x="269493" y="326136"/>
                  </a:lnTo>
                  <a:lnTo>
                    <a:pt x="267334" y="327913"/>
                  </a:lnTo>
                  <a:lnTo>
                    <a:pt x="263778" y="329184"/>
                  </a:lnTo>
                  <a:lnTo>
                    <a:pt x="258952" y="330073"/>
                  </a:lnTo>
                  <a:lnTo>
                    <a:pt x="254253" y="330835"/>
                  </a:lnTo>
                  <a:lnTo>
                    <a:pt x="247141" y="331215"/>
                  </a:lnTo>
                  <a:lnTo>
                    <a:pt x="237743" y="331215"/>
                  </a:lnTo>
                  <a:lnTo>
                    <a:pt x="227710" y="331215"/>
                  </a:lnTo>
                  <a:lnTo>
                    <a:pt x="203200" y="321945"/>
                  </a:lnTo>
                  <a:lnTo>
                    <a:pt x="203200" y="318770"/>
                  </a:lnTo>
                  <a:lnTo>
                    <a:pt x="203200" y="295021"/>
                  </a:lnTo>
                  <a:lnTo>
                    <a:pt x="172660" y="319809"/>
                  </a:lnTo>
                  <a:lnTo>
                    <a:pt x="136286" y="334168"/>
                  </a:lnTo>
                  <a:lnTo>
                    <a:pt x="108838" y="336931"/>
                  </a:lnTo>
                  <a:lnTo>
                    <a:pt x="97172" y="336530"/>
                  </a:lnTo>
                  <a:lnTo>
                    <a:pt x="55502" y="327205"/>
                  </a:lnTo>
                  <a:lnTo>
                    <a:pt x="23752" y="305817"/>
                  </a:lnTo>
                  <a:lnTo>
                    <a:pt x="4500" y="272530"/>
                  </a:lnTo>
                  <a:lnTo>
                    <a:pt x="0" y="239775"/>
                  </a:lnTo>
                  <a:lnTo>
                    <a:pt x="640" y="227155"/>
                  </a:lnTo>
                  <a:lnTo>
                    <a:pt x="15922" y="185223"/>
                  </a:lnTo>
                  <a:lnTo>
                    <a:pt x="51429" y="156698"/>
                  </a:lnTo>
                  <a:lnTo>
                    <a:pt x="91058" y="144018"/>
                  </a:lnTo>
                  <a:lnTo>
                    <a:pt x="141726" y="138302"/>
                  </a:lnTo>
                  <a:lnTo>
                    <a:pt x="161035" y="137922"/>
                  </a:lnTo>
                  <a:lnTo>
                    <a:pt x="190118" y="137922"/>
                  </a:lnTo>
                  <a:lnTo>
                    <a:pt x="190118" y="119887"/>
                  </a:lnTo>
                  <a:lnTo>
                    <a:pt x="190118" y="110489"/>
                  </a:lnTo>
                  <a:lnTo>
                    <a:pt x="189229" y="102362"/>
                  </a:lnTo>
                  <a:lnTo>
                    <a:pt x="187325" y="95250"/>
                  </a:lnTo>
                  <a:lnTo>
                    <a:pt x="185419" y="88264"/>
                  </a:lnTo>
                  <a:lnTo>
                    <a:pt x="182371" y="82423"/>
                  </a:lnTo>
                  <a:lnTo>
                    <a:pt x="177926" y="77724"/>
                  </a:lnTo>
                  <a:lnTo>
                    <a:pt x="173608" y="73025"/>
                  </a:lnTo>
                  <a:lnTo>
                    <a:pt x="133603" y="64008"/>
                  </a:lnTo>
                  <a:lnTo>
                    <a:pt x="123316" y="64295"/>
                  </a:lnTo>
                  <a:lnTo>
                    <a:pt x="80279" y="73564"/>
                  </a:lnTo>
                  <a:lnTo>
                    <a:pt x="45338" y="89408"/>
                  </a:lnTo>
                  <a:lnTo>
                    <a:pt x="39623" y="92583"/>
                  </a:lnTo>
                  <a:lnTo>
                    <a:pt x="35051" y="94107"/>
                  </a:lnTo>
                  <a:lnTo>
                    <a:pt x="31495" y="94107"/>
                  </a:lnTo>
                  <a:lnTo>
                    <a:pt x="28955" y="94107"/>
                  </a:lnTo>
                  <a:lnTo>
                    <a:pt x="17398" y="74295"/>
                  </a:lnTo>
                  <a:lnTo>
                    <a:pt x="16763" y="70104"/>
                  </a:lnTo>
                  <a:lnTo>
                    <a:pt x="16382" y="65405"/>
                  </a:lnTo>
                  <a:lnTo>
                    <a:pt x="16382" y="60325"/>
                  </a:lnTo>
                  <a:lnTo>
                    <a:pt x="16382" y="53339"/>
                  </a:lnTo>
                  <a:lnTo>
                    <a:pt x="16890" y="47879"/>
                  </a:lnTo>
                  <a:lnTo>
                    <a:pt x="18033" y="43942"/>
                  </a:lnTo>
                  <a:lnTo>
                    <a:pt x="19176" y="39877"/>
                  </a:lnTo>
                  <a:lnTo>
                    <a:pt x="53562" y="16637"/>
                  </a:lnTo>
                  <a:lnTo>
                    <a:pt x="93471" y="4893"/>
                  </a:lnTo>
                  <a:lnTo>
                    <a:pt x="131155" y="192"/>
                  </a:lnTo>
                  <a:lnTo>
                    <a:pt x="140969" y="0"/>
                  </a:lnTo>
                  <a:close/>
                </a:path>
              </a:pathLst>
            </a:custGeom>
            <a:ln w="18288">
              <a:solidFill>
                <a:srgbClr val="FFFFFF"/>
              </a:solidFill>
            </a:ln>
          </p:spPr>
          <p:txBody>
            <a:bodyPr wrap="square" lIns="0" tIns="0" rIns="0" bIns="0" rtlCol="0"/>
            <a:lstStyle/>
            <a:p>
              <a:endParaRPr/>
            </a:p>
          </p:txBody>
        </p:sp>
        <p:sp>
          <p:nvSpPr>
            <p:cNvPr id="54" name="object 54"/>
            <p:cNvSpPr/>
            <p:nvPr/>
          </p:nvSpPr>
          <p:spPr>
            <a:xfrm>
              <a:off x="3960621" y="1378965"/>
              <a:ext cx="138176" cy="141224"/>
            </a:xfrm>
            <a:prstGeom prst="rect">
              <a:avLst/>
            </a:prstGeom>
            <a:blipFill>
              <a:blip r:embed="rId31" cstate="print"/>
              <a:stretch>
                <a:fillRect/>
              </a:stretch>
            </a:blipFill>
          </p:spPr>
          <p:txBody>
            <a:bodyPr wrap="square" lIns="0" tIns="0" rIns="0" bIns="0" rtlCol="0"/>
            <a:lstStyle/>
            <a:p>
              <a:endParaRPr/>
            </a:p>
          </p:txBody>
        </p:sp>
        <p:sp>
          <p:nvSpPr>
            <p:cNvPr id="55" name="object 55"/>
            <p:cNvSpPr/>
            <p:nvPr/>
          </p:nvSpPr>
          <p:spPr>
            <a:xfrm>
              <a:off x="3881627" y="1320800"/>
              <a:ext cx="321945" cy="435609"/>
            </a:xfrm>
            <a:custGeom>
              <a:avLst/>
              <a:gdLst/>
              <a:ahLst/>
              <a:cxnLst/>
              <a:rect l="l" t="t" r="r" b="b"/>
              <a:pathLst>
                <a:path w="321945" h="435610">
                  <a:moveTo>
                    <a:pt x="26162" y="0"/>
                  </a:moveTo>
                  <a:lnTo>
                    <a:pt x="138302" y="0"/>
                  </a:lnTo>
                  <a:lnTo>
                    <a:pt x="146494" y="45"/>
                  </a:lnTo>
                  <a:lnTo>
                    <a:pt x="186562" y="2412"/>
                  </a:lnTo>
                  <a:lnTo>
                    <a:pt x="233680" y="15112"/>
                  </a:lnTo>
                  <a:lnTo>
                    <a:pt x="269113" y="38735"/>
                  </a:lnTo>
                  <a:lnTo>
                    <a:pt x="291338" y="73151"/>
                  </a:lnTo>
                  <a:lnTo>
                    <a:pt x="299085" y="118872"/>
                  </a:lnTo>
                  <a:lnTo>
                    <a:pt x="298729" y="129512"/>
                  </a:lnTo>
                  <a:lnTo>
                    <a:pt x="290423" y="167336"/>
                  </a:lnTo>
                  <a:lnTo>
                    <a:pt x="265334" y="203660"/>
                  </a:lnTo>
                  <a:lnTo>
                    <a:pt x="224821" y="228298"/>
                  </a:lnTo>
                  <a:lnTo>
                    <a:pt x="215011" y="231775"/>
                  </a:lnTo>
                  <a:lnTo>
                    <a:pt x="221487" y="234823"/>
                  </a:lnTo>
                  <a:lnTo>
                    <a:pt x="253043" y="264265"/>
                  </a:lnTo>
                  <a:lnTo>
                    <a:pt x="273438" y="301234"/>
                  </a:lnTo>
                  <a:lnTo>
                    <a:pt x="276606" y="308737"/>
                  </a:lnTo>
                  <a:lnTo>
                    <a:pt x="313182" y="394208"/>
                  </a:lnTo>
                  <a:lnTo>
                    <a:pt x="316484" y="402589"/>
                  </a:lnTo>
                  <a:lnTo>
                    <a:pt x="318770" y="408813"/>
                  </a:lnTo>
                  <a:lnTo>
                    <a:pt x="319786" y="412750"/>
                  </a:lnTo>
                  <a:lnTo>
                    <a:pt x="320929" y="416687"/>
                  </a:lnTo>
                  <a:lnTo>
                    <a:pt x="321563" y="419735"/>
                  </a:lnTo>
                  <a:lnTo>
                    <a:pt x="321563" y="421894"/>
                  </a:lnTo>
                  <a:lnTo>
                    <a:pt x="321563" y="424434"/>
                  </a:lnTo>
                  <a:lnTo>
                    <a:pt x="280600" y="435310"/>
                  </a:lnTo>
                  <a:lnTo>
                    <a:pt x="272669" y="435355"/>
                  </a:lnTo>
                  <a:lnTo>
                    <a:pt x="263271" y="435355"/>
                  </a:lnTo>
                  <a:lnTo>
                    <a:pt x="230124" y="427482"/>
                  </a:lnTo>
                  <a:lnTo>
                    <a:pt x="228726" y="425576"/>
                  </a:lnTo>
                  <a:lnTo>
                    <a:pt x="227584" y="423290"/>
                  </a:lnTo>
                  <a:lnTo>
                    <a:pt x="226695" y="420624"/>
                  </a:lnTo>
                  <a:lnTo>
                    <a:pt x="187960" y="323850"/>
                  </a:lnTo>
                  <a:lnTo>
                    <a:pt x="170741" y="288593"/>
                  </a:lnTo>
                  <a:lnTo>
                    <a:pt x="140335" y="260476"/>
                  </a:lnTo>
                  <a:lnTo>
                    <a:pt x="124968" y="256159"/>
                  </a:lnTo>
                  <a:lnTo>
                    <a:pt x="115570" y="256159"/>
                  </a:lnTo>
                  <a:lnTo>
                    <a:pt x="88137" y="256159"/>
                  </a:lnTo>
                  <a:lnTo>
                    <a:pt x="88137" y="421259"/>
                  </a:lnTo>
                  <a:lnTo>
                    <a:pt x="88137" y="423545"/>
                  </a:lnTo>
                  <a:lnTo>
                    <a:pt x="87375" y="425450"/>
                  </a:lnTo>
                  <a:lnTo>
                    <a:pt x="65405" y="434339"/>
                  </a:lnTo>
                  <a:lnTo>
                    <a:pt x="59817" y="434975"/>
                  </a:lnTo>
                  <a:lnTo>
                    <a:pt x="52577" y="435355"/>
                  </a:lnTo>
                  <a:lnTo>
                    <a:pt x="43942" y="435355"/>
                  </a:lnTo>
                  <a:lnTo>
                    <a:pt x="35433" y="435355"/>
                  </a:lnTo>
                  <a:lnTo>
                    <a:pt x="9144" y="431673"/>
                  </a:lnTo>
                  <a:lnTo>
                    <a:pt x="5714" y="430529"/>
                  </a:lnTo>
                  <a:lnTo>
                    <a:pt x="3429" y="429133"/>
                  </a:lnTo>
                  <a:lnTo>
                    <a:pt x="2032" y="427354"/>
                  </a:lnTo>
                  <a:lnTo>
                    <a:pt x="762" y="425450"/>
                  </a:lnTo>
                  <a:lnTo>
                    <a:pt x="0" y="423545"/>
                  </a:lnTo>
                  <a:lnTo>
                    <a:pt x="0" y="421259"/>
                  </a:lnTo>
                  <a:lnTo>
                    <a:pt x="0" y="27812"/>
                  </a:lnTo>
                  <a:lnTo>
                    <a:pt x="0" y="18034"/>
                  </a:lnTo>
                  <a:lnTo>
                    <a:pt x="2539" y="10922"/>
                  </a:lnTo>
                  <a:lnTo>
                    <a:pt x="7620" y="6603"/>
                  </a:lnTo>
                  <a:lnTo>
                    <a:pt x="12573" y="2159"/>
                  </a:lnTo>
                  <a:lnTo>
                    <a:pt x="18796" y="0"/>
                  </a:lnTo>
                  <a:lnTo>
                    <a:pt x="26162" y="0"/>
                  </a:lnTo>
                  <a:close/>
                </a:path>
              </a:pathLst>
            </a:custGeom>
            <a:ln w="18288">
              <a:solidFill>
                <a:srgbClr val="FFFFFF"/>
              </a:solidFill>
            </a:ln>
          </p:spPr>
          <p:txBody>
            <a:bodyPr wrap="square" lIns="0" tIns="0" rIns="0" bIns="0" rtlCol="0"/>
            <a:lstStyle/>
            <a:p>
              <a:endParaRPr/>
            </a:p>
          </p:txBody>
        </p:sp>
        <p:sp>
          <p:nvSpPr>
            <p:cNvPr id="56" name="object 56"/>
            <p:cNvSpPr/>
            <p:nvPr/>
          </p:nvSpPr>
          <p:spPr>
            <a:xfrm>
              <a:off x="4952364" y="1290192"/>
              <a:ext cx="115316" cy="106680"/>
            </a:xfrm>
            <a:prstGeom prst="rect">
              <a:avLst/>
            </a:prstGeom>
            <a:blipFill>
              <a:blip r:embed="rId32" cstate="print"/>
              <a:stretch>
                <a:fillRect/>
              </a:stretch>
            </a:blipFill>
          </p:spPr>
          <p:txBody>
            <a:bodyPr wrap="square" lIns="0" tIns="0" rIns="0" bIns="0" rtlCol="0"/>
            <a:lstStyle/>
            <a:p>
              <a:endParaRPr/>
            </a:p>
          </p:txBody>
        </p:sp>
        <p:sp>
          <p:nvSpPr>
            <p:cNvPr id="57" name="object 57"/>
            <p:cNvSpPr/>
            <p:nvPr/>
          </p:nvSpPr>
          <p:spPr>
            <a:xfrm>
              <a:off x="4583429" y="1289050"/>
              <a:ext cx="300990" cy="473075"/>
            </a:xfrm>
            <a:custGeom>
              <a:avLst/>
              <a:gdLst/>
              <a:ahLst/>
              <a:cxnLst/>
              <a:rect l="l" t="t" r="r" b="b"/>
              <a:pathLst>
                <a:path w="300989" h="473075">
                  <a:moveTo>
                    <a:pt x="258572" y="0"/>
                  </a:moveTo>
                  <a:lnTo>
                    <a:pt x="266827" y="0"/>
                  </a:lnTo>
                  <a:lnTo>
                    <a:pt x="273685" y="253"/>
                  </a:lnTo>
                  <a:lnTo>
                    <a:pt x="279019" y="1015"/>
                  </a:lnTo>
                  <a:lnTo>
                    <a:pt x="284353" y="1650"/>
                  </a:lnTo>
                  <a:lnTo>
                    <a:pt x="288544" y="2539"/>
                  </a:lnTo>
                  <a:lnTo>
                    <a:pt x="291719" y="3810"/>
                  </a:lnTo>
                  <a:lnTo>
                    <a:pt x="294894" y="5079"/>
                  </a:lnTo>
                  <a:lnTo>
                    <a:pt x="297053" y="6476"/>
                  </a:lnTo>
                  <a:lnTo>
                    <a:pt x="298450" y="8382"/>
                  </a:lnTo>
                  <a:lnTo>
                    <a:pt x="299720" y="10160"/>
                  </a:lnTo>
                  <a:lnTo>
                    <a:pt x="300482" y="12064"/>
                  </a:lnTo>
                  <a:lnTo>
                    <a:pt x="300482" y="14350"/>
                  </a:lnTo>
                  <a:lnTo>
                    <a:pt x="300482" y="453644"/>
                  </a:lnTo>
                  <a:lnTo>
                    <a:pt x="300482" y="456184"/>
                  </a:lnTo>
                  <a:lnTo>
                    <a:pt x="299847" y="458215"/>
                  </a:lnTo>
                  <a:lnTo>
                    <a:pt x="298704" y="459866"/>
                  </a:lnTo>
                  <a:lnTo>
                    <a:pt x="297688" y="461517"/>
                  </a:lnTo>
                  <a:lnTo>
                    <a:pt x="271907" y="467105"/>
                  </a:lnTo>
                  <a:lnTo>
                    <a:pt x="265303" y="467105"/>
                  </a:lnTo>
                  <a:lnTo>
                    <a:pt x="258064" y="467105"/>
                  </a:lnTo>
                  <a:lnTo>
                    <a:pt x="229108" y="456184"/>
                  </a:lnTo>
                  <a:lnTo>
                    <a:pt x="229108" y="453644"/>
                  </a:lnTo>
                  <a:lnTo>
                    <a:pt x="229108" y="420497"/>
                  </a:lnTo>
                  <a:lnTo>
                    <a:pt x="193246" y="451483"/>
                  </a:lnTo>
                  <a:lnTo>
                    <a:pt x="154035" y="469392"/>
                  </a:lnTo>
                  <a:lnTo>
                    <a:pt x="124587" y="472821"/>
                  </a:lnTo>
                  <a:lnTo>
                    <a:pt x="108182" y="471987"/>
                  </a:lnTo>
                  <a:lnTo>
                    <a:pt x="66802" y="459486"/>
                  </a:lnTo>
                  <a:lnTo>
                    <a:pt x="36298" y="434518"/>
                  </a:lnTo>
                  <a:lnTo>
                    <a:pt x="15478" y="399557"/>
                  </a:lnTo>
                  <a:lnTo>
                    <a:pt x="3804" y="356308"/>
                  </a:lnTo>
                  <a:lnTo>
                    <a:pt x="0" y="308355"/>
                  </a:lnTo>
                  <a:lnTo>
                    <a:pt x="545" y="288948"/>
                  </a:lnTo>
                  <a:lnTo>
                    <a:pt x="8636" y="236727"/>
                  </a:lnTo>
                  <a:lnTo>
                    <a:pt x="25816" y="194258"/>
                  </a:lnTo>
                  <a:lnTo>
                    <a:pt x="51927" y="162607"/>
                  </a:lnTo>
                  <a:lnTo>
                    <a:pt x="87088" y="142694"/>
                  </a:lnTo>
                  <a:lnTo>
                    <a:pt x="130683" y="135889"/>
                  </a:lnTo>
                  <a:lnTo>
                    <a:pt x="142948" y="136532"/>
                  </a:lnTo>
                  <a:lnTo>
                    <a:pt x="186390" y="151842"/>
                  </a:lnTo>
                  <a:lnTo>
                    <a:pt x="216662" y="176149"/>
                  </a:lnTo>
                  <a:lnTo>
                    <a:pt x="216662" y="14350"/>
                  </a:lnTo>
                  <a:lnTo>
                    <a:pt x="216662" y="12064"/>
                  </a:lnTo>
                  <a:lnTo>
                    <a:pt x="217297" y="10160"/>
                  </a:lnTo>
                  <a:lnTo>
                    <a:pt x="218567" y="8382"/>
                  </a:lnTo>
                  <a:lnTo>
                    <a:pt x="219837" y="6476"/>
                  </a:lnTo>
                  <a:lnTo>
                    <a:pt x="221996" y="5079"/>
                  </a:lnTo>
                  <a:lnTo>
                    <a:pt x="225298" y="3810"/>
                  </a:lnTo>
                  <a:lnTo>
                    <a:pt x="228473" y="2539"/>
                  </a:lnTo>
                  <a:lnTo>
                    <a:pt x="232791" y="1650"/>
                  </a:lnTo>
                  <a:lnTo>
                    <a:pt x="238125" y="1015"/>
                  </a:lnTo>
                  <a:lnTo>
                    <a:pt x="243459" y="253"/>
                  </a:lnTo>
                  <a:lnTo>
                    <a:pt x="250317" y="0"/>
                  </a:lnTo>
                  <a:lnTo>
                    <a:pt x="258572" y="0"/>
                  </a:lnTo>
                  <a:close/>
                </a:path>
              </a:pathLst>
            </a:custGeom>
            <a:ln w="18288">
              <a:solidFill>
                <a:srgbClr val="FFFFFF"/>
              </a:solidFill>
            </a:ln>
          </p:spPr>
          <p:txBody>
            <a:bodyPr wrap="square" lIns="0" tIns="0" rIns="0" bIns="0" rtlCol="0"/>
            <a:lstStyle/>
            <a:p>
              <a:endParaRPr/>
            </a:p>
          </p:txBody>
        </p:sp>
      </p:grpSp>
      <p:grpSp>
        <p:nvGrpSpPr>
          <p:cNvPr id="58" name="object 58"/>
          <p:cNvGrpSpPr/>
          <p:nvPr/>
        </p:nvGrpSpPr>
        <p:grpSpPr>
          <a:xfrm>
            <a:off x="5854700" y="2843783"/>
            <a:ext cx="3289300" cy="1117600"/>
            <a:chOff x="5854700" y="2843783"/>
            <a:chExt cx="3289300" cy="1117600"/>
          </a:xfrm>
        </p:grpSpPr>
        <p:sp>
          <p:nvSpPr>
            <p:cNvPr id="59" name="object 59"/>
            <p:cNvSpPr/>
            <p:nvPr/>
          </p:nvSpPr>
          <p:spPr>
            <a:xfrm>
              <a:off x="6131052" y="2843783"/>
              <a:ext cx="3012948" cy="1117091"/>
            </a:xfrm>
            <a:prstGeom prst="rect">
              <a:avLst/>
            </a:prstGeom>
            <a:blipFill>
              <a:blip r:embed="rId33" cstate="print"/>
              <a:stretch>
                <a:fillRect/>
              </a:stretch>
            </a:blipFill>
          </p:spPr>
          <p:txBody>
            <a:bodyPr wrap="square" lIns="0" tIns="0" rIns="0" bIns="0" rtlCol="0"/>
            <a:lstStyle/>
            <a:p>
              <a:endParaRPr/>
            </a:p>
          </p:txBody>
        </p:sp>
        <p:sp>
          <p:nvSpPr>
            <p:cNvPr id="60" name="object 60"/>
            <p:cNvSpPr/>
            <p:nvPr/>
          </p:nvSpPr>
          <p:spPr>
            <a:xfrm>
              <a:off x="6630034" y="3299967"/>
              <a:ext cx="2244471" cy="443103"/>
            </a:xfrm>
            <a:prstGeom prst="rect">
              <a:avLst/>
            </a:prstGeom>
            <a:blipFill>
              <a:blip r:embed="rId34" cstate="print"/>
              <a:stretch>
                <a:fillRect/>
              </a:stretch>
            </a:blipFill>
          </p:spPr>
          <p:txBody>
            <a:bodyPr wrap="square" lIns="0" tIns="0" rIns="0" bIns="0" rtlCol="0"/>
            <a:lstStyle/>
            <a:p>
              <a:endParaRPr/>
            </a:p>
          </p:txBody>
        </p:sp>
        <p:sp>
          <p:nvSpPr>
            <p:cNvPr id="61" name="object 61"/>
            <p:cNvSpPr/>
            <p:nvPr/>
          </p:nvSpPr>
          <p:spPr>
            <a:xfrm>
              <a:off x="8415527" y="3456558"/>
              <a:ext cx="144145" cy="94361"/>
            </a:xfrm>
            <a:prstGeom prst="rect">
              <a:avLst/>
            </a:prstGeom>
            <a:blipFill>
              <a:blip r:embed="rId35" cstate="print"/>
              <a:stretch>
                <a:fillRect/>
              </a:stretch>
            </a:blipFill>
          </p:spPr>
          <p:txBody>
            <a:bodyPr wrap="square" lIns="0" tIns="0" rIns="0" bIns="0" rtlCol="0"/>
            <a:lstStyle/>
            <a:p>
              <a:endParaRPr/>
            </a:p>
          </p:txBody>
        </p:sp>
        <p:sp>
          <p:nvSpPr>
            <p:cNvPr id="62" name="object 62"/>
            <p:cNvSpPr/>
            <p:nvPr/>
          </p:nvSpPr>
          <p:spPr>
            <a:xfrm>
              <a:off x="7458455" y="3456558"/>
              <a:ext cx="144145" cy="94361"/>
            </a:xfrm>
            <a:prstGeom prst="rect">
              <a:avLst/>
            </a:prstGeom>
            <a:blipFill>
              <a:blip r:embed="rId35" cstate="print"/>
              <a:stretch>
                <a:fillRect/>
              </a:stretch>
            </a:blipFill>
          </p:spPr>
          <p:txBody>
            <a:bodyPr wrap="square" lIns="0" tIns="0" rIns="0" bIns="0" rtlCol="0"/>
            <a:lstStyle/>
            <a:p>
              <a:endParaRPr/>
            </a:p>
          </p:txBody>
        </p:sp>
        <p:sp>
          <p:nvSpPr>
            <p:cNvPr id="63" name="object 63"/>
            <p:cNvSpPr/>
            <p:nvPr/>
          </p:nvSpPr>
          <p:spPr>
            <a:xfrm>
              <a:off x="6630034" y="3299967"/>
              <a:ext cx="2244725" cy="443230"/>
            </a:xfrm>
            <a:custGeom>
              <a:avLst/>
              <a:gdLst/>
              <a:ahLst/>
              <a:cxnLst/>
              <a:rect l="l" t="t" r="r" b="b"/>
              <a:pathLst>
                <a:path w="2244725" h="443229">
                  <a:moveTo>
                    <a:pt x="1861185" y="106172"/>
                  </a:moveTo>
                  <a:lnTo>
                    <a:pt x="1911316" y="112387"/>
                  </a:lnTo>
                  <a:lnTo>
                    <a:pt x="1949592" y="130428"/>
                  </a:lnTo>
                  <a:lnTo>
                    <a:pt x="1977009" y="158091"/>
                  </a:lnTo>
                  <a:lnTo>
                    <a:pt x="1994154" y="194310"/>
                  </a:lnTo>
                  <a:lnTo>
                    <a:pt x="2001654" y="237047"/>
                  </a:lnTo>
                  <a:lnTo>
                    <a:pt x="2002155" y="252476"/>
                  </a:lnTo>
                  <a:lnTo>
                    <a:pt x="2002155" y="265938"/>
                  </a:lnTo>
                  <a:lnTo>
                    <a:pt x="2002155" y="276225"/>
                  </a:lnTo>
                  <a:lnTo>
                    <a:pt x="1999869" y="283718"/>
                  </a:lnTo>
                  <a:lnTo>
                    <a:pt x="1995297" y="288671"/>
                  </a:lnTo>
                  <a:lnTo>
                    <a:pt x="1990725" y="293624"/>
                  </a:lnTo>
                  <a:lnTo>
                    <a:pt x="1984502" y="296037"/>
                  </a:lnTo>
                  <a:lnTo>
                    <a:pt x="1976374" y="296037"/>
                  </a:lnTo>
                  <a:lnTo>
                    <a:pt x="1794637" y="296037"/>
                  </a:lnTo>
                  <a:lnTo>
                    <a:pt x="1801701" y="338210"/>
                  </a:lnTo>
                  <a:lnTo>
                    <a:pt x="1831508" y="370572"/>
                  </a:lnTo>
                  <a:lnTo>
                    <a:pt x="1876298" y="379476"/>
                  </a:lnTo>
                  <a:lnTo>
                    <a:pt x="1887013" y="379265"/>
                  </a:lnTo>
                  <a:lnTo>
                    <a:pt x="1930781" y="372887"/>
                  </a:lnTo>
                  <a:lnTo>
                    <a:pt x="1964309" y="362204"/>
                  </a:lnTo>
                  <a:lnTo>
                    <a:pt x="1969770" y="360045"/>
                  </a:lnTo>
                  <a:lnTo>
                    <a:pt x="1974088" y="359029"/>
                  </a:lnTo>
                  <a:lnTo>
                    <a:pt x="1977390" y="359029"/>
                  </a:lnTo>
                  <a:lnTo>
                    <a:pt x="1979422" y="359029"/>
                  </a:lnTo>
                  <a:lnTo>
                    <a:pt x="1985772" y="364363"/>
                  </a:lnTo>
                  <a:lnTo>
                    <a:pt x="1986661" y="366395"/>
                  </a:lnTo>
                  <a:lnTo>
                    <a:pt x="1987296" y="369189"/>
                  </a:lnTo>
                  <a:lnTo>
                    <a:pt x="1987677" y="372872"/>
                  </a:lnTo>
                  <a:lnTo>
                    <a:pt x="1987931" y="376555"/>
                  </a:lnTo>
                  <a:lnTo>
                    <a:pt x="1988185" y="381254"/>
                  </a:lnTo>
                  <a:lnTo>
                    <a:pt x="1988185" y="386842"/>
                  </a:lnTo>
                  <a:lnTo>
                    <a:pt x="1988185" y="391668"/>
                  </a:lnTo>
                  <a:lnTo>
                    <a:pt x="1986788" y="408178"/>
                  </a:lnTo>
                  <a:lnTo>
                    <a:pt x="1986407" y="410718"/>
                  </a:lnTo>
                  <a:lnTo>
                    <a:pt x="1951815" y="431544"/>
                  </a:lnTo>
                  <a:lnTo>
                    <a:pt x="1910080" y="440182"/>
                  </a:lnTo>
                  <a:lnTo>
                    <a:pt x="1868551" y="443103"/>
                  </a:lnTo>
                  <a:lnTo>
                    <a:pt x="1849262" y="442464"/>
                  </a:lnTo>
                  <a:lnTo>
                    <a:pt x="1798828" y="433070"/>
                  </a:lnTo>
                  <a:lnTo>
                    <a:pt x="1759358" y="412138"/>
                  </a:lnTo>
                  <a:lnTo>
                    <a:pt x="1731152" y="379428"/>
                  </a:lnTo>
                  <a:lnTo>
                    <a:pt x="1714430" y="334742"/>
                  </a:lnTo>
                  <a:lnTo>
                    <a:pt x="1708912" y="278003"/>
                  </a:lnTo>
                  <a:lnTo>
                    <a:pt x="1709554" y="258573"/>
                  </a:lnTo>
                  <a:lnTo>
                    <a:pt x="1719199" y="206121"/>
                  </a:lnTo>
                  <a:lnTo>
                    <a:pt x="1740112" y="163633"/>
                  </a:lnTo>
                  <a:lnTo>
                    <a:pt x="1771237" y="132254"/>
                  </a:lnTo>
                  <a:lnTo>
                    <a:pt x="1812053" y="112762"/>
                  </a:lnTo>
                  <a:lnTo>
                    <a:pt x="1843918" y="106908"/>
                  </a:lnTo>
                  <a:lnTo>
                    <a:pt x="1861185" y="106172"/>
                  </a:lnTo>
                  <a:close/>
                </a:path>
                <a:path w="2244725" h="443229">
                  <a:moveTo>
                    <a:pt x="1534795" y="106172"/>
                  </a:moveTo>
                  <a:lnTo>
                    <a:pt x="1575157" y="111797"/>
                  </a:lnTo>
                  <a:lnTo>
                    <a:pt x="1613054" y="135368"/>
                  </a:lnTo>
                  <a:lnTo>
                    <a:pt x="1635263" y="172727"/>
                  </a:lnTo>
                  <a:lnTo>
                    <a:pt x="1643911" y="223829"/>
                  </a:lnTo>
                  <a:lnTo>
                    <a:pt x="1644269" y="239522"/>
                  </a:lnTo>
                  <a:lnTo>
                    <a:pt x="1644269" y="423926"/>
                  </a:lnTo>
                  <a:lnTo>
                    <a:pt x="1644269" y="426212"/>
                  </a:lnTo>
                  <a:lnTo>
                    <a:pt x="1643634" y="428117"/>
                  </a:lnTo>
                  <a:lnTo>
                    <a:pt x="1642237" y="429768"/>
                  </a:lnTo>
                  <a:lnTo>
                    <a:pt x="1640967" y="431546"/>
                  </a:lnTo>
                  <a:lnTo>
                    <a:pt x="1638681" y="432943"/>
                  </a:lnTo>
                  <a:lnTo>
                    <a:pt x="1635633" y="433959"/>
                  </a:lnTo>
                  <a:lnTo>
                    <a:pt x="1632458" y="435102"/>
                  </a:lnTo>
                  <a:lnTo>
                    <a:pt x="1628140" y="435991"/>
                  </a:lnTo>
                  <a:lnTo>
                    <a:pt x="1622679" y="436499"/>
                  </a:lnTo>
                  <a:lnTo>
                    <a:pt x="1617218" y="437134"/>
                  </a:lnTo>
                  <a:lnTo>
                    <a:pt x="1610487" y="437388"/>
                  </a:lnTo>
                  <a:lnTo>
                    <a:pt x="1602486" y="437388"/>
                  </a:lnTo>
                  <a:lnTo>
                    <a:pt x="1594231" y="437388"/>
                  </a:lnTo>
                  <a:lnTo>
                    <a:pt x="1587373" y="437134"/>
                  </a:lnTo>
                  <a:lnTo>
                    <a:pt x="1581785" y="436499"/>
                  </a:lnTo>
                  <a:lnTo>
                    <a:pt x="1576324" y="435991"/>
                  </a:lnTo>
                  <a:lnTo>
                    <a:pt x="1572133" y="435102"/>
                  </a:lnTo>
                  <a:lnTo>
                    <a:pt x="1568958" y="433959"/>
                  </a:lnTo>
                  <a:lnTo>
                    <a:pt x="1565783" y="432943"/>
                  </a:lnTo>
                  <a:lnTo>
                    <a:pt x="1563624" y="431546"/>
                  </a:lnTo>
                  <a:lnTo>
                    <a:pt x="1562227" y="429768"/>
                  </a:lnTo>
                  <a:lnTo>
                    <a:pt x="1560957" y="428117"/>
                  </a:lnTo>
                  <a:lnTo>
                    <a:pt x="1560195" y="426212"/>
                  </a:lnTo>
                  <a:lnTo>
                    <a:pt x="1560195" y="423926"/>
                  </a:lnTo>
                  <a:lnTo>
                    <a:pt x="1560195" y="253492"/>
                  </a:lnTo>
                  <a:lnTo>
                    <a:pt x="1554988" y="211074"/>
                  </a:lnTo>
                  <a:lnTo>
                    <a:pt x="1532255" y="184404"/>
                  </a:lnTo>
                  <a:lnTo>
                    <a:pt x="1525905" y="181102"/>
                  </a:lnTo>
                  <a:lnTo>
                    <a:pt x="1518539" y="179578"/>
                  </a:lnTo>
                  <a:lnTo>
                    <a:pt x="1510030" y="179578"/>
                  </a:lnTo>
                  <a:lnTo>
                    <a:pt x="1469233" y="197760"/>
                  </a:lnTo>
                  <a:lnTo>
                    <a:pt x="1443355" y="225425"/>
                  </a:lnTo>
                  <a:lnTo>
                    <a:pt x="1443355" y="423926"/>
                  </a:lnTo>
                  <a:lnTo>
                    <a:pt x="1443355" y="426212"/>
                  </a:lnTo>
                  <a:lnTo>
                    <a:pt x="1442720" y="428117"/>
                  </a:lnTo>
                  <a:lnTo>
                    <a:pt x="1441323" y="429768"/>
                  </a:lnTo>
                  <a:lnTo>
                    <a:pt x="1440053" y="431546"/>
                  </a:lnTo>
                  <a:lnTo>
                    <a:pt x="1437767" y="432943"/>
                  </a:lnTo>
                  <a:lnTo>
                    <a:pt x="1434465" y="433959"/>
                  </a:lnTo>
                  <a:lnTo>
                    <a:pt x="1431290" y="435102"/>
                  </a:lnTo>
                  <a:lnTo>
                    <a:pt x="1426972" y="435991"/>
                  </a:lnTo>
                  <a:lnTo>
                    <a:pt x="1421638" y="436499"/>
                  </a:lnTo>
                  <a:lnTo>
                    <a:pt x="1416304" y="437134"/>
                  </a:lnTo>
                  <a:lnTo>
                    <a:pt x="1409446" y="437388"/>
                  </a:lnTo>
                  <a:lnTo>
                    <a:pt x="1401191" y="437388"/>
                  </a:lnTo>
                  <a:lnTo>
                    <a:pt x="1392936" y="437388"/>
                  </a:lnTo>
                  <a:lnTo>
                    <a:pt x="1386078" y="437134"/>
                  </a:lnTo>
                  <a:lnTo>
                    <a:pt x="1380744" y="436499"/>
                  </a:lnTo>
                  <a:lnTo>
                    <a:pt x="1375410" y="435991"/>
                  </a:lnTo>
                  <a:lnTo>
                    <a:pt x="1371092" y="435102"/>
                  </a:lnTo>
                  <a:lnTo>
                    <a:pt x="1367917" y="433959"/>
                  </a:lnTo>
                  <a:lnTo>
                    <a:pt x="1364615" y="432943"/>
                  </a:lnTo>
                  <a:lnTo>
                    <a:pt x="1362329" y="431546"/>
                  </a:lnTo>
                  <a:lnTo>
                    <a:pt x="1361059" y="429768"/>
                  </a:lnTo>
                  <a:lnTo>
                    <a:pt x="1359662" y="428117"/>
                  </a:lnTo>
                  <a:lnTo>
                    <a:pt x="1359027" y="426212"/>
                  </a:lnTo>
                  <a:lnTo>
                    <a:pt x="1359027" y="423926"/>
                  </a:lnTo>
                  <a:lnTo>
                    <a:pt x="1359027" y="125222"/>
                  </a:lnTo>
                  <a:lnTo>
                    <a:pt x="1359027" y="123062"/>
                  </a:lnTo>
                  <a:lnTo>
                    <a:pt x="1359535" y="121031"/>
                  </a:lnTo>
                  <a:lnTo>
                    <a:pt x="1360678" y="119380"/>
                  </a:lnTo>
                  <a:lnTo>
                    <a:pt x="1361821" y="117729"/>
                  </a:lnTo>
                  <a:lnTo>
                    <a:pt x="1377950" y="112776"/>
                  </a:lnTo>
                  <a:lnTo>
                    <a:pt x="1382522" y="112141"/>
                  </a:lnTo>
                  <a:lnTo>
                    <a:pt x="1388237" y="111887"/>
                  </a:lnTo>
                  <a:lnTo>
                    <a:pt x="1395095" y="111887"/>
                  </a:lnTo>
                  <a:lnTo>
                    <a:pt x="1402334" y="111887"/>
                  </a:lnTo>
                  <a:lnTo>
                    <a:pt x="1408176" y="112141"/>
                  </a:lnTo>
                  <a:lnTo>
                    <a:pt x="1412875" y="112776"/>
                  </a:lnTo>
                  <a:lnTo>
                    <a:pt x="1417574" y="113284"/>
                  </a:lnTo>
                  <a:lnTo>
                    <a:pt x="1429258" y="119380"/>
                  </a:lnTo>
                  <a:lnTo>
                    <a:pt x="1430401" y="121031"/>
                  </a:lnTo>
                  <a:lnTo>
                    <a:pt x="1431036" y="123062"/>
                  </a:lnTo>
                  <a:lnTo>
                    <a:pt x="1431036" y="125222"/>
                  </a:lnTo>
                  <a:lnTo>
                    <a:pt x="1431036" y="159766"/>
                  </a:lnTo>
                  <a:lnTo>
                    <a:pt x="1468612" y="127136"/>
                  </a:lnTo>
                  <a:lnTo>
                    <a:pt x="1507537" y="109521"/>
                  </a:lnTo>
                  <a:lnTo>
                    <a:pt x="1521029" y="107007"/>
                  </a:lnTo>
                  <a:lnTo>
                    <a:pt x="1534795" y="106172"/>
                  </a:lnTo>
                  <a:close/>
                </a:path>
                <a:path w="2244725" h="443229">
                  <a:moveTo>
                    <a:pt x="1266571" y="106172"/>
                  </a:moveTo>
                  <a:lnTo>
                    <a:pt x="1269365" y="106172"/>
                  </a:lnTo>
                  <a:lnTo>
                    <a:pt x="1272540" y="106299"/>
                  </a:lnTo>
                  <a:lnTo>
                    <a:pt x="1275842" y="106680"/>
                  </a:lnTo>
                  <a:lnTo>
                    <a:pt x="1279271" y="107061"/>
                  </a:lnTo>
                  <a:lnTo>
                    <a:pt x="1304163" y="117856"/>
                  </a:lnTo>
                  <a:lnTo>
                    <a:pt x="1304798" y="119253"/>
                  </a:lnTo>
                  <a:lnTo>
                    <a:pt x="1305179" y="121031"/>
                  </a:lnTo>
                  <a:lnTo>
                    <a:pt x="1305687" y="123444"/>
                  </a:lnTo>
                  <a:lnTo>
                    <a:pt x="1306195" y="125730"/>
                  </a:lnTo>
                  <a:lnTo>
                    <a:pt x="1306449" y="129286"/>
                  </a:lnTo>
                  <a:lnTo>
                    <a:pt x="1306703" y="133985"/>
                  </a:lnTo>
                  <a:lnTo>
                    <a:pt x="1306957" y="138684"/>
                  </a:lnTo>
                  <a:lnTo>
                    <a:pt x="1307084" y="145034"/>
                  </a:lnTo>
                  <a:lnTo>
                    <a:pt x="1307084" y="153035"/>
                  </a:lnTo>
                  <a:lnTo>
                    <a:pt x="1307084" y="161162"/>
                  </a:lnTo>
                  <a:lnTo>
                    <a:pt x="1306830" y="167640"/>
                  </a:lnTo>
                  <a:lnTo>
                    <a:pt x="1306322" y="172847"/>
                  </a:lnTo>
                  <a:lnTo>
                    <a:pt x="1305941" y="177927"/>
                  </a:lnTo>
                  <a:lnTo>
                    <a:pt x="1305179" y="181991"/>
                  </a:lnTo>
                  <a:lnTo>
                    <a:pt x="1304290" y="184912"/>
                  </a:lnTo>
                  <a:lnTo>
                    <a:pt x="1303401" y="187833"/>
                  </a:lnTo>
                  <a:lnTo>
                    <a:pt x="1302258" y="189737"/>
                  </a:lnTo>
                  <a:lnTo>
                    <a:pt x="1300861" y="190881"/>
                  </a:lnTo>
                  <a:lnTo>
                    <a:pt x="1299337" y="192024"/>
                  </a:lnTo>
                  <a:lnTo>
                    <a:pt x="1297559" y="192532"/>
                  </a:lnTo>
                  <a:lnTo>
                    <a:pt x="1295273" y="192532"/>
                  </a:lnTo>
                  <a:lnTo>
                    <a:pt x="1293495" y="192532"/>
                  </a:lnTo>
                  <a:lnTo>
                    <a:pt x="1291463" y="192151"/>
                  </a:lnTo>
                  <a:lnTo>
                    <a:pt x="1289304" y="191389"/>
                  </a:lnTo>
                  <a:lnTo>
                    <a:pt x="1287018" y="190627"/>
                  </a:lnTo>
                  <a:lnTo>
                    <a:pt x="1284478" y="189737"/>
                  </a:lnTo>
                  <a:lnTo>
                    <a:pt x="1281684" y="188849"/>
                  </a:lnTo>
                  <a:lnTo>
                    <a:pt x="1279017" y="187960"/>
                  </a:lnTo>
                  <a:lnTo>
                    <a:pt x="1275842" y="187198"/>
                  </a:lnTo>
                  <a:lnTo>
                    <a:pt x="1272540" y="186436"/>
                  </a:lnTo>
                  <a:lnTo>
                    <a:pt x="1269238" y="185547"/>
                  </a:lnTo>
                  <a:lnTo>
                    <a:pt x="1265555" y="185166"/>
                  </a:lnTo>
                  <a:lnTo>
                    <a:pt x="1261491" y="185166"/>
                  </a:lnTo>
                  <a:lnTo>
                    <a:pt x="1256792" y="185166"/>
                  </a:lnTo>
                  <a:lnTo>
                    <a:pt x="1232916" y="196977"/>
                  </a:lnTo>
                  <a:lnTo>
                    <a:pt x="1227836" y="200914"/>
                  </a:lnTo>
                  <a:lnTo>
                    <a:pt x="1199515" y="237744"/>
                  </a:lnTo>
                  <a:lnTo>
                    <a:pt x="1199515" y="423926"/>
                  </a:lnTo>
                  <a:lnTo>
                    <a:pt x="1199515" y="426212"/>
                  </a:lnTo>
                  <a:lnTo>
                    <a:pt x="1198880" y="428117"/>
                  </a:lnTo>
                  <a:lnTo>
                    <a:pt x="1197483" y="429768"/>
                  </a:lnTo>
                  <a:lnTo>
                    <a:pt x="1196213" y="431546"/>
                  </a:lnTo>
                  <a:lnTo>
                    <a:pt x="1193927" y="432943"/>
                  </a:lnTo>
                  <a:lnTo>
                    <a:pt x="1190625" y="433959"/>
                  </a:lnTo>
                  <a:lnTo>
                    <a:pt x="1187450" y="435102"/>
                  </a:lnTo>
                  <a:lnTo>
                    <a:pt x="1183132" y="435991"/>
                  </a:lnTo>
                  <a:lnTo>
                    <a:pt x="1177798" y="436499"/>
                  </a:lnTo>
                  <a:lnTo>
                    <a:pt x="1172464" y="437134"/>
                  </a:lnTo>
                  <a:lnTo>
                    <a:pt x="1165606" y="437388"/>
                  </a:lnTo>
                  <a:lnTo>
                    <a:pt x="1157351" y="437388"/>
                  </a:lnTo>
                  <a:lnTo>
                    <a:pt x="1149096" y="437388"/>
                  </a:lnTo>
                  <a:lnTo>
                    <a:pt x="1142238" y="437134"/>
                  </a:lnTo>
                  <a:lnTo>
                    <a:pt x="1136904" y="436499"/>
                  </a:lnTo>
                  <a:lnTo>
                    <a:pt x="1131570" y="435991"/>
                  </a:lnTo>
                  <a:lnTo>
                    <a:pt x="1127252" y="435102"/>
                  </a:lnTo>
                  <a:lnTo>
                    <a:pt x="1124077" y="433959"/>
                  </a:lnTo>
                  <a:lnTo>
                    <a:pt x="1120775" y="432943"/>
                  </a:lnTo>
                  <a:lnTo>
                    <a:pt x="1118489" y="431546"/>
                  </a:lnTo>
                  <a:lnTo>
                    <a:pt x="1117219" y="429768"/>
                  </a:lnTo>
                  <a:lnTo>
                    <a:pt x="1115822" y="428117"/>
                  </a:lnTo>
                  <a:lnTo>
                    <a:pt x="1115187" y="426212"/>
                  </a:lnTo>
                  <a:lnTo>
                    <a:pt x="1115187" y="423926"/>
                  </a:lnTo>
                  <a:lnTo>
                    <a:pt x="1115187" y="125222"/>
                  </a:lnTo>
                  <a:lnTo>
                    <a:pt x="1115187" y="123062"/>
                  </a:lnTo>
                  <a:lnTo>
                    <a:pt x="1115695" y="121031"/>
                  </a:lnTo>
                  <a:lnTo>
                    <a:pt x="1116838" y="119380"/>
                  </a:lnTo>
                  <a:lnTo>
                    <a:pt x="1117981" y="117729"/>
                  </a:lnTo>
                  <a:lnTo>
                    <a:pt x="1134110" y="112776"/>
                  </a:lnTo>
                  <a:lnTo>
                    <a:pt x="1138682" y="112141"/>
                  </a:lnTo>
                  <a:lnTo>
                    <a:pt x="1144397" y="111887"/>
                  </a:lnTo>
                  <a:lnTo>
                    <a:pt x="1151255" y="111887"/>
                  </a:lnTo>
                  <a:lnTo>
                    <a:pt x="1158494" y="111887"/>
                  </a:lnTo>
                  <a:lnTo>
                    <a:pt x="1164336" y="112141"/>
                  </a:lnTo>
                  <a:lnTo>
                    <a:pt x="1169035" y="112776"/>
                  </a:lnTo>
                  <a:lnTo>
                    <a:pt x="1173734" y="113284"/>
                  </a:lnTo>
                  <a:lnTo>
                    <a:pt x="1185418" y="119380"/>
                  </a:lnTo>
                  <a:lnTo>
                    <a:pt x="1186561" y="121031"/>
                  </a:lnTo>
                  <a:lnTo>
                    <a:pt x="1187196" y="123062"/>
                  </a:lnTo>
                  <a:lnTo>
                    <a:pt x="1187196" y="125222"/>
                  </a:lnTo>
                  <a:lnTo>
                    <a:pt x="1187196" y="162433"/>
                  </a:lnTo>
                  <a:lnTo>
                    <a:pt x="1214387" y="129657"/>
                  </a:lnTo>
                  <a:lnTo>
                    <a:pt x="1247775" y="108712"/>
                  </a:lnTo>
                  <a:lnTo>
                    <a:pt x="1253998" y="107061"/>
                  </a:lnTo>
                  <a:lnTo>
                    <a:pt x="1260221" y="106172"/>
                  </a:lnTo>
                  <a:lnTo>
                    <a:pt x="1266571" y="106172"/>
                  </a:lnTo>
                  <a:close/>
                </a:path>
                <a:path w="2244725" h="443229">
                  <a:moveTo>
                    <a:pt x="904113" y="106172"/>
                  </a:moveTo>
                  <a:lnTo>
                    <a:pt x="954244" y="112387"/>
                  </a:lnTo>
                  <a:lnTo>
                    <a:pt x="992520" y="130428"/>
                  </a:lnTo>
                  <a:lnTo>
                    <a:pt x="1019937" y="158091"/>
                  </a:lnTo>
                  <a:lnTo>
                    <a:pt x="1037082" y="194310"/>
                  </a:lnTo>
                  <a:lnTo>
                    <a:pt x="1044582" y="237047"/>
                  </a:lnTo>
                  <a:lnTo>
                    <a:pt x="1045083" y="252476"/>
                  </a:lnTo>
                  <a:lnTo>
                    <a:pt x="1045083" y="265938"/>
                  </a:lnTo>
                  <a:lnTo>
                    <a:pt x="1045083" y="276225"/>
                  </a:lnTo>
                  <a:lnTo>
                    <a:pt x="1042797" y="283718"/>
                  </a:lnTo>
                  <a:lnTo>
                    <a:pt x="1038225" y="288671"/>
                  </a:lnTo>
                  <a:lnTo>
                    <a:pt x="1033653" y="293624"/>
                  </a:lnTo>
                  <a:lnTo>
                    <a:pt x="1027430" y="296037"/>
                  </a:lnTo>
                  <a:lnTo>
                    <a:pt x="1019301" y="296037"/>
                  </a:lnTo>
                  <a:lnTo>
                    <a:pt x="837565" y="296037"/>
                  </a:lnTo>
                  <a:lnTo>
                    <a:pt x="844629" y="338210"/>
                  </a:lnTo>
                  <a:lnTo>
                    <a:pt x="874436" y="370572"/>
                  </a:lnTo>
                  <a:lnTo>
                    <a:pt x="919226" y="379476"/>
                  </a:lnTo>
                  <a:lnTo>
                    <a:pt x="929941" y="379265"/>
                  </a:lnTo>
                  <a:lnTo>
                    <a:pt x="973709" y="372887"/>
                  </a:lnTo>
                  <a:lnTo>
                    <a:pt x="1007237" y="362204"/>
                  </a:lnTo>
                  <a:lnTo>
                    <a:pt x="1012698" y="360045"/>
                  </a:lnTo>
                  <a:lnTo>
                    <a:pt x="1017016" y="359029"/>
                  </a:lnTo>
                  <a:lnTo>
                    <a:pt x="1020318" y="359029"/>
                  </a:lnTo>
                  <a:lnTo>
                    <a:pt x="1022350" y="359029"/>
                  </a:lnTo>
                  <a:lnTo>
                    <a:pt x="1028700" y="364363"/>
                  </a:lnTo>
                  <a:lnTo>
                    <a:pt x="1029589" y="366395"/>
                  </a:lnTo>
                  <a:lnTo>
                    <a:pt x="1030224" y="369189"/>
                  </a:lnTo>
                  <a:lnTo>
                    <a:pt x="1030605" y="372872"/>
                  </a:lnTo>
                  <a:lnTo>
                    <a:pt x="1030859" y="376555"/>
                  </a:lnTo>
                  <a:lnTo>
                    <a:pt x="1031113" y="381254"/>
                  </a:lnTo>
                  <a:lnTo>
                    <a:pt x="1031113" y="386842"/>
                  </a:lnTo>
                  <a:lnTo>
                    <a:pt x="1031113" y="391668"/>
                  </a:lnTo>
                  <a:lnTo>
                    <a:pt x="1029716" y="408178"/>
                  </a:lnTo>
                  <a:lnTo>
                    <a:pt x="1029335" y="410718"/>
                  </a:lnTo>
                  <a:lnTo>
                    <a:pt x="994743" y="431544"/>
                  </a:lnTo>
                  <a:lnTo>
                    <a:pt x="953008" y="440182"/>
                  </a:lnTo>
                  <a:lnTo>
                    <a:pt x="911479" y="443103"/>
                  </a:lnTo>
                  <a:lnTo>
                    <a:pt x="892190" y="442464"/>
                  </a:lnTo>
                  <a:lnTo>
                    <a:pt x="841756" y="433070"/>
                  </a:lnTo>
                  <a:lnTo>
                    <a:pt x="802286" y="412138"/>
                  </a:lnTo>
                  <a:lnTo>
                    <a:pt x="774080" y="379428"/>
                  </a:lnTo>
                  <a:lnTo>
                    <a:pt x="757358" y="334742"/>
                  </a:lnTo>
                  <a:lnTo>
                    <a:pt x="751840" y="278003"/>
                  </a:lnTo>
                  <a:lnTo>
                    <a:pt x="752482" y="258573"/>
                  </a:lnTo>
                  <a:lnTo>
                    <a:pt x="762126" y="206121"/>
                  </a:lnTo>
                  <a:lnTo>
                    <a:pt x="783040" y="163633"/>
                  </a:lnTo>
                  <a:lnTo>
                    <a:pt x="814165" y="132254"/>
                  </a:lnTo>
                  <a:lnTo>
                    <a:pt x="854981" y="112762"/>
                  </a:lnTo>
                  <a:lnTo>
                    <a:pt x="886846" y="106908"/>
                  </a:lnTo>
                  <a:lnTo>
                    <a:pt x="904113" y="106172"/>
                  </a:lnTo>
                  <a:close/>
                </a:path>
                <a:path w="2244725" h="443229">
                  <a:moveTo>
                    <a:pt x="353695" y="106172"/>
                  </a:moveTo>
                  <a:lnTo>
                    <a:pt x="394057" y="111797"/>
                  </a:lnTo>
                  <a:lnTo>
                    <a:pt x="431954" y="135368"/>
                  </a:lnTo>
                  <a:lnTo>
                    <a:pt x="454163" y="172727"/>
                  </a:lnTo>
                  <a:lnTo>
                    <a:pt x="462811" y="223829"/>
                  </a:lnTo>
                  <a:lnTo>
                    <a:pt x="463169" y="239522"/>
                  </a:lnTo>
                  <a:lnTo>
                    <a:pt x="463169" y="423926"/>
                  </a:lnTo>
                  <a:lnTo>
                    <a:pt x="463169" y="426212"/>
                  </a:lnTo>
                  <a:lnTo>
                    <a:pt x="462534" y="428117"/>
                  </a:lnTo>
                  <a:lnTo>
                    <a:pt x="461137" y="429768"/>
                  </a:lnTo>
                  <a:lnTo>
                    <a:pt x="459867" y="431546"/>
                  </a:lnTo>
                  <a:lnTo>
                    <a:pt x="457581" y="432943"/>
                  </a:lnTo>
                  <a:lnTo>
                    <a:pt x="454533" y="433959"/>
                  </a:lnTo>
                  <a:lnTo>
                    <a:pt x="451358" y="435102"/>
                  </a:lnTo>
                  <a:lnTo>
                    <a:pt x="447040" y="435991"/>
                  </a:lnTo>
                  <a:lnTo>
                    <a:pt x="441579" y="436499"/>
                  </a:lnTo>
                  <a:lnTo>
                    <a:pt x="436118" y="437134"/>
                  </a:lnTo>
                  <a:lnTo>
                    <a:pt x="429387" y="437388"/>
                  </a:lnTo>
                  <a:lnTo>
                    <a:pt x="421386" y="437388"/>
                  </a:lnTo>
                  <a:lnTo>
                    <a:pt x="413131" y="437388"/>
                  </a:lnTo>
                  <a:lnTo>
                    <a:pt x="406273" y="437134"/>
                  </a:lnTo>
                  <a:lnTo>
                    <a:pt x="400685" y="436499"/>
                  </a:lnTo>
                  <a:lnTo>
                    <a:pt x="395224" y="435991"/>
                  </a:lnTo>
                  <a:lnTo>
                    <a:pt x="391033" y="435102"/>
                  </a:lnTo>
                  <a:lnTo>
                    <a:pt x="387858" y="433959"/>
                  </a:lnTo>
                  <a:lnTo>
                    <a:pt x="384683" y="432943"/>
                  </a:lnTo>
                  <a:lnTo>
                    <a:pt x="382524" y="431546"/>
                  </a:lnTo>
                  <a:lnTo>
                    <a:pt x="381126" y="429768"/>
                  </a:lnTo>
                  <a:lnTo>
                    <a:pt x="379857" y="428117"/>
                  </a:lnTo>
                  <a:lnTo>
                    <a:pt x="379095" y="426212"/>
                  </a:lnTo>
                  <a:lnTo>
                    <a:pt x="379095" y="423926"/>
                  </a:lnTo>
                  <a:lnTo>
                    <a:pt x="379095" y="253492"/>
                  </a:lnTo>
                  <a:lnTo>
                    <a:pt x="373888" y="211074"/>
                  </a:lnTo>
                  <a:lnTo>
                    <a:pt x="351155" y="184404"/>
                  </a:lnTo>
                  <a:lnTo>
                    <a:pt x="344805" y="181102"/>
                  </a:lnTo>
                  <a:lnTo>
                    <a:pt x="337439" y="179578"/>
                  </a:lnTo>
                  <a:lnTo>
                    <a:pt x="328930" y="179578"/>
                  </a:lnTo>
                  <a:lnTo>
                    <a:pt x="288133" y="197760"/>
                  </a:lnTo>
                  <a:lnTo>
                    <a:pt x="262255" y="225425"/>
                  </a:lnTo>
                  <a:lnTo>
                    <a:pt x="262255" y="423926"/>
                  </a:lnTo>
                  <a:lnTo>
                    <a:pt x="262255" y="426212"/>
                  </a:lnTo>
                  <a:lnTo>
                    <a:pt x="261620" y="428117"/>
                  </a:lnTo>
                  <a:lnTo>
                    <a:pt x="260223" y="429768"/>
                  </a:lnTo>
                  <a:lnTo>
                    <a:pt x="258953" y="431546"/>
                  </a:lnTo>
                  <a:lnTo>
                    <a:pt x="256667" y="432943"/>
                  </a:lnTo>
                  <a:lnTo>
                    <a:pt x="253365" y="433959"/>
                  </a:lnTo>
                  <a:lnTo>
                    <a:pt x="250190" y="435102"/>
                  </a:lnTo>
                  <a:lnTo>
                    <a:pt x="245872" y="435991"/>
                  </a:lnTo>
                  <a:lnTo>
                    <a:pt x="240538" y="436499"/>
                  </a:lnTo>
                  <a:lnTo>
                    <a:pt x="235204" y="437134"/>
                  </a:lnTo>
                  <a:lnTo>
                    <a:pt x="228346" y="437388"/>
                  </a:lnTo>
                  <a:lnTo>
                    <a:pt x="220091" y="437388"/>
                  </a:lnTo>
                  <a:lnTo>
                    <a:pt x="211836" y="437388"/>
                  </a:lnTo>
                  <a:lnTo>
                    <a:pt x="204978" y="437134"/>
                  </a:lnTo>
                  <a:lnTo>
                    <a:pt x="199644" y="436499"/>
                  </a:lnTo>
                  <a:lnTo>
                    <a:pt x="194310" y="435991"/>
                  </a:lnTo>
                  <a:lnTo>
                    <a:pt x="189992" y="435102"/>
                  </a:lnTo>
                  <a:lnTo>
                    <a:pt x="186817" y="433959"/>
                  </a:lnTo>
                  <a:lnTo>
                    <a:pt x="183515" y="432943"/>
                  </a:lnTo>
                  <a:lnTo>
                    <a:pt x="181229" y="431546"/>
                  </a:lnTo>
                  <a:lnTo>
                    <a:pt x="179959" y="429768"/>
                  </a:lnTo>
                  <a:lnTo>
                    <a:pt x="178562" y="428117"/>
                  </a:lnTo>
                  <a:lnTo>
                    <a:pt x="177926" y="426212"/>
                  </a:lnTo>
                  <a:lnTo>
                    <a:pt x="177926" y="423926"/>
                  </a:lnTo>
                  <a:lnTo>
                    <a:pt x="177926" y="125222"/>
                  </a:lnTo>
                  <a:lnTo>
                    <a:pt x="177926" y="123062"/>
                  </a:lnTo>
                  <a:lnTo>
                    <a:pt x="178435" y="121031"/>
                  </a:lnTo>
                  <a:lnTo>
                    <a:pt x="179578" y="119380"/>
                  </a:lnTo>
                  <a:lnTo>
                    <a:pt x="180721" y="117729"/>
                  </a:lnTo>
                  <a:lnTo>
                    <a:pt x="196850" y="112776"/>
                  </a:lnTo>
                  <a:lnTo>
                    <a:pt x="201422" y="112141"/>
                  </a:lnTo>
                  <a:lnTo>
                    <a:pt x="207137" y="111887"/>
                  </a:lnTo>
                  <a:lnTo>
                    <a:pt x="213995" y="111887"/>
                  </a:lnTo>
                  <a:lnTo>
                    <a:pt x="221234" y="111887"/>
                  </a:lnTo>
                  <a:lnTo>
                    <a:pt x="227075" y="112141"/>
                  </a:lnTo>
                  <a:lnTo>
                    <a:pt x="231775" y="112776"/>
                  </a:lnTo>
                  <a:lnTo>
                    <a:pt x="236474" y="113284"/>
                  </a:lnTo>
                  <a:lnTo>
                    <a:pt x="248158" y="119380"/>
                  </a:lnTo>
                  <a:lnTo>
                    <a:pt x="249300" y="121031"/>
                  </a:lnTo>
                  <a:lnTo>
                    <a:pt x="249936" y="123062"/>
                  </a:lnTo>
                  <a:lnTo>
                    <a:pt x="249936" y="125222"/>
                  </a:lnTo>
                  <a:lnTo>
                    <a:pt x="249936" y="159766"/>
                  </a:lnTo>
                  <a:lnTo>
                    <a:pt x="287512" y="127136"/>
                  </a:lnTo>
                  <a:lnTo>
                    <a:pt x="326437" y="109521"/>
                  </a:lnTo>
                  <a:lnTo>
                    <a:pt x="339929" y="107007"/>
                  </a:lnTo>
                  <a:lnTo>
                    <a:pt x="353695" y="106172"/>
                  </a:lnTo>
                  <a:close/>
                </a:path>
                <a:path w="2244725" h="443229">
                  <a:moveTo>
                    <a:pt x="2123948" y="33147"/>
                  </a:moveTo>
                  <a:lnTo>
                    <a:pt x="2132203" y="33147"/>
                  </a:lnTo>
                  <a:lnTo>
                    <a:pt x="2139061" y="33401"/>
                  </a:lnTo>
                  <a:lnTo>
                    <a:pt x="2144522" y="34036"/>
                  </a:lnTo>
                  <a:lnTo>
                    <a:pt x="2149983" y="34544"/>
                  </a:lnTo>
                  <a:lnTo>
                    <a:pt x="2154301" y="35433"/>
                  </a:lnTo>
                  <a:lnTo>
                    <a:pt x="2157349" y="36703"/>
                  </a:lnTo>
                  <a:lnTo>
                    <a:pt x="2160524" y="37973"/>
                  </a:lnTo>
                  <a:lnTo>
                    <a:pt x="2162810" y="39497"/>
                  </a:lnTo>
                  <a:lnTo>
                    <a:pt x="2164080" y="41275"/>
                  </a:lnTo>
                  <a:lnTo>
                    <a:pt x="2165477" y="43053"/>
                  </a:lnTo>
                  <a:lnTo>
                    <a:pt x="2166112" y="44958"/>
                  </a:lnTo>
                  <a:lnTo>
                    <a:pt x="2166112" y="47244"/>
                  </a:lnTo>
                  <a:lnTo>
                    <a:pt x="2166112" y="113919"/>
                  </a:lnTo>
                  <a:lnTo>
                    <a:pt x="2231009" y="113919"/>
                  </a:lnTo>
                  <a:lnTo>
                    <a:pt x="2233295" y="113919"/>
                  </a:lnTo>
                  <a:lnTo>
                    <a:pt x="2235200" y="114427"/>
                  </a:lnTo>
                  <a:lnTo>
                    <a:pt x="2243582" y="131572"/>
                  </a:lnTo>
                  <a:lnTo>
                    <a:pt x="2244217" y="136144"/>
                  </a:lnTo>
                  <a:lnTo>
                    <a:pt x="2244471" y="141605"/>
                  </a:lnTo>
                  <a:lnTo>
                    <a:pt x="2244471" y="148082"/>
                  </a:lnTo>
                  <a:lnTo>
                    <a:pt x="2235581" y="182245"/>
                  </a:lnTo>
                  <a:lnTo>
                    <a:pt x="2231390" y="182245"/>
                  </a:lnTo>
                  <a:lnTo>
                    <a:pt x="2166112" y="182245"/>
                  </a:lnTo>
                  <a:lnTo>
                    <a:pt x="2166112" y="322453"/>
                  </a:lnTo>
                  <a:lnTo>
                    <a:pt x="2166590" y="333956"/>
                  </a:lnTo>
                  <a:lnTo>
                    <a:pt x="2184527" y="368300"/>
                  </a:lnTo>
                  <a:lnTo>
                    <a:pt x="2201291" y="371348"/>
                  </a:lnTo>
                  <a:lnTo>
                    <a:pt x="2205736" y="371348"/>
                  </a:lnTo>
                  <a:lnTo>
                    <a:pt x="2229866" y="364871"/>
                  </a:lnTo>
                  <a:lnTo>
                    <a:pt x="2231771" y="364109"/>
                  </a:lnTo>
                  <a:lnTo>
                    <a:pt x="2233549" y="363728"/>
                  </a:lnTo>
                  <a:lnTo>
                    <a:pt x="2235073" y="363728"/>
                  </a:lnTo>
                  <a:lnTo>
                    <a:pt x="2236470" y="363728"/>
                  </a:lnTo>
                  <a:lnTo>
                    <a:pt x="2237740" y="364109"/>
                  </a:lnTo>
                  <a:lnTo>
                    <a:pt x="2238883" y="364871"/>
                  </a:lnTo>
                  <a:lnTo>
                    <a:pt x="2240153" y="365633"/>
                  </a:lnTo>
                  <a:lnTo>
                    <a:pt x="2241169" y="367157"/>
                  </a:lnTo>
                  <a:lnTo>
                    <a:pt x="2241804" y="369570"/>
                  </a:lnTo>
                  <a:lnTo>
                    <a:pt x="2242439" y="371856"/>
                  </a:lnTo>
                  <a:lnTo>
                    <a:pt x="2243074" y="375031"/>
                  </a:lnTo>
                  <a:lnTo>
                    <a:pt x="2243582" y="379095"/>
                  </a:lnTo>
                  <a:lnTo>
                    <a:pt x="2244217" y="383159"/>
                  </a:lnTo>
                  <a:lnTo>
                    <a:pt x="2244471" y="388239"/>
                  </a:lnTo>
                  <a:lnTo>
                    <a:pt x="2244471" y="394462"/>
                  </a:lnTo>
                  <a:lnTo>
                    <a:pt x="2244471" y="404368"/>
                  </a:lnTo>
                  <a:lnTo>
                    <a:pt x="2243836" y="411861"/>
                  </a:lnTo>
                  <a:lnTo>
                    <a:pt x="2242566" y="417068"/>
                  </a:lnTo>
                  <a:lnTo>
                    <a:pt x="2241423" y="422402"/>
                  </a:lnTo>
                  <a:lnTo>
                    <a:pt x="2239772" y="426085"/>
                  </a:lnTo>
                  <a:lnTo>
                    <a:pt x="2237740" y="428117"/>
                  </a:lnTo>
                  <a:lnTo>
                    <a:pt x="2235708" y="430276"/>
                  </a:lnTo>
                  <a:lnTo>
                    <a:pt x="2232787" y="432181"/>
                  </a:lnTo>
                  <a:lnTo>
                    <a:pt x="2228850" y="433832"/>
                  </a:lnTo>
                  <a:lnTo>
                    <a:pt x="2225040" y="435483"/>
                  </a:lnTo>
                  <a:lnTo>
                    <a:pt x="2220341" y="437007"/>
                  </a:lnTo>
                  <a:lnTo>
                    <a:pt x="2215134" y="438150"/>
                  </a:lnTo>
                  <a:lnTo>
                    <a:pt x="2209927" y="439420"/>
                  </a:lnTo>
                  <a:lnTo>
                    <a:pt x="2204212" y="440436"/>
                  </a:lnTo>
                  <a:lnTo>
                    <a:pt x="2198116" y="441071"/>
                  </a:lnTo>
                  <a:lnTo>
                    <a:pt x="2191893" y="441706"/>
                  </a:lnTo>
                  <a:lnTo>
                    <a:pt x="2185797" y="442087"/>
                  </a:lnTo>
                  <a:lnTo>
                    <a:pt x="2179447" y="442087"/>
                  </a:lnTo>
                  <a:lnTo>
                    <a:pt x="2136013" y="435737"/>
                  </a:lnTo>
                  <a:lnTo>
                    <a:pt x="2099861" y="409049"/>
                  </a:lnTo>
                  <a:lnTo>
                    <a:pt x="2085252" y="372302"/>
                  </a:lnTo>
                  <a:lnTo>
                    <a:pt x="2082038" y="335280"/>
                  </a:lnTo>
                  <a:lnTo>
                    <a:pt x="2082038" y="182245"/>
                  </a:lnTo>
                  <a:lnTo>
                    <a:pt x="2046224" y="182245"/>
                  </a:lnTo>
                  <a:lnTo>
                    <a:pt x="2042033" y="182245"/>
                  </a:lnTo>
                  <a:lnTo>
                    <a:pt x="2038731" y="179578"/>
                  </a:lnTo>
                  <a:lnTo>
                    <a:pt x="2033143" y="148082"/>
                  </a:lnTo>
                  <a:lnTo>
                    <a:pt x="2033143" y="141605"/>
                  </a:lnTo>
                  <a:lnTo>
                    <a:pt x="2033397" y="136144"/>
                  </a:lnTo>
                  <a:lnTo>
                    <a:pt x="2034032" y="131572"/>
                  </a:lnTo>
                  <a:lnTo>
                    <a:pt x="2034540" y="127127"/>
                  </a:lnTo>
                  <a:lnTo>
                    <a:pt x="2044319" y="113919"/>
                  </a:lnTo>
                  <a:lnTo>
                    <a:pt x="2046605" y="113919"/>
                  </a:lnTo>
                  <a:lnTo>
                    <a:pt x="2082038" y="113919"/>
                  </a:lnTo>
                  <a:lnTo>
                    <a:pt x="2082038" y="47244"/>
                  </a:lnTo>
                  <a:lnTo>
                    <a:pt x="2082038" y="44958"/>
                  </a:lnTo>
                  <a:lnTo>
                    <a:pt x="2082673" y="43053"/>
                  </a:lnTo>
                  <a:lnTo>
                    <a:pt x="2083943" y="41275"/>
                  </a:lnTo>
                  <a:lnTo>
                    <a:pt x="2085086" y="39497"/>
                  </a:lnTo>
                  <a:lnTo>
                    <a:pt x="2087372" y="37973"/>
                  </a:lnTo>
                  <a:lnTo>
                    <a:pt x="2090547" y="36703"/>
                  </a:lnTo>
                  <a:lnTo>
                    <a:pt x="2093849" y="35433"/>
                  </a:lnTo>
                  <a:lnTo>
                    <a:pt x="2098167" y="34544"/>
                  </a:lnTo>
                  <a:lnTo>
                    <a:pt x="2103628" y="34036"/>
                  </a:lnTo>
                  <a:lnTo>
                    <a:pt x="2109089" y="33401"/>
                  </a:lnTo>
                  <a:lnTo>
                    <a:pt x="2115820" y="33147"/>
                  </a:lnTo>
                  <a:lnTo>
                    <a:pt x="2123948" y="33147"/>
                  </a:lnTo>
                  <a:close/>
                </a:path>
                <a:path w="2244725" h="443229">
                  <a:moveTo>
                    <a:pt x="595376" y="33147"/>
                  </a:moveTo>
                  <a:lnTo>
                    <a:pt x="603631" y="33147"/>
                  </a:lnTo>
                  <a:lnTo>
                    <a:pt x="610489" y="33401"/>
                  </a:lnTo>
                  <a:lnTo>
                    <a:pt x="615950" y="34036"/>
                  </a:lnTo>
                  <a:lnTo>
                    <a:pt x="621411" y="34544"/>
                  </a:lnTo>
                  <a:lnTo>
                    <a:pt x="625729" y="35433"/>
                  </a:lnTo>
                  <a:lnTo>
                    <a:pt x="628776" y="36703"/>
                  </a:lnTo>
                  <a:lnTo>
                    <a:pt x="631951" y="37973"/>
                  </a:lnTo>
                  <a:lnTo>
                    <a:pt x="634238" y="39497"/>
                  </a:lnTo>
                  <a:lnTo>
                    <a:pt x="635508" y="41275"/>
                  </a:lnTo>
                  <a:lnTo>
                    <a:pt x="636905" y="43053"/>
                  </a:lnTo>
                  <a:lnTo>
                    <a:pt x="637540" y="44958"/>
                  </a:lnTo>
                  <a:lnTo>
                    <a:pt x="637540" y="47244"/>
                  </a:lnTo>
                  <a:lnTo>
                    <a:pt x="637540" y="113919"/>
                  </a:lnTo>
                  <a:lnTo>
                    <a:pt x="702437" y="113919"/>
                  </a:lnTo>
                  <a:lnTo>
                    <a:pt x="704723" y="113919"/>
                  </a:lnTo>
                  <a:lnTo>
                    <a:pt x="706628" y="114427"/>
                  </a:lnTo>
                  <a:lnTo>
                    <a:pt x="715010" y="131572"/>
                  </a:lnTo>
                  <a:lnTo>
                    <a:pt x="715645" y="136144"/>
                  </a:lnTo>
                  <a:lnTo>
                    <a:pt x="715899" y="141605"/>
                  </a:lnTo>
                  <a:lnTo>
                    <a:pt x="715899" y="148082"/>
                  </a:lnTo>
                  <a:lnTo>
                    <a:pt x="707009" y="182245"/>
                  </a:lnTo>
                  <a:lnTo>
                    <a:pt x="702818" y="182245"/>
                  </a:lnTo>
                  <a:lnTo>
                    <a:pt x="637540" y="182245"/>
                  </a:lnTo>
                  <a:lnTo>
                    <a:pt x="637540" y="322453"/>
                  </a:lnTo>
                  <a:lnTo>
                    <a:pt x="638018" y="333956"/>
                  </a:lnTo>
                  <a:lnTo>
                    <a:pt x="655955" y="368300"/>
                  </a:lnTo>
                  <a:lnTo>
                    <a:pt x="672719" y="371348"/>
                  </a:lnTo>
                  <a:lnTo>
                    <a:pt x="677164" y="371348"/>
                  </a:lnTo>
                  <a:lnTo>
                    <a:pt x="681228" y="370967"/>
                  </a:lnTo>
                  <a:lnTo>
                    <a:pt x="684784" y="370205"/>
                  </a:lnTo>
                  <a:lnTo>
                    <a:pt x="688340" y="369443"/>
                  </a:lnTo>
                  <a:lnTo>
                    <a:pt x="691515" y="368554"/>
                  </a:lnTo>
                  <a:lnTo>
                    <a:pt x="694309" y="367538"/>
                  </a:lnTo>
                  <a:lnTo>
                    <a:pt x="697103" y="366522"/>
                  </a:lnTo>
                  <a:lnTo>
                    <a:pt x="699389" y="365633"/>
                  </a:lnTo>
                  <a:lnTo>
                    <a:pt x="701294" y="364871"/>
                  </a:lnTo>
                  <a:lnTo>
                    <a:pt x="703199" y="364109"/>
                  </a:lnTo>
                  <a:lnTo>
                    <a:pt x="704976" y="363728"/>
                  </a:lnTo>
                  <a:lnTo>
                    <a:pt x="706501" y="363728"/>
                  </a:lnTo>
                  <a:lnTo>
                    <a:pt x="707898" y="363728"/>
                  </a:lnTo>
                  <a:lnTo>
                    <a:pt x="709168" y="364109"/>
                  </a:lnTo>
                  <a:lnTo>
                    <a:pt x="710311" y="364871"/>
                  </a:lnTo>
                  <a:lnTo>
                    <a:pt x="711581" y="365633"/>
                  </a:lnTo>
                  <a:lnTo>
                    <a:pt x="712597" y="367157"/>
                  </a:lnTo>
                  <a:lnTo>
                    <a:pt x="713232" y="369570"/>
                  </a:lnTo>
                  <a:lnTo>
                    <a:pt x="713867" y="371856"/>
                  </a:lnTo>
                  <a:lnTo>
                    <a:pt x="714501" y="375031"/>
                  </a:lnTo>
                  <a:lnTo>
                    <a:pt x="715010" y="379095"/>
                  </a:lnTo>
                  <a:lnTo>
                    <a:pt x="715645" y="383159"/>
                  </a:lnTo>
                  <a:lnTo>
                    <a:pt x="715899" y="388239"/>
                  </a:lnTo>
                  <a:lnTo>
                    <a:pt x="715899" y="394462"/>
                  </a:lnTo>
                  <a:lnTo>
                    <a:pt x="715899" y="404368"/>
                  </a:lnTo>
                  <a:lnTo>
                    <a:pt x="715264" y="411861"/>
                  </a:lnTo>
                  <a:lnTo>
                    <a:pt x="713994" y="417068"/>
                  </a:lnTo>
                  <a:lnTo>
                    <a:pt x="712851" y="422402"/>
                  </a:lnTo>
                  <a:lnTo>
                    <a:pt x="711200" y="426085"/>
                  </a:lnTo>
                  <a:lnTo>
                    <a:pt x="709168" y="428117"/>
                  </a:lnTo>
                  <a:lnTo>
                    <a:pt x="707136" y="430276"/>
                  </a:lnTo>
                  <a:lnTo>
                    <a:pt x="704215" y="432181"/>
                  </a:lnTo>
                  <a:lnTo>
                    <a:pt x="700278" y="433832"/>
                  </a:lnTo>
                  <a:lnTo>
                    <a:pt x="696468" y="435483"/>
                  </a:lnTo>
                  <a:lnTo>
                    <a:pt x="691769" y="437007"/>
                  </a:lnTo>
                  <a:lnTo>
                    <a:pt x="686562" y="438150"/>
                  </a:lnTo>
                  <a:lnTo>
                    <a:pt x="681355" y="439420"/>
                  </a:lnTo>
                  <a:lnTo>
                    <a:pt x="675640" y="440436"/>
                  </a:lnTo>
                  <a:lnTo>
                    <a:pt x="669544" y="441071"/>
                  </a:lnTo>
                  <a:lnTo>
                    <a:pt x="663321" y="441706"/>
                  </a:lnTo>
                  <a:lnTo>
                    <a:pt x="657225" y="442087"/>
                  </a:lnTo>
                  <a:lnTo>
                    <a:pt x="650875" y="442087"/>
                  </a:lnTo>
                  <a:lnTo>
                    <a:pt x="607441" y="435737"/>
                  </a:lnTo>
                  <a:lnTo>
                    <a:pt x="571289" y="409049"/>
                  </a:lnTo>
                  <a:lnTo>
                    <a:pt x="556680" y="372302"/>
                  </a:lnTo>
                  <a:lnTo>
                    <a:pt x="553466" y="335280"/>
                  </a:lnTo>
                  <a:lnTo>
                    <a:pt x="553466" y="182245"/>
                  </a:lnTo>
                  <a:lnTo>
                    <a:pt x="517651" y="182245"/>
                  </a:lnTo>
                  <a:lnTo>
                    <a:pt x="513461" y="182245"/>
                  </a:lnTo>
                  <a:lnTo>
                    <a:pt x="510159" y="179578"/>
                  </a:lnTo>
                  <a:lnTo>
                    <a:pt x="504571" y="148082"/>
                  </a:lnTo>
                  <a:lnTo>
                    <a:pt x="504571" y="141605"/>
                  </a:lnTo>
                  <a:lnTo>
                    <a:pt x="504825" y="136144"/>
                  </a:lnTo>
                  <a:lnTo>
                    <a:pt x="505460" y="131572"/>
                  </a:lnTo>
                  <a:lnTo>
                    <a:pt x="505968" y="127127"/>
                  </a:lnTo>
                  <a:lnTo>
                    <a:pt x="515747" y="113919"/>
                  </a:lnTo>
                  <a:lnTo>
                    <a:pt x="518033" y="113919"/>
                  </a:lnTo>
                  <a:lnTo>
                    <a:pt x="553466" y="113919"/>
                  </a:lnTo>
                  <a:lnTo>
                    <a:pt x="553466" y="47244"/>
                  </a:lnTo>
                  <a:lnTo>
                    <a:pt x="553466" y="44958"/>
                  </a:lnTo>
                  <a:lnTo>
                    <a:pt x="554101" y="43053"/>
                  </a:lnTo>
                  <a:lnTo>
                    <a:pt x="555371" y="41275"/>
                  </a:lnTo>
                  <a:lnTo>
                    <a:pt x="556514" y="39497"/>
                  </a:lnTo>
                  <a:lnTo>
                    <a:pt x="558800" y="37973"/>
                  </a:lnTo>
                  <a:lnTo>
                    <a:pt x="561975" y="36703"/>
                  </a:lnTo>
                  <a:lnTo>
                    <a:pt x="565276" y="35433"/>
                  </a:lnTo>
                  <a:lnTo>
                    <a:pt x="569595" y="34544"/>
                  </a:lnTo>
                  <a:lnTo>
                    <a:pt x="575056" y="34036"/>
                  </a:lnTo>
                  <a:lnTo>
                    <a:pt x="580517" y="33401"/>
                  </a:lnTo>
                  <a:lnTo>
                    <a:pt x="587248" y="33147"/>
                  </a:lnTo>
                  <a:lnTo>
                    <a:pt x="595376" y="33147"/>
                  </a:lnTo>
                  <a:close/>
                </a:path>
                <a:path w="2244725" h="443229">
                  <a:moveTo>
                    <a:pt x="44196" y="0"/>
                  </a:moveTo>
                  <a:lnTo>
                    <a:pt x="52959" y="0"/>
                  </a:lnTo>
                  <a:lnTo>
                    <a:pt x="60071" y="381"/>
                  </a:lnTo>
                  <a:lnTo>
                    <a:pt x="86233" y="8128"/>
                  </a:lnTo>
                  <a:lnTo>
                    <a:pt x="87757" y="9906"/>
                  </a:lnTo>
                  <a:lnTo>
                    <a:pt x="88392" y="11811"/>
                  </a:lnTo>
                  <a:lnTo>
                    <a:pt x="88392" y="14097"/>
                  </a:lnTo>
                  <a:lnTo>
                    <a:pt x="88392" y="423291"/>
                  </a:lnTo>
                  <a:lnTo>
                    <a:pt x="88392" y="425577"/>
                  </a:lnTo>
                  <a:lnTo>
                    <a:pt x="87757" y="427482"/>
                  </a:lnTo>
                  <a:lnTo>
                    <a:pt x="86233" y="429387"/>
                  </a:lnTo>
                  <a:lnTo>
                    <a:pt x="84836" y="431165"/>
                  </a:lnTo>
                  <a:lnTo>
                    <a:pt x="65659" y="436372"/>
                  </a:lnTo>
                  <a:lnTo>
                    <a:pt x="60071" y="437007"/>
                  </a:lnTo>
                  <a:lnTo>
                    <a:pt x="52959" y="437388"/>
                  </a:lnTo>
                  <a:lnTo>
                    <a:pt x="44196" y="437388"/>
                  </a:lnTo>
                  <a:lnTo>
                    <a:pt x="35814" y="437388"/>
                  </a:lnTo>
                  <a:lnTo>
                    <a:pt x="28701" y="437007"/>
                  </a:lnTo>
                  <a:lnTo>
                    <a:pt x="22987" y="436372"/>
                  </a:lnTo>
                  <a:lnTo>
                    <a:pt x="17272" y="435737"/>
                  </a:lnTo>
                  <a:lnTo>
                    <a:pt x="12700" y="434848"/>
                  </a:lnTo>
                  <a:lnTo>
                    <a:pt x="9398" y="433705"/>
                  </a:lnTo>
                  <a:lnTo>
                    <a:pt x="6096" y="432562"/>
                  </a:lnTo>
                  <a:lnTo>
                    <a:pt x="3683" y="431165"/>
                  </a:lnTo>
                  <a:lnTo>
                    <a:pt x="2159" y="429387"/>
                  </a:lnTo>
                  <a:lnTo>
                    <a:pt x="762" y="427482"/>
                  </a:lnTo>
                  <a:lnTo>
                    <a:pt x="0" y="425577"/>
                  </a:lnTo>
                  <a:lnTo>
                    <a:pt x="0" y="423291"/>
                  </a:lnTo>
                  <a:lnTo>
                    <a:pt x="0" y="14097"/>
                  </a:lnTo>
                  <a:lnTo>
                    <a:pt x="0" y="11811"/>
                  </a:lnTo>
                  <a:lnTo>
                    <a:pt x="762" y="9906"/>
                  </a:lnTo>
                  <a:lnTo>
                    <a:pt x="23114" y="1016"/>
                  </a:lnTo>
                  <a:lnTo>
                    <a:pt x="28701" y="381"/>
                  </a:lnTo>
                  <a:lnTo>
                    <a:pt x="35814" y="0"/>
                  </a:lnTo>
                  <a:lnTo>
                    <a:pt x="44196" y="0"/>
                  </a:lnTo>
                  <a:close/>
                </a:path>
              </a:pathLst>
            </a:custGeom>
            <a:ln w="18288">
              <a:solidFill>
                <a:srgbClr val="FFFFFF"/>
              </a:solidFill>
            </a:ln>
          </p:spPr>
          <p:txBody>
            <a:bodyPr wrap="square" lIns="0" tIns="0" rIns="0" bIns="0" rtlCol="0"/>
            <a:lstStyle/>
            <a:p>
              <a:endParaRPr/>
            </a:p>
          </p:txBody>
        </p:sp>
        <p:sp>
          <p:nvSpPr>
            <p:cNvPr id="64" name="object 64"/>
            <p:cNvSpPr/>
            <p:nvPr/>
          </p:nvSpPr>
          <p:spPr>
            <a:xfrm>
              <a:off x="5867400" y="3276600"/>
              <a:ext cx="685800" cy="485140"/>
            </a:xfrm>
            <a:custGeom>
              <a:avLst/>
              <a:gdLst/>
              <a:ahLst/>
              <a:cxnLst/>
              <a:rect l="l" t="t" r="r" b="b"/>
              <a:pathLst>
                <a:path w="685800" h="485139">
                  <a:moveTo>
                    <a:pt x="443484" y="0"/>
                  </a:moveTo>
                  <a:lnTo>
                    <a:pt x="443484" y="121158"/>
                  </a:lnTo>
                  <a:lnTo>
                    <a:pt x="0" y="121158"/>
                  </a:lnTo>
                  <a:lnTo>
                    <a:pt x="0" y="363474"/>
                  </a:lnTo>
                  <a:lnTo>
                    <a:pt x="443484" y="363474"/>
                  </a:lnTo>
                  <a:lnTo>
                    <a:pt x="443484" y="484631"/>
                  </a:lnTo>
                  <a:lnTo>
                    <a:pt x="685800" y="242315"/>
                  </a:lnTo>
                  <a:lnTo>
                    <a:pt x="443484" y="0"/>
                  </a:lnTo>
                  <a:close/>
                </a:path>
              </a:pathLst>
            </a:custGeom>
            <a:solidFill>
              <a:srgbClr val="4F81BC"/>
            </a:solidFill>
          </p:spPr>
          <p:txBody>
            <a:bodyPr wrap="square" lIns="0" tIns="0" rIns="0" bIns="0" rtlCol="0"/>
            <a:lstStyle/>
            <a:p>
              <a:endParaRPr/>
            </a:p>
          </p:txBody>
        </p:sp>
        <p:sp>
          <p:nvSpPr>
            <p:cNvPr id="65" name="object 65"/>
            <p:cNvSpPr/>
            <p:nvPr/>
          </p:nvSpPr>
          <p:spPr>
            <a:xfrm>
              <a:off x="5867400" y="3276600"/>
              <a:ext cx="685800" cy="485140"/>
            </a:xfrm>
            <a:custGeom>
              <a:avLst/>
              <a:gdLst/>
              <a:ahLst/>
              <a:cxnLst/>
              <a:rect l="l" t="t" r="r" b="b"/>
              <a:pathLst>
                <a:path w="685800" h="485139">
                  <a:moveTo>
                    <a:pt x="0" y="121158"/>
                  </a:moveTo>
                  <a:lnTo>
                    <a:pt x="443484" y="121158"/>
                  </a:lnTo>
                  <a:lnTo>
                    <a:pt x="443484" y="0"/>
                  </a:lnTo>
                  <a:lnTo>
                    <a:pt x="685800" y="242315"/>
                  </a:lnTo>
                  <a:lnTo>
                    <a:pt x="443484" y="484631"/>
                  </a:lnTo>
                  <a:lnTo>
                    <a:pt x="443484" y="363474"/>
                  </a:lnTo>
                  <a:lnTo>
                    <a:pt x="0" y="363474"/>
                  </a:lnTo>
                  <a:lnTo>
                    <a:pt x="0" y="121158"/>
                  </a:lnTo>
                  <a:close/>
                </a:path>
              </a:pathLst>
            </a:custGeom>
            <a:ln w="25400">
              <a:solidFill>
                <a:srgbClr val="385D89"/>
              </a:solidFill>
            </a:ln>
          </p:spPr>
          <p:txBody>
            <a:bodyPr wrap="square" lIns="0" tIns="0" rIns="0" bIns="0" rtlCol="0"/>
            <a:lstStyle/>
            <a:p>
              <a:endParaRPr/>
            </a:p>
          </p:txBody>
        </p:sp>
      </p:grpSp>
      <p:sp>
        <p:nvSpPr>
          <p:cNvPr id="66" name="object 66"/>
          <p:cNvSpPr/>
          <p:nvPr/>
        </p:nvSpPr>
        <p:spPr>
          <a:xfrm>
            <a:off x="6248400" y="1447800"/>
            <a:ext cx="2059431" cy="1143000"/>
          </a:xfrm>
          <a:prstGeom prst="rect">
            <a:avLst/>
          </a:prstGeom>
          <a:blipFill>
            <a:blip r:embed="rId36" cstate="print"/>
            <a:stretch>
              <a:fillRect/>
            </a:stretch>
          </a:blipFill>
        </p:spPr>
        <p:txBody>
          <a:bodyPr wrap="square" lIns="0" tIns="0" rIns="0" bIns="0" rtlCol="0"/>
          <a:lstStyle/>
          <a:p>
            <a:endParaRPr/>
          </a:p>
        </p:txBody>
      </p:sp>
      <p:sp>
        <p:nvSpPr>
          <p:cNvPr id="67" name="object 67"/>
          <p:cNvSpPr txBox="1"/>
          <p:nvPr/>
        </p:nvSpPr>
        <p:spPr>
          <a:xfrm>
            <a:off x="78739" y="3302634"/>
            <a:ext cx="5030470" cy="902335"/>
          </a:xfrm>
          <a:prstGeom prst="rect">
            <a:avLst/>
          </a:prstGeom>
        </p:spPr>
        <p:txBody>
          <a:bodyPr vert="horz" wrap="square" lIns="0" tIns="12700" rIns="0" bIns="0" rtlCol="0">
            <a:spAutoFit/>
          </a:bodyPr>
          <a:lstStyle/>
          <a:p>
            <a:pPr marR="5080" algn="r">
              <a:lnSpc>
                <a:spcPct val="100000"/>
              </a:lnSpc>
              <a:spcBef>
                <a:spcPts val="100"/>
              </a:spcBef>
            </a:pPr>
            <a:r>
              <a:rPr sz="1800" dirty="0">
                <a:solidFill>
                  <a:srgbClr val="FFFFFF"/>
                </a:solidFill>
                <a:latin typeface="Calibri"/>
                <a:cs typeface="Calibri"/>
              </a:rPr>
              <a:t>Media</a:t>
            </a:r>
            <a:endParaRPr sz="1800">
              <a:latin typeface="Calibri"/>
              <a:cs typeface="Calibri"/>
            </a:endParaRPr>
          </a:p>
          <a:p>
            <a:pPr>
              <a:lnSpc>
                <a:spcPct val="100000"/>
              </a:lnSpc>
              <a:spcBef>
                <a:spcPts val="15"/>
              </a:spcBef>
            </a:pPr>
            <a:endParaRPr sz="2100">
              <a:latin typeface="Calibri"/>
              <a:cs typeface="Calibri"/>
            </a:endParaRPr>
          </a:p>
          <a:p>
            <a:pPr marL="12700">
              <a:lnSpc>
                <a:spcPct val="100000"/>
              </a:lnSpc>
            </a:pPr>
            <a:r>
              <a:rPr sz="1800" spc="-5" dirty="0">
                <a:solidFill>
                  <a:srgbClr val="404040"/>
                </a:solidFill>
                <a:latin typeface="Calibri"/>
                <a:cs typeface="Calibri"/>
              </a:rPr>
              <a:t>(Including </a:t>
            </a:r>
            <a:r>
              <a:rPr sz="1800" spc="-10" dirty="0">
                <a:solidFill>
                  <a:srgbClr val="404040"/>
                </a:solidFill>
                <a:latin typeface="Calibri"/>
                <a:cs typeface="Calibri"/>
              </a:rPr>
              <a:t>news </a:t>
            </a:r>
            <a:r>
              <a:rPr sz="1800" spc="-30" dirty="0">
                <a:solidFill>
                  <a:srgbClr val="404040"/>
                </a:solidFill>
                <a:latin typeface="Calibri"/>
                <a:cs typeface="Calibri"/>
              </a:rPr>
              <a:t>paper, </a:t>
            </a:r>
            <a:r>
              <a:rPr sz="1800" spc="-5" dirty="0">
                <a:solidFill>
                  <a:srgbClr val="404040"/>
                </a:solidFill>
                <a:latin typeface="Calibri"/>
                <a:cs typeface="Calibri"/>
              </a:rPr>
              <a:t>magazines,</a:t>
            </a:r>
            <a:r>
              <a:rPr sz="1800" spc="70" dirty="0">
                <a:solidFill>
                  <a:srgbClr val="404040"/>
                </a:solidFill>
                <a:latin typeface="Calibri"/>
                <a:cs typeface="Calibri"/>
              </a:rPr>
              <a:t> </a:t>
            </a:r>
            <a:r>
              <a:rPr sz="1800" spc="-10" dirty="0">
                <a:solidFill>
                  <a:srgbClr val="404040"/>
                </a:solidFill>
                <a:latin typeface="Calibri"/>
                <a:cs typeface="Calibri"/>
              </a:rPr>
              <a:t>etc..,)</a:t>
            </a:r>
            <a:endParaRPr sz="1800">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7620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noFill/>
        </p:spPr>
        <p:txBody>
          <a:bodyPr wrap="square" lIns="0" tIns="0" rIns="0" bIns="0" rtlCol="0"/>
          <a:lstStyle/>
          <a:p>
            <a:endParaRPr/>
          </a:p>
        </p:txBody>
      </p:sp>
      <p:sp>
        <p:nvSpPr>
          <p:cNvPr id="3" name="object 3"/>
          <p:cNvSpPr/>
          <p:nvPr/>
        </p:nvSpPr>
        <p:spPr>
          <a:xfrm>
            <a:off x="1743075" y="1381125"/>
            <a:ext cx="5267325" cy="1209675"/>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231140" y="2837815"/>
            <a:ext cx="8968105" cy="2586355"/>
          </a:xfrm>
          <a:prstGeom prst="rect">
            <a:avLst/>
          </a:prstGeom>
        </p:spPr>
        <p:txBody>
          <a:bodyPr vert="horz" wrap="square" lIns="0" tIns="12700" rIns="0" bIns="0" rtlCol="0">
            <a:spAutoFit/>
          </a:bodyPr>
          <a:lstStyle/>
          <a:p>
            <a:pPr marL="12700" marR="5080">
              <a:lnSpc>
                <a:spcPct val="100000"/>
              </a:lnSpc>
              <a:spcBef>
                <a:spcPts val="100"/>
              </a:spcBef>
            </a:pPr>
            <a:r>
              <a:rPr sz="1800" dirty="0">
                <a:ln w="0"/>
                <a:effectLst>
                  <a:outerShdw blurRad="38100" dist="19050" dir="2700000" algn="tl" rotWithShape="0">
                    <a:schemeClr val="dk1">
                      <a:alpha val="40000"/>
                    </a:schemeClr>
                  </a:outerShdw>
                </a:effectLst>
                <a:latin typeface="Calibri"/>
                <a:cs typeface="Calibri"/>
              </a:rPr>
              <a:t>Radio is the transmission of signals through free space by modulation of electromagnetic waves  with frequencies below those of visible light. Electromagnetic radiation travels by means of  oscillating electromagnetic fields that pass through the air and the vacuum of space. Informatio  is carried by systematically changing (modulating) some property of the radiated waves, such as  amplitude, frequency, phase, or pulse width. When radio waves pass an electrical conductor, the  oscillating fields induce an alternating current in the conductor. This can be detected and  transformed into sound or other signals that carry information.</a:t>
            </a:r>
          </a:p>
          <a:p>
            <a:pPr>
              <a:lnSpc>
                <a:spcPct val="100000"/>
              </a:lnSpc>
              <a:spcBef>
                <a:spcPts val="10"/>
              </a:spcBef>
            </a:pPr>
            <a:endParaRPr sz="2350" dirty="0">
              <a:ln w="0"/>
              <a:effectLst>
                <a:outerShdw blurRad="38100" dist="19050" dir="2700000" algn="tl" rotWithShape="0">
                  <a:schemeClr val="dk1">
                    <a:alpha val="40000"/>
                  </a:schemeClr>
                </a:outerShdw>
              </a:effectLst>
              <a:latin typeface="Calibri"/>
              <a:cs typeface="Calibri"/>
            </a:endParaRPr>
          </a:p>
          <a:p>
            <a:pPr marL="12700">
              <a:lnSpc>
                <a:spcPct val="100000"/>
              </a:lnSpc>
            </a:pPr>
            <a:r>
              <a:rPr sz="1800" dirty="0">
                <a:ln w="0"/>
                <a:effectLst>
                  <a:outerShdw blurRad="38100" dist="19050" dir="2700000" algn="tl" rotWithShape="0">
                    <a:schemeClr val="dk1">
                      <a:alpha val="40000"/>
                    </a:schemeClr>
                  </a:outerShdw>
                </a:effectLst>
                <a:latin typeface="Calibri"/>
                <a:cs typeface="Calibri"/>
              </a:rPr>
              <a:t>It is invented in 1892 by Nikola telsa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9144000" cy="6858000"/>
          </a:xfrm>
          <a:prstGeom prst="rect">
            <a:avLst/>
          </a:prstGeom>
          <a:noFill/>
        </p:spPr>
        <p:txBody>
          <a:bodyPr wrap="square" lIns="0" tIns="0" rIns="0" bIns="0" rtlCol="0"/>
          <a:lstStyle/>
          <a:p>
            <a:endParaRPr/>
          </a:p>
        </p:txBody>
      </p:sp>
      <p:sp>
        <p:nvSpPr>
          <p:cNvPr id="3" name="object 3"/>
          <p:cNvSpPr/>
          <p:nvPr/>
        </p:nvSpPr>
        <p:spPr>
          <a:xfrm>
            <a:off x="1438275" y="1000125"/>
            <a:ext cx="5943600" cy="1209675"/>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1145844" y="2761615"/>
            <a:ext cx="7151370" cy="2769870"/>
          </a:xfrm>
          <a:prstGeom prst="rect">
            <a:avLst/>
          </a:prstGeom>
        </p:spPr>
        <p:txBody>
          <a:bodyPr vert="horz" wrap="square" lIns="0" tIns="12700" rIns="0" bIns="0" rtlCol="0">
            <a:spAutoFit/>
          </a:bodyPr>
          <a:lstStyle/>
          <a:p>
            <a:pPr marL="12700" marR="5080">
              <a:lnSpc>
                <a:spcPct val="100000"/>
              </a:lnSpc>
              <a:spcBef>
                <a:spcPts val="100"/>
              </a:spcBef>
            </a:pPr>
            <a:r>
              <a:rPr sz="1800" dirty="0">
                <a:ln w="0"/>
                <a:effectLst>
                  <a:outerShdw blurRad="38100" dist="19050" dir="2700000" algn="tl" rotWithShape="0">
                    <a:schemeClr val="dk1">
                      <a:alpha val="40000"/>
                    </a:schemeClr>
                  </a:outerShdw>
                </a:effectLst>
                <a:latin typeface="Calibri"/>
                <a:cs typeface="Calibri"/>
              </a:rPr>
              <a:t>The Internet is an arrangement of connected computers, which lets the  computer users all over the globe exchange data. At the present time,  approximately 33% of the world population has accessibility to the Internet.  The Internet is an extraordinary entertainment and learning tool that may be  utilized in a number of modes to increase the ability of a user to collect  information. The principal components of the Internet are the World Wide  Web (WWW) and e-mail. With the passage of time, the Internet has become  the most effective business tool in the contemporary world. It can be  described as a global meeting place where people from every corner of the  world can come simultaneously.</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object 2"/>
          <p:cNvSpPr/>
          <p:nvPr/>
        </p:nvSpPr>
        <p:spPr>
          <a:xfrm>
            <a:off x="0" y="0"/>
            <a:ext cx="9144000" cy="6858000"/>
          </a:xfrm>
          <a:custGeom>
            <a:avLst/>
            <a:gdLst/>
            <a:ahLst/>
            <a:cxnLst/>
            <a:rect l="l" t="t" r="r" b="b"/>
            <a:pathLst>
              <a:path w="9144000" h="6858000">
                <a:moveTo>
                  <a:pt x="9144000" y="0"/>
                </a:moveTo>
                <a:lnTo>
                  <a:pt x="0" y="0"/>
                </a:lnTo>
                <a:lnTo>
                  <a:pt x="0" y="6858000"/>
                </a:lnTo>
                <a:lnTo>
                  <a:pt x="9144000" y="6858000"/>
                </a:lnTo>
                <a:lnTo>
                  <a:pt x="9144000" y="0"/>
                </a:lnTo>
                <a:close/>
              </a:path>
            </a:pathLst>
          </a:custGeom>
          <a:noFill/>
        </p:spPr>
        <p:txBody>
          <a:bodyPr wrap="square" lIns="0" tIns="0" rIns="0" bIns="0" rtlCol="0"/>
          <a:lstStyle/>
          <a:p>
            <a:endParaRPr/>
          </a:p>
        </p:txBody>
      </p:sp>
      <p:sp>
        <p:nvSpPr>
          <p:cNvPr id="3" name="object 3"/>
          <p:cNvSpPr txBox="1"/>
          <p:nvPr/>
        </p:nvSpPr>
        <p:spPr>
          <a:xfrm>
            <a:off x="307340" y="917803"/>
            <a:ext cx="8758555" cy="1995170"/>
          </a:xfrm>
          <a:prstGeom prst="rect">
            <a:avLst/>
          </a:prstGeom>
        </p:spPr>
        <p:txBody>
          <a:bodyPr vert="horz" wrap="square" lIns="0" tIns="104140" rIns="0" bIns="0" rtlCol="0">
            <a:spAutoFit/>
          </a:bodyPr>
          <a:lstStyle/>
          <a:p>
            <a:pPr marL="12700">
              <a:lnSpc>
                <a:spcPct val="100000"/>
              </a:lnSpc>
              <a:spcBef>
                <a:spcPts val="820"/>
              </a:spcBef>
            </a:pPr>
            <a:r>
              <a:rPr sz="1400" dirty="0">
                <a:ln w="0"/>
                <a:effectLst>
                  <a:outerShdw blurRad="38100" dist="19050" dir="2700000" algn="tl" rotWithShape="0">
                    <a:schemeClr val="dk1">
                      <a:alpha val="40000"/>
                    </a:schemeClr>
                  </a:outerShdw>
                </a:effectLst>
                <a:latin typeface="Calibri"/>
                <a:cs typeface="Calibri"/>
              </a:rPr>
              <a:t>*Allows you to reach a huge number of people in a given geographic area</a:t>
            </a:r>
          </a:p>
          <a:p>
            <a:pPr marL="12700">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*Exposure to your ad is not limited; readers can go back to your message again and again if so desired.</a:t>
            </a:r>
          </a:p>
          <a:p>
            <a:pPr marL="12700">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*Your ad can be as large as necessary to </a:t>
            </a:r>
            <a:r>
              <a:rPr sz="1400" u="sng" dirty="0">
                <a:ln w="0"/>
                <a:effectLst>
                  <a:outerShdw blurRad="38100" dist="19050" dir="2700000" algn="tl" rotWithShape="0">
                    <a:schemeClr val="dk1">
                      <a:alpha val="40000"/>
                    </a:schemeClr>
                  </a:outerShdw>
                </a:effectLst>
                <a:uFill>
                  <a:solidFill>
                    <a:srgbClr val="FFFFFF"/>
                  </a:solidFill>
                </a:uFill>
                <a:latin typeface="Calibri"/>
                <a:cs typeface="Calibri"/>
              </a:rPr>
              <a:t>communicate</a:t>
            </a:r>
            <a:r>
              <a:rPr sz="1400" dirty="0">
                <a:ln w="0"/>
                <a:effectLst>
                  <a:outerShdw blurRad="38100" dist="19050" dir="2700000" algn="tl" rotWithShape="0">
                    <a:schemeClr val="dk1">
                      <a:alpha val="40000"/>
                    </a:schemeClr>
                  </a:outerShdw>
                </a:effectLst>
                <a:latin typeface="Calibri"/>
                <a:cs typeface="Calibri"/>
              </a:rPr>
              <a:t> as much of a story as you care to tell</a:t>
            </a:r>
          </a:p>
          <a:p>
            <a:pPr marL="12700">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*You have the flexibility in deciding the ad size and placement within the newspaper</a:t>
            </a:r>
          </a:p>
          <a:p>
            <a:pPr marL="12700">
              <a:lnSpc>
                <a:spcPct val="100000"/>
              </a:lnSpc>
              <a:spcBef>
                <a:spcPts val="140"/>
              </a:spcBef>
            </a:pPr>
            <a:r>
              <a:rPr sz="1400" dirty="0">
                <a:ln w="0"/>
                <a:effectLst>
                  <a:outerShdw blurRad="38100" dist="19050" dir="2700000" algn="tl" rotWithShape="0">
                    <a:schemeClr val="dk1">
                      <a:alpha val="40000"/>
                    </a:schemeClr>
                  </a:outerShdw>
                </a:effectLst>
                <a:latin typeface="Calibri"/>
                <a:cs typeface="Calibri"/>
              </a:rPr>
              <a:t>*Free help in creating and producing ad copy is usually available</a:t>
            </a:r>
          </a:p>
          <a:p>
            <a:pPr marL="12700" marR="5080">
              <a:lnSpc>
                <a:spcPct val="100000"/>
              </a:lnSpc>
              <a:spcBef>
                <a:spcPts val="725"/>
              </a:spcBef>
            </a:pPr>
            <a:r>
              <a:rPr sz="1400" dirty="0">
                <a:ln w="0"/>
                <a:effectLst>
                  <a:outerShdw blurRad="38100" dist="19050" dir="2700000" algn="tl" rotWithShape="0">
                    <a:schemeClr val="dk1">
                      <a:alpha val="40000"/>
                    </a:schemeClr>
                  </a:outerShdw>
                </a:effectLst>
                <a:latin typeface="Calibri"/>
                <a:cs typeface="Calibri"/>
              </a:rPr>
              <a:t>*Quick turn-around helps your ad reflect the changing market conditions. The ad you decide to run *today can be in your  customers' hands in one to two days.</a:t>
            </a:r>
          </a:p>
        </p:txBody>
      </p:sp>
      <p:sp>
        <p:nvSpPr>
          <p:cNvPr id="4" name="object 4"/>
          <p:cNvSpPr txBox="1"/>
          <p:nvPr/>
        </p:nvSpPr>
        <p:spPr>
          <a:xfrm>
            <a:off x="307340" y="3800957"/>
            <a:ext cx="7945120" cy="2693670"/>
          </a:xfrm>
          <a:prstGeom prst="rect">
            <a:avLst/>
          </a:prstGeom>
        </p:spPr>
        <p:txBody>
          <a:bodyPr vert="horz" wrap="square" lIns="0" tIns="116839" rIns="0" bIns="0" rtlCol="0">
            <a:spAutoFit/>
          </a:bodyPr>
          <a:lstStyle/>
          <a:p>
            <a:pPr marL="12700">
              <a:lnSpc>
                <a:spcPct val="100000"/>
              </a:lnSpc>
              <a:spcBef>
                <a:spcPts val="919"/>
              </a:spcBef>
            </a:pPr>
            <a:r>
              <a:rPr sz="1400" dirty="0">
                <a:ln w="0"/>
                <a:effectLst>
                  <a:outerShdw blurRad="38100" dist="19050" dir="2700000" algn="tl" rotWithShape="0">
                    <a:schemeClr val="dk1">
                      <a:alpha val="40000"/>
                    </a:schemeClr>
                  </a:outerShdw>
                </a:effectLst>
                <a:latin typeface="Calibri"/>
                <a:cs typeface="Calibri"/>
              </a:rPr>
              <a:t>*Ad space can be expensive</a:t>
            </a:r>
          </a:p>
          <a:p>
            <a:pPr marL="12700" marR="5080">
              <a:lnSpc>
                <a:spcPct val="100000"/>
              </a:lnSpc>
              <a:spcBef>
                <a:spcPts val="825"/>
              </a:spcBef>
            </a:pPr>
            <a:r>
              <a:rPr sz="1400" dirty="0">
                <a:ln w="0"/>
                <a:effectLst>
                  <a:outerShdw blurRad="38100" dist="19050" dir="2700000" algn="tl" rotWithShape="0">
                    <a:schemeClr val="dk1">
                      <a:alpha val="40000"/>
                    </a:schemeClr>
                  </a:outerShdw>
                </a:effectLst>
                <a:latin typeface="Calibri"/>
                <a:cs typeface="Calibri"/>
              </a:rPr>
              <a:t>*Your ad has to compete against the clutter of other advertisers, including the giants ads run by supermarkets  and department stores as well as the ads of your competitors</a:t>
            </a:r>
          </a:p>
          <a:p>
            <a:pPr marL="12700">
              <a:lnSpc>
                <a:spcPct val="100000"/>
              </a:lnSpc>
              <a:spcBef>
                <a:spcPts val="760"/>
              </a:spcBef>
            </a:pPr>
            <a:r>
              <a:rPr sz="1400" dirty="0">
                <a:ln w="0"/>
                <a:effectLst>
                  <a:outerShdw blurRad="38100" dist="19050" dir="2700000" algn="tl" rotWithShape="0">
                    <a:schemeClr val="dk1">
                      <a:alpha val="40000"/>
                    </a:schemeClr>
                  </a:outerShdw>
                </a:effectLst>
                <a:latin typeface="Calibri"/>
                <a:cs typeface="Calibri"/>
              </a:rPr>
              <a:t>*Poor photo reproduction limits creativity</a:t>
            </a:r>
          </a:p>
          <a:p>
            <a:pPr marL="12700">
              <a:lnSpc>
                <a:spcPct val="100000"/>
              </a:lnSpc>
              <a:spcBef>
                <a:spcPts val="720"/>
              </a:spcBef>
            </a:pPr>
            <a:r>
              <a:rPr sz="1400" dirty="0">
                <a:ln w="0"/>
                <a:effectLst>
                  <a:outerShdw blurRad="38100" dist="19050" dir="2700000" algn="tl" rotWithShape="0">
                    <a:schemeClr val="dk1">
                      <a:alpha val="40000"/>
                    </a:schemeClr>
                  </a:outerShdw>
                </a:effectLst>
                <a:latin typeface="Calibri"/>
                <a:cs typeface="Calibri"/>
              </a:rPr>
              <a:t>*Newspapers are a price-oriented medium; most ads are for sales</a:t>
            </a:r>
          </a:p>
          <a:p>
            <a:pPr marL="12700">
              <a:lnSpc>
                <a:spcPct val="100000"/>
              </a:lnSpc>
              <a:spcBef>
                <a:spcPts val="725"/>
              </a:spcBef>
            </a:pPr>
            <a:r>
              <a:rPr sz="1400" dirty="0">
                <a:ln w="0"/>
                <a:effectLst>
                  <a:outerShdw blurRad="38100" dist="19050" dir="2700000" algn="tl" rotWithShape="0">
                    <a:schemeClr val="dk1">
                      <a:alpha val="40000"/>
                    </a:schemeClr>
                  </a:outerShdw>
                </a:effectLst>
                <a:latin typeface="Calibri"/>
                <a:cs typeface="Calibri"/>
              </a:rPr>
              <a:t>*Expect your ad to have a short shelf life, as newspapers are usually read once and then discarded.</a:t>
            </a:r>
          </a:p>
          <a:p>
            <a:pPr marL="12700">
              <a:lnSpc>
                <a:spcPct val="100000"/>
              </a:lnSpc>
              <a:spcBef>
                <a:spcPts val="715"/>
              </a:spcBef>
            </a:pPr>
            <a:r>
              <a:rPr sz="1400" dirty="0">
                <a:ln w="0"/>
                <a:effectLst>
                  <a:outerShdw blurRad="38100" dist="19050" dir="2700000" algn="tl" rotWithShape="0">
                    <a:schemeClr val="dk1">
                      <a:alpha val="40000"/>
                    </a:schemeClr>
                  </a:outerShdw>
                </a:effectLst>
                <a:latin typeface="Calibri"/>
                <a:cs typeface="Calibri"/>
              </a:rPr>
              <a:t>*Newspapers are a highly visible medium, so your competitors can quickly react to your prices</a:t>
            </a:r>
          </a:p>
          <a:p>
            <a:pPr>
              <a:lnSpc>
                <a:spcPct val="100000"/>
              </a:lnSpc>
              <a:spcBef>
                <a:spcPts val="40"/>
              </a:spcBef>
            </a:pPr>
            <a:endParaRPr sz="1050" dirty="0">
              <a:ln w="0"/>
              <a:effectLst>
                <a:outerShdw blurRad="38100" dist="19050" dir="2700000" algn="tl" rotWithShape="0">
                  <a:schemeClr val="dk1">
                    <a:alpha val="40000"/>
                  </a:schemeClr>
                </a:outerShdw>
              </a:effectLst>
              <a:latin typeface="Calibri"/>
              <a:cs typeface="Calibri"/>
            </a:endParaRPr>
          </a:p>
          <a:p>
            <a:pPr marL="12700" marR="594360">
              <a:lnSpc>
                <a:spcPct val="100000"/>
              </a:lnSpc>
            </a:pPr>
            <a:r>
              <a:rPr sz="1400" dirty="0">
                <a:ln w="0"/>
                <a:effectLst>
                  <a:outerShdw blurRad="38100" dist="19050" dir="2700000" algn="tl" rotWithShape="0">
                    <a:schemeClr val="dk1">
                      <a:alpha val="40000"/>
                    </a:schemeClr>
                  </a:outerShdw>
                </a:effectLst>
                <a:latin typeface="Calibri"/>
                <a:cs typeface="Calibri"/>
              </a:rPr>
              <a:t>*You may be paying to send your message to a lot of people who will probably never be in the market  to buy from you.</a:t>
            </a:r>
          </a:p>
        </p:txBody>
      </p:sp>
      <p:grpSp>
        <p:nvGrpSpPr>
          <p:cNvPr id="5" name="object 5"/>
          <p:cNvGrpSpPr/>
          <p:nvPr/>
        </p:nvGrpSpPr>
        <p:grpSpPr>
          <a:xfrm>
            <a:off x="54864" y="97535"/>
            <a:ext cx="5770245" cy="759460"/>
            <a:chOff x="54864" y="97535"/>
            <a:chExt cx="5770245" cy="759460"/>
          </a:xfrm>
        </p:grpSpPr>
        <p:sp>
          <p:nvSpPr>
            <p:cNvPr id="6" name="object 6"/>
            <p:cNvSpPr/>
            <p:nvPr/>
          </p:nvSpPr>
          <p:spPr>
            <a:xfrm>
              <a:off x="54864" y="97535"/>
              <a:ext cx="5629656" cy="758952"/>
            </a:xfrm>
            <a:prstGeom prst="rect">
              <a:avLst/>
            </a:prstGeom>
            <a:blipFill>
              <a:blip r:embed="rId2" cstate="print"/>
              <a:stretch>
                <a:fillRect/>
              </a:stretch>
            </a:blipFill>
          </p:spPr>
          <p:txBody>
            <a:bodyPr wrap="square" lIns="0" tIns="0" rIns="0" bIns="0" rtlCol="0"/>
            <a:lstStyle/>
            <a:p>
              <a:endParaRPr/>
            </a:p>
          </p:txBody>
        </p:sp>
        <p:sp>
          <p:nvSpPr>
            <p:cNvPr id="7" name="object 7"/>
            <p:cNvSpPr/>
            <p:nvPr/>
          </p:nvSpPr>
          <p:spPr>
            <a:xfrm>
              <a:off x="5062728" y="97535"/>
              <a:ext cx="762000" cy="758952"/>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371665" y="353313"/>
              <a:ext cx="4995456" cy="393953"/>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2738374" y="481710"/>
              <a:ext cx="116077" cy="153543"/>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4283710" y="437260"/>
              <a:ext cx="1092581" cy="318770"/>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3186430" y="437260"/>
              <a:ext cx="970788" cy="242824"/>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2680589" y="437260"/>
              <a:ext cx="231648" cy="242824"/>
            </a:xfrm>
            <a:prstGeom prst="rect">
              <a:avLst/>
            </a:prstGeom>
            <a:blipFill>
              <a:blip r:embed="rId8" cstate="print"/>
              <a:stretch>
                <a:fillRect/>
              </a:stretch>
            </a:blipFill>
          </p:spPr>
          <p:txBody>
            <a:bodyPr wrap="square" lIns="0" tIns="0" rIns="0" bIns="0" rtlCol="0"/>
            <a:lstStyle/>
            <a:p>
              <a:endParaRPr/>
            </a:p>
          </p:txBody>
        </p:sp>
        <p:sp>
          <p:nvSpPr>
            <p:cNvPr id="13" name="object 13"/>
            <p:cNvSpPr/>
            <p:nvPr/>
          </p:nvSpPr>
          <p:spPr>
            <a:xfrm>
              <a:off x="362521" y="346583"/>
              <a:ext cx="2202116" cy="409829"/>
            </a:xfrm>
            <a:prstGeom prst="rect">
              <a:avLst/>
            </a:prstGeom>
            <a:blipFill>
              <a:blip r:embed="rId9" cstate="print"/>
              <a:stretch>
                <a:fillRect/>
              </a:stretch>
            </a:blipFill>
          </p:spPr>
          <p:txBody>
            <a:bodyPr wrap="square" lIns="0" tIns="0" rIns="0" bIns="0" rtlCol="0"/>
            <a:lstStyle/>
            <a:p>
              <a:endParaRPr/>
            </a:p>
          </p:txBody>
        </p:sp>
        <p:sp>
          <p:nvSpPr>
            <p:cNvPr id="14" name="object 14"/>
            <p:cNvSpPr/>
            <p:nvPr/>
          </p:nvSpPr>
          <p:spPr>
            <a:xfrm>
              <a:off x="2924556" y="353313"/>
              <a:ext cx="142875" cy="314325"/>
            </a:xfrm>
            <a:custGeom>
              <a:avLst/>
              <a:gdLst/>
              <a:ahLst/>
              <a:cxnLst/>
              <a:rect l="l" t="t" r="r" b="b"/>
              <a:pathLst>
                <a:path w="142875" h="314325">
                  <a:moveTo>
                    <a:pt x="103377" y="0"/>
                  </a:moveTo>
                  <a:lnTo>
                    <a:pt x="109219" y="0"/>
                  </a:lnTo>
                  <a:lnTo>
                    <a:pt x="114681" y="507"/>
                  </a:lnTo>
                  <a:lnTo>
                    <a:pt x="142239" y="19049"/>
                  </a:lnTo>
                  <a:lnTo>
                    <a:pt x="142494" y="21970"/>
                  </a:lnTo>
                  <a:lnTo>
                    <a:pt x="142748" y="25526"/>
                  </a:lnTo>
                  <a:lnTo>
                    <a:pt x="142748" y="29844"/>
                  </a:lnTo>
                  <a:lnTo>
                    <a:pt x="142748" y="34162"/>
                  </a:lnTo>
                  <a:lnTo>
                    <a:pt x="142494" y="37718"/>
                  </a:lnTo>
                  <a:lnTo>
                    <a:pt x="142239" y="40258"/>
                  </a:lnTo>
                  <a:lnTo>
                    <a:pt x="141986" y="42925"/>
                  </a:lnTo>
                  <a:lnTo>
                    <a:pt x="141477" y="44830"/>
                  </a:lnTo>
                  <a:lnTo>
                    <a:pt x="140843" y="46354"/>
                  </a:lnTo>
                  <a:lnTo>
                    <a:pt x="140335" y="47751"/>
                  </a:lnTo>
                  <a:lnTo>
                    <a:pt x="139700" y="48640"/>
                  </a:lnTo>
                  <a:lnTo>
                    <a:pt x="138937" y="49148"/>
                  </a:lnTo>
                  <a:lnTo>
                    <a:pt x="138175" y="49783"/>
                  </a:lnTo>
                  <a:lnTo>
                    <a:pt x="137287" y="50037"/>
                  </a:lnTo>
                  <a:lnTo>
                    <a:pt x="136398" y="50037"/>
                  </a:lnTo>
                  <a:lnTo>
                    <a:pt x="135381" y="50037"/>
                  </a:lnTo>
                  <a:lnTo>
                    <a:pt x="134238" y="49783"/>
                  </a:lnTo>
                  <a:lnTo>
                    <a:pt x="132969" y="49148"/>
                  </a:lnTo>
                  <a:lnTo>
                    <a:pt x="131699" y="48640"/>
                  </a:lnTo>
                  <a:lnTo>
                    <a:pt x="130175" y="48132"/>
                  </a:lnTo>
                  <a:lnTo>
                    <a:pt x="128269" y="47497"/>
                  </a:lnTo>
                  <a:lnTo>
                    <a:pt x="126492" y="46989"/>
                  </a:lnTo>
                  <a:lnTo>
                    <a:pt x="124206" y="46354"/>
                  </a:lnTo>
                  <a:lnTo>
                    <a:pt x="121666" y="45846"/>
                  </a:lnTo>
                  <a:lnTo>
                    <a:pt x="119125" y="45338"/>
                  </a:lnTo>
                  <a:lnTo>
                    <a:pt x="116205" y="45084"/>
                  </a:lnTo>
                  <a:lnTo>
                    <a:pt x="112775" y="45084"/>
                  </a:lnTo>
                  <a:lnTo>
                    <a:pt x="108712" y="45084"/>
                  </a:lnTo>
                  <a:lnTo>
                    <a:pt x="90931" y="63753"/>
                  </a:lnTo>
                  <a:lnTo>
                    <a:pt x="90043" y="68071"/>
                  </a:lnTo>
                  <a:lnTo>
                    <a:pt x="89535" y="73532"/>
                  </a:lnTo>
                  <a:lnTo>
                    <a:pt x="89535" y="79882"/>
                  </a:lnTo>
                  <a:lnTo>
                    <a:pt x="89535" y="98170"/>
                  </a:lnTo>
                  <a:lnTo>
                    <a:pt x="125983" y="98170"/>
                  </a:lnTo>
                  <a:lnTo>
                    <a:pt x="127254" y="98170"/>
                  </a:lnTo>
                  <a:lnTo>
                    <a:pt x="128524" y="98551"/>
                  </a:lnTo>
                  <a:lnTo>
                    <a:pt x="134619" y="116712"/>
                  </a:lnTo>
                  <a:lnTo>
                    <a:pt x="134619" y="121030"/>
                  </a:lnTo>
                  <a:lnTo>
                    <a:pt x="134619" y="129158"/>
                  </a:lnTo>
                  <a:lnTo>
                    <a:pt x="133857" y="135000"/>
                  </a:lnTo>
                  <a:lnTo>
                    <a:pt x="132461" y="138556"/>
                  </a:lnTo>
                  <a:lnTo>
                    <a:pt x="130937" y="141985"/>
                  </a:lnTo>
                  <a:lnTo>
                    <a:pt x="128777" y="143763"/>
                  </a:lnTo>
                  <a:lnTo>
                    <a:pt x="125983" y="143763"/>
                  </a:lnTo>
                  <a:lnTo>
                    <a:pt x="89535" y="143763"/>
                  </a:lnTo>
                  <a:lnTo>
                    <a:pt x="89535" y="304926"/>
                  </a:lnTo>
                  <a:lnTo>
                    <a:pt x="89535" y="306450"/>
                  </a:lnTo>
                  <a:lnTo>
                    <a:pt x="89154" y="307720"/>
                  </a:lnTo>
                  <a:lnTo>
                    <a:pt x="88264" y="308863"/>
                  </a:lnTo>
                  <a:lnTo>
                    <a:pt x="87375" y="310006"/>
                  </a:lnTo>
                  <a:lnTo>
                    <a:pt x="85851" y="310895"/>
                  </a:lnTo>
                  <a:lnTo>
                    <a:pt x="83693" y="311657"/>
                  </a:lnTo>
                  <a:lnTo>
                    <a:pt x="81661" y="312419"/>
                  </a:lnTo>
                  <a:lnTo>
                    <a:pt x="78739" y="312927"/>
                  </a:lnTo>
                  <a:lnTo>
                    <a:pt x="75056" y="313308"/>
                  </a:lnTo>
                  <a:lnTo>
                    <a:pt x="71374" y="313689"/>
                  </a:lnTo>
                  <a:lnTo>
                    <a:pt x="66801" y="313816"/>
                  </a:lnTo>
                  <a:lnTo>
                    <a:pt x="61468" y="313816"/>
                  </a:lnTo>
                  <a:lnTo>
                    <a:pt x="56006" y="313816"/>
                  </a:lnTo>
                  <a:lnTo>
                    <a:pt x="39243" y="311657"/>
                  </a:lnTo>
                  <a:lnTo>
                    <a:pt x="37083" y="310895"/>
                  </a:lnTo>
                  <a:lnTo>
                    <a:pt x="35560" y="310006"/>
                  </a:lnTo>
                  <a:lnTo>
                    <a:pt x="34798" y="308863"/>
                  </a:lnTo>
                  <a:lnTo>
                    <a:pt x="33908" y="307720"/>
                  </a:lnTo>
                  <a:lnTo>
                    <a:pt x="33527" y="306450"/>
                  </a:lnTo>
                  <a:lnTo>
                    <a:pt x="33527" y="304926"/>
                  </a:lnTo>
                  <a:lnTo>
                    <a:pt x="33527" y="143763"/>
                  </a:lnTo>
                  <a:lnTo>
                    <a:pt x="8508" y="143763"/>
                  </a:lnTo>
                  <a:lnTo>
                    <a:pt x="5714" y="143763"/>
                  </a:lnTo>
                  <a:lnTo>
                    <a:pt x="3556" y="141985"/>
                  </a:lnTo>
                  <a:lnTo>
                    <a:pt x="2158" y="138556"/>
                  </a:lnTo>
                  <a:lnTo>
                    <a:pt x="762" y="135000"/>
                  </a:lnTo>
                  <a:lnTo>
                    <a:pt x="0" y="129158"/>
                  </a:lnTo>
                  <a:lnTo>
                    <a:pt x="0" y="121030"/>
                  </a:lnTo>
                  <a:lnTo>
                    <a:pt x="0" y="116712"/>
                  </a:lnTo>
                  <a:lnTo>
                    <a:pt x="4825" y="99313"/>
                  </a:lnTo>
                  <a:lnTo>
                    <a:pt x="5968" y="98551"/>
                  </a:lnTo>
                  <a:lnTo>
                    <a:pt x="7238" y="98170"/>
                  </a:lnTo>
                  <a:lnTo>
                    <a:pt x="8762" y="98170"/>
                  </a:lnTo>
                  <a:lnTo>
                    <a:pt x="33527" y="98170"/>
                  </a:lnTo>
                  <a:lnTo>
                    <a:pt x="33527" y="81406"/>
                  </a:lnTo>
                  <a:lnTo>
                    <a:pt x="33787" y="71600"/>
                  </a:lnTo>
                  <a:lnTo>
                    <a:pt x="42735" y="31861"/>
                  </a:lnTo>
                  <a:lnTo>
                    <a:pt x="72008" y="5079"/>
                  </a:lnTo>
                  <a:lnTo>
                    <a:pt x="94636" y="311"/>
                  </a:lnTo>
                  <a:lnTo>
                    <a:pt x="103377" y="0"/>
                  </a:lnTo>
                  <a:close/>
                </a:path>
              </a:pathLst>
            </a:custGeom>
            <a:ln w="18288">
              <a:solidFill>
                <a:srgbClr val="FBFBFC"/>
              </a:solidFill>
            </a:ln>
          </p:spPr>
          <p:txBody>
            <a:bodyPr wrap="square" lIns="0" tIns="0" rIns="0" bIns="0" rtlCol="0"/>
            <a:lstStyle/>
            <a:p>
              <a:endParaRPr/>
            </a:p>
          </p:txBody>
        </p:sp>
        <p:sp>
          <p:nvSpPr>
            <p:cNvPr id="15" name="object 15"/>
            <p:cNvSpPr/>
            <p:nvPr/>
          </p:nvSpPr>
          <p:spPr>
            <a:xfrm>
              <a:off x="5387340" y="530733"/>
              <a:ext cx="113664" cy="45974"/>
            </a:xfrm>
            <a:prstGeom prst="rect">
              <a:avLst/>
            </a:prstGeom>
            <a:blipFill>
              <a:blip r:embed="rId10" cstate="print"/>
              <a:stretch>
                <a:fillRect/>
              </a:stretch>
            </a:blipFill>
          </p:spPr>
          <p:txBody>
            <a:bodyPr wrap="square" lIns="0" tIns="0" rIns="0" bIns="0" rtlCol="0"/>
            <a:lstStyle/>
            <a:p>
              <a:endParaRPr/>
            </a:p>
          </p:txBody>
        </p:sp>
        <p:sp>
          <p:nvSpPr>
            <p:cNvPr id="16" name="object 16"/>
            <p:cNvSpPr/>
            <p:nvPr/>
          </p:nvSpPr>
          <p:spPr>
            <a:xfrm>
              <a:off x="5378196" y="521588"/>
              <a:ext cx="131953" cy="64262"/>
            </a:xfrm>
            <a:prstGeom prst="rect">
              <a:avLst/>
            </a:prstGeom>
            <a:blipFill>
              <a:blip r:embed="rId11" cstate="print"/>
              <a:stretch>
                <a:fillRect/>
              </a:stretch>
            </a:blipFill>
          </p:spPr>
          <p:txBody>
            <a:bodyPr wrap="square" lIns="0" tIns="0" rIns="0" bIns="0" rtlCol="0"/>
            <a:lstStyle/>
            <a:p>
              <a:endParaRPr/>
            </a:p>
          </p:txBody>
        </p:sp>
      </p:grpSp>
      <p:grpSp>
        <p:nvGrpSpPr>
          <p:cNvPr id="17" name="object 17"/>
          <p:cNvGrpSpPr/>
          <p:nvPr/>
        </p:nvGrpSpPr>
        <p:grpSpPr>
          <a:xfrm>
            <a:off x="38100" y="3029711"/>
            <a:ext cx="6301740" cy="759460"/>
            <a:chOff x="38100" y="3029711"/>
            <a:chExt cx="6301740" cy="759460"/>
          </a:xfrm>
        </p:grpSpPr>
        <p:sp>
          <p:nvSpPr>
            <p:cNvPr id="18" name="object 18"/>
            <p:cNvSpPr/>
            <p:nvPr/>
          </p:nvSpPr>
          <p:spPr>
            <a:xfrm>
              <a:off x="38100" y="3029711"/>
              <a:ext cx="6161532" cy="758951"/>
            </a:xfrm>
            <a:prstGeom prst="rect">
              <a:avLst/>
            </a:prstGeom>
            <a:blipFill>
              <a:blip r:embed="rId12" cstate="print"/>
              <a:stretch>
                <a:fillRect/>
              </a:stretch>
            </a:blipFill>
          </p:spPr>
          <p:txBody>
            <a:bodyPr wrap="square" lIns="0" tIns="0" rIns="0" bIns="0" rtlCol="0"/>
            <a:lstStyle/>
            <a:p>
              <a:endParaRPr/>
            </a:p>
          </p:txBody>
        </p:sp>
        <p:sp>
          <p:nvSpPr>
            <p:cNvPr id="19" name="object 19"/>
            <p:cNvSpPr/>
            <p:nvPr/>
          </p:nvSpPr>
          <p:spPr>
            <a:xfrm>
              <a:off x="5577840" y="3029711"/>
              <a:ext cx="762000" cy="758951"/>
            </a:xfrm>
            <a:prstGeom prst="rect">
              <a:avLst/>
            </a:prstGeom>
            <a:blipFill>
              <a:blip r:embed="rId13" cstate="print"/>
              <a:stretch>
                <a:fillRect/>
              </a:stretch>
            </a:blipFill>
          </p:spPr>
          <p:txBody>
            <a:bodyPr wrap="square" lIns="0" tIns="0" rIns="0" bIns="0" rtlCol="0"/>
            <a:lstStyle/>
            <a:p>
              <a:endParaRPr/>
            </a:p>
          </p:txBody>
        </p:sp>
        <p:sp>
          <p:nvSpPr>
            <p:cNvPr id="20" name="object 20"/>
            <p:cNvSpPr/>
            <p:nvPr/>
          </p:nvSpPr>
          <p:spPr>
            <a:xfrm>
              <a:off x="380403" y="3285616"/>
              <a:ext cx="5501220" cy="394081"/>
            </a:xfrm>
            <a:prstGeom prst="rect">
              <a:avLst/>
            </a:prstGeom>
            <a:blipFill>
              <a:blip r:embed="rId14" cstate="print"/>
              <a:stretch>
                <a:fillRect/>
              </a:stretch>
            </a:blipFill>
          </p:spPr>
          <p:txBody>
            <a:bodyPr wrap="square" lIns="0" tIns="0" rIns="0" bIns="0" rtlCol="0"/>
            <a:lstStyle/>
            <a:p>
              <a:endParaRPr/>
            </a:p>
          </p:txBody>
        </p:sp>
        <p:sp>
          <p:nvSpPr>
            <p:cNvPr id="21" name="object 21"/>
            <p:cNvSpPr/>
            <p:nvPr/>
          </p:nvSpPr>
          <p:spPr>
            <a:xfrm>
              <a:off x="994244" y="3496817"/>
              <a:ext cx="90169" cy="75946"/>
            </a:xfrm>
            <a:prstGeom prst="rect">
              <a:avLst/>
            </a:prstGeom>
            <a:blipFill>
              <a:blip r:embed="rId15" cstate="print"/>
              <a:stretch>
                <a:fillRect/>
              </a:stretch>
            </a:blipFill>
          </p:spPr>
          <p:txBody>
            <a:bodyPr wrap="square" lIns="0" tIns="0" rIns="0" bIns="0" rtlCol="0"/>
            <a:lstStyle/>
            <a:p>
              <a:endParaRPr/>
            </a:p>
          </p:txBody>
        </p:sp>
        <p:sp>
          <p:nvSpPr>
            <p:cNvPr id="22" name="object 22"/>
            <p:cNvSpPr/>
            <p:nvPr/>
          </p:nvSpPr>
          <p:spPr>
            <a:xfrm>
              <a:off x="3252851" y="3414013"/>
              <a:ext cx="116078" cy="153543"/>
            </a:xfrm>
            <a:prstGeom prst="rect">
              <a:avLst/>
            </a:prstGeom>
            <a:blipFill>
              <a:blip r:embed="rId16" cstate="print"/>
              <a:stretch>
                <a:fillRect/>
              </a:stretch>
            </a:blipFill>
          </p:spPr>
          <p:txBody>
            <a:bodyPr wrap="square" lIns="0" tIns="0" rIns="0" bIns="0" rtlCol="0"/>
            <a:lstStyle/>
            <a:p>
              <a:endParaRPr/>
            </a:p>
          </p:txBody>
        </p:sp>
        <p:sp>
          <p:nvSpPr>
            <p:cNvPr id="23" name="object 23"/>
            <p:cNvSpPr/>
            <p:nvPr/>
          </p:nvSpPr>
          <p:spPr>
            <a:xfrm>
              <a:off x="655955" y="3373373"/>
              <a:ext cx="74536" cy="235331"/>
            </a:xfrm>
            <a:prstGeom prst="rect">
              <a:avLst/>
            </a:prstGeom>
            <a:blipFill>
              <a:blip r:embed="rId17" cstate="print"/>
              <a:stretch>
                <a:fillRect/>
              </a:stretch>
            </a:blipFill>
          </p:spPr>
          <p:txBody>
            <a:bodyPr wrap="square" lIns="0" tIns="0" rIns="0" bIns="0" rtlCol="0"/>
            <a:lstStyle/>
            <a:p>
              <a:endParaRPr/>
            </a:p>
          </p:txBody>
        </p:sp>
        <p:sp>
          <p:nvSpPr>
            <p:cNvPr id="24" name="object 24"/>
            <p:cNvSpPr/>
            <p:nvPr/>
          </p:nvSpPr>
          <p:spPr>
            <a:xfrm>
              <a:off x="4798186" y="3369563"/>
              <a:ext cx="1092581" cy="318769"/>
            </a:xfrm>
            <a:prstGeom prst="rect">
              <a:avLst/>
            </a:prstGeom>
            <a:blipFill>
              <a:blip r:embed="rId18" cstate="print"/>
              <a:stretch>
                <a:fillRect/>
              </a:stretch>
            </a:blipFill>
          </p:spPr>
          <p:txBody>
            <a:bodyPr wrap="square" lIns="0" tIns="0" rIns="0" bIns="0" rtlCol="0"/>
            <a:lstStyle/>
            <a:p>
              <a:endParaRPr/>
            </a:p>
          </p:txBody>
        </p:sp>
        <p:sp>
          <p:nvSpPr>
            <p:cNvPr id="25" name="object 25"/>
            <p:cNvSpPr/>
            <p:nvPr/>
          </p:nvSpPr>
          <p:spPr>
            <a:xfrm>
              <a:off x="3700907" y="3369563"/>
              <a:ext cx="970788" cy="242824"/>
            </a:xfrm>
            <a:prstGeom prst="rect">
              <a:avLst/>
            </a:prstGeom>
            <a:blipFill>
              <a:blip r:embed="rId19" cstate="print"/>
              <a:stretch>
                <a:fillRect/>
              </a:stretch>
            </a:blipFill>
          </p:spPr>
          <p:txBody>
            <a:bodyPr wrap="square" lIns="0" tIns="0" rIns="0" bIns="0" rtlCol="0"/>
            <a:lstStyle/>
            <a:p>
              <a:endParaRPr/>
            </a:p>
          </p:txBody>
        </p:sp>
        <p:sp>
          <p:nvSpPr>
            <p:cNvPr id="26" name="object 26"/>
            <p:cNvSpPr/>
            <p:nvPr/>
          </p:nvSpPr>
          <p:spPr>
            <a:xfrm>
              <a:off x="3195066" y="3369563"/>
              <a:ext cx="231775" cy="242824"/>
            </a:xfrm>
            <a:prstGeom prst="rect">
              <a:avLst/>
            </a:prstGeom>
            <a:blipFill>
              <a:blip r:embed="rId20" cstate="print"/>
              <a:stretch>
                <a:fillRect/>
              </a:stretch>
            </a:blipFill>
          </p:spPr>
          <p:txBody>
            <a:bodyPr wrap="square" lIns="0" tIns="0" rIns="0" bIns="0" rtlCol="0"/>
            <a:lstStyle/>
            <a:p>
              <a:endParaRPr/>
            </a:p>
          </p:txBody>
        </p:sp>
        <p:sp>
          <p:nvSpPr>
            <p:cNvPr id="27" name="object 27"/>
            <p:cNvSpPr/>
            <p:nvPr/>
          </p:nvSpPr>
          <p:spPr>
            <a:xfrm>
              <a:off x="1165771" y="3278885"/>
              <a:ext cx="1913343" cy="409956"/>
            </a:xfrm>
            <a:prstGeom prst="rect">
              <a:avLst/>
            </a:prstGeom>
            <a:blipFill>
              <a:blip r:embed="rId21" cstate="print"/>
              <a:stretch>
                <a:fillRect/>
              </a:stretch>
            </a:blipFill>
          </p:spPr>
          <p:txBody>
            <a:bodyPr wrap="square" lIns="0" tIns="0" rIns="0" bIns="0" rtlCol="0"/>
            <a:lstStyle/>
            <a:p>
              <a:endParaRPr/>
            </a:p>
          </p:txBody>
        </p:sp>
        <p:sp>
          <p:nvSpPr>
            <p:cNvPr id="28" name="object 28"/>
            <p:cNvSpPr/>
            <p:nvPr/>
          </p:nvSpPr>
          <p:spPr>
            <a:xfrm>
              <a:off x="756894" y="3369563"/>
              <a:ext cx="382663" cy="242824"/>
            </a:xfrm>
            <a:prstGeom prst="rect">
              <a:avLst/>
            </a:prstGeom>
            <a:blipFill>
              <a:blip r:embed="rId22" cstate="print"/>
              <a:stretch>
                <a:fillRect/>
              </a:stretch>
            </a:blipFill>
          </p:spPr>
          <p:txBody>
            <a:bodyPr wrap="square" lIns="0" tIns="0" rIns="0" bIns="0" rtlCol="0"/>
            <a:lstStyle/>
            <a:p>
              <a:endParaRPr/>
            </a:p>
          </p:txBody>
        </p:sp>
        <p:sp>
          <p:nvSpPr>
            <p:cNvPr id="29" name="object 29"/>
            <p:cNvSpPr/>
            <p:nvPr/>
          </p:nvSpPr>
          <p:spPr>
            <a:xfrm>
              <a:off x="429755" y="3346068"/>
              <a:ext cx="139065" cy="214757"/>
            </a:xfrm>
            <a:prstGeom prst="rect">
              <a:avLst/>
            </a:prstGeom>
            <a:blipFill>
              <a:blip r:embed="rId23" cstate="print"/>
              <a:stretch>
                <a:fillRect/>
              </a:stretch>
            </a:blipFill>
          </p:spPr>
          <p:txBody>
            <a:bodyPr wrap="square" lIns="0" tIns="0" rIns="0" bIns="0" rtlCol="0"/>
            <a:lstStyle/>
            <a:p>
              <a:endParaRPr/>
            </a:p>
          </p:txBody>
        </p:sp>
        <p:sp>
          <p:nvSpPr>
            <p:cNvPr id="30" name="object 30"/>
            <p:cNvSpPr/>
            <p:nvPr/>
          </p:nvSpPr>
          <p:spPr>
            <a:xfrm>
              <a:off x="380403" y="3309238"/>
              <a:ext cx="240029" cy="288925"/>
            </a:xfrm>
            <a:custGeom>
              <a:avLst/>
              <a:gdLst/>
              <a:ahLst/>
              <a:cxnLst/>
              <a:rect l="l" t="t" r="r" b="b"/>
              <a:pathLst>
                <a:path w="240029" h="288925">
                  <a:moveTo>
                    <a:pt x="17411" y="0"/>
                  </a:moveTo>
                  <a:lnTo>
                    <a:pt x="91528" y="0"/>
                  </a:lnTo>
                  <a:lnTo>
                    <a:pt x="110110" y="571"/>
                  </a:lnTo>
                  <a:lnTo>
                    <a:pt x="157048" y="9144"/>
                  </a:lnTo>
                  <a:lnTo>
                    <a:pt x="192634" y="27557"/>
                  </a:lnTo>
                  <a:lnTo>
                    <a:pt x="218587" y="55752"/>
                  </a:lnTo>
                  <a:lnTo>
                    <a:pt x="234591" y="93327"/>
                  </a:lnTo>
                  <a:lnTo>
                    <a:pt x="239991" y="140208"/>
                  </a:lnTo>
                  <a:lnTo>
                    <a:pt x="239342" y="159381"/>
                  </a:lnTo>
                  <a:lnTo>
                    <a:pt x="229603" y="208280"/>
                  </a:lnTo>
                  <a:lnTo>
                    <a:pt x="208950" y="244784"/>
                  </a:lnTo>
                  <a:lnTo>
                    <a:pt x="178290" y="269795"/>
                  </a:lnTo>
                  <a:lnTo>
                    <a:pt x="138031" y="284210"/>
                  </a:lnTo>
                  <a:lnTo>
                    <a:pt x="86398" y="288925"/>
                  </a:lnTo>
                  <a:lnTo>
                    <a:pt x="17411" y="288925"/>
                  </a:lnTo>
                  <a:lnTo>
                    <a:pt x="12509" y="288925"/>
                  </a:lnTo>
                  <a:lnTo>
                    <a:pt x="8369" y="287527"/>
                  </a:lnTo>
                  <a:lnTo>
                    <a:pt x="5029" y="284607"/>
                  </a:lnTo>
                  <a:lnTo>
                    <a:pt x="1676" y="281686"/>
                  </a:lnTo>
                  <a:lnTo>
                    <a:pt x="0" y="276987"/>
                  </a:lnTo>
                  <a:lnTo>
                    <a:pt x="0" y="270383"/>
                  </a:lnTo>
                  <a:lnTo>
                    <a:pt x="0" y="18541"/>
                  </a:lnTo>
                  <a:lnTo>
                    <a:pt x="0" y="12064"/>
                  </a:lnTo>
                  <a:lnTo>
                    <a:pt x="1676" y="7365"/>
                  </a:lnTo>
                  <a:lnTo>
                    <a:pt x="5029" y="4445"/>
                  </a:lnTo>
                  <a:lnTo>
                    <a:pt x="8369" y="1524"/>
                  </a:lnTo>
                  <a:lnTo>
                    <a:pt x="12509" y="0"/>
                  </a:lnTo>
                  <a:lnTo>
                    <a:pt x="17411" y="0"/>
                  </a:lnTo>
                  <a:close/>
                </a:path>
              </a:pathLst>
            </a:custGeom>
            <a:ln w="18288">
              <a:solidFill>
                <a:srgbClr val="FBFBFC"/>
              </a:solidFill>
            </a:ln>
          </p:spPr>
          <p:txBody>
            <a:bodyPr wrap="square" lIns="0" tIns="0" rIns="0" bIns="0" rtlCol="0"/>
            <a:lstStyle/>
            <a:p>
              <a:endParaRPr/>
            </a:p>
          </p:txBody>
        </p:sp>
        <p:sp>
          <p:nvSpPr>
            <p:cNvPr id="31" name="object 31"/>
            <p:cNvSpPr/>
            <p:nvPr/>
          </p:nvSpPr>
          <p:spPr>
            <a:xfrm>
              <a:off x="651713" y="3285870"/>
              <a:ext cx="83019" cy="77216"/>
            </a:xfrm>
            <a:prstGeom prst="rect">
              <a:avLst/>
            </a:prstGeom>
            <a:blipFill>
              <a:blip r:embed="rId24" cstate="print"/>
              <a:stretch>
                <a:fillRect/>
              </a:stretch>
            </a:blipFill>
          </p:spPr>
          <p:txBody>
            <a:bodyPr wrap="square" lIns="0" tIns="0" rIns="0" bIns="0" rtlCol="0"/>
            <a:lstStyle/>
            <a:p>
              <a:endParaRPr/>
            </a:p>
          </p:txBody>
        </p:sp>
        <p:sp>
          <p:nvSpPr>
            <p:cNvPr id="32" name="object 32"/>
            <p:cNvSpPr/>
            <p:nvPr/>
          </p:nvSpPr>
          <p:spPr>
            <a:xfrm>
              <a:off x="3439033" y="3285616"/>
              <a:ext cx="142875" cy="314325"/>
            </a:xfrm>
            <a:custGeom>
              <a:avLst/>
              <a:gdLst/>
              <a:ahLst/>
              <a:cxnLst/>
              <a:rect l="l" t="t" r="r" b="b"/>
              <a:pathLst>
                <a:path w="142875" h="314325">
                  <a:moveTo>
                    <a:pt x="103377" y="0"/>
                  </a:moveTo>
                  <a:lnTo>
                    <a:pt x="109219" y="0"/>
                  </a:lnTo>
                  <a:lnTo>
                    <a:pt x="114680" y="508"/>
                  </a:lnTo>
                  <a:lnTo>
                    <a:pt x="138302" y="7747"/>
                  </a:lnTo>
                  <a:lnTo>
                    <a:pt x="139318" y="8636"/>
                  </a:lnTo>
                  <a:lnTo>
                    <a:pt x="142747" y="25654"/>
                  </a:lnTo>
                  <a:lnTo>
                    <a:pt x="142747" y="29972"/>
                  </a:lnTo>
                  <a:lnTo>
                    <a:pt x="142747" y="34290"/>
                  </a:lnTo>
                  <a:lnTo>
                    <a:pt x="142493" y="37719"/>
                  </a:lnTo>
                  <a:lnTo>
                    <a:pt x="142239" y="40259"/>
                  </a:lnTo>
                  <a:lnTo>
                    <a:pt x="141986" y="42925"/>
                  </a:lnTo>
                  <a:lnTo>
                    <a:pt x="138937" y="49275"/>
                  </a:lnTo>
                  <a:lnTo>
                    <a:pt x="138175" y="49784"/>
                  </a:lnTo>
                  <a:lnTo>
                    <a:pt x="137287" y="50037"/>
                  </a:lnTo>
                  <a:lnTo>
                    <a:pt x="136397" y="50037"/>
                  </a:lnTo>
                  <a:lnTo>
                    <a:pt x="135381" y="50037"/>
                  </a:lnTo>
                  <a:lnTo>
                    <a:pt x="134238" y="49784"/>
                  </a:lnTo>
                  <a:lnTo>
                    <a:pt x="132968" y="49275"/>
                  </a:lnTo>
                  <a:lnTo>
                    <a:pt x="131699" y="48768"/>
                  </a:lnTo>
                  <a:lnTo>
                    <a:pt x="121665" y="45847"/>
                  </a:lnTo>
                  <a:lnTo>
                    <a:pt x="119252" y="45338"/>
                  </a:lnTo>
                  <a:lnTo>
                    <a:pt x="116204" y="45085"/>
                  </a:lnTo>
                  <a:lnTo>
                    <a:pt x="112775" y="45085"/>
                  </a:lnTo>
                  <a:lnTo>
                    <a:pt x="108712" y="45085"/>
                  </a:lnTo>
                  <a:lnTo>
                    <a:pt x="95122" y="53086"/>
                  </a:lnTo>
                  <a:lnTo>
                    <a:pt x="93217" y="55753"/>
                  </a:lnTo>
                  <a:lnTo>
                    <a:pt x="91820" y="59309"/>
                  </a:lnTo>
                  <a:lnTo>
                    <a:pt x="90931" y="63754"/>
                  </a:lnTo>
                  <a:lnTo>
                    <a:pt x="90042" y="68072"/>
                  </a:lnTo>
                  <a:lnTo>
                    <a:pt x="89534" y="73533"/>
                  </a:lnTo>
                  <a:lnTo>
                    <a:pt x="89534" y="79883"/>
                  </a:lnTo>
                  <a:lnTo>
                    <a:pt x="89534" y="98171"/>
                  </a:lnTo>
                  <a:lnTo>
                    <a:pt x="125983" y="98171"/>
                  </a:lnTo>
                  <a:lnTo>
                    <a:pt x="127253" y="98171"/>
                  </a:lnTo>
                  <a:lnTo>
                    <a:pt x="128524" y="98552"/>
                  </a:lnTo>
                  <a:lnTo>
                    <a:pt x="134112" y="110109"/>
                  </a:lnTo>
                  <a:lnTo>
                    <a:pt x="134492" y="113030"/>
                  </a:lnTo>
                  <a:lnTo>
                    <a:pt x="134619" y="116712"/>
                  </a:lnTo>
                  <a:lnTo>
                    <a:pt x="134619" y="121031"/>
                  </a:lnTo>
                  <a:lnTo>
                    <a:pt x="134619" y="129159"/>
                  </a:lnTo>
                  <a:lnTo>
                    <a:pt x="133984" y="135000"/>
                  </a:lnTo>
                  <a:lnTo>
                    <a:pt x="132461" y="138557"/>
                  </a:lnTo>
                  <a:lnTo>
                    <a:pt x="130937" y="141986"/>
                  </a:lnTo>
                  <a:lnTo>
                    <a:pt x="128777" y="143763"/>
                  </a:lnTo>
                  <a:lnTo>
                    <a:pt x="125983" y="143763"/>
                  </a:lnTo>
                  <a:lnTo>
                    <a:pt x="89534" y="143763"/>
                  </a:lnTo>
                  <a:lnTo>
                    <a:pt x="89534" y="304927"/>
                  </a:lnTo>
                  <a:lnTo>
                    <a:pt x="89534" y="306450"/>
                  </a:lnTo>
                  <a:lnTo>
                    <a:pt x="89153" y="307721"/>
                  </a:lnTo>
                  <a:lnTo>
                    <a:pt x="88264" y="308863"/>
                  </a:lnTo>
                  <a:lnTo>
                    <a:pt x="87375" y="310007"/>
                  </a:lnTo>
                  <a:lnTo>
                    <a:pt x="85851" y="310896"/>
                  </a:lnTo>
                  <a:lnTo>
                    <a:pt x="83819" y="311658"/>
                  </a:lnTo>
                  <a:lnTo>
                    <a:pt x="81661" y="312420"/>
                  </a:lnTo>
                  <a:lnTo>
                    <a:pt x="78739" y="312928"/>
                  </a:lnTo>
                  <a:lnTo>
                    <a:pt x="75056" y="313309"/>
                  </a:lnTo>
                  <a:lnTo>
                    <a:pt x="71374" y="313690"/>
                  </a:lnTo>
                  <a:lnTo>
                    <a:pt x="66801" y="313944"/>
                  </a:lnTo>
                  <a:lnTo>
                    <a:pt x="61467" y="313944"/>
                  </a:lnTo>
                  <a:lnTo>
                    <a:pt x="56133" y="313944"/>
                  </a:lnTo>
                  <a:lnTo>
                    <a:pt x="39242" y="311658"/>
                  </a:lnTo>
                  <a:lnTo>
                    <a:pt x="37083" y="310896"/>
                  </a:lnTo>
                  <a:lnTo>
                    <a:pt x="35559" y="310007"/>
                  </a:lnTo>
                  <a:lnTo>
                    <a:pt x="34797" y="308863"/>
                  </a:lnTo>
                  <a:lnTo>
                    <a:pt x="33908" y="307721"/>
                  </a:lnTo>
                  <a:lnTo>
                    <a:pt x="33527" y="306450"/>
                  </a:lnTo>
                  <a:lnTo>
                    <a:pt x="33527" y="304927"/>
                  </a:lnTo>
                  <a:lnTo>
                    <a:pt x="33527" y="143763"/>
                  </a:lnTo>
                  <a:lnTo>
                    <a:pt x="8508" y="143763"/>
                  </a:lnTo>
                  <a:lnTo>
                    <a:pt x="5714" y="143763"/>
                  </a:lnTo>
                  <a:lnTo>
                    <a:pt x="3555" y="141986"/>
                  </a:lnTo>
                  <a:lnTo>
                    <a:pt x="2158" y="138557"/>
                  </a:lnTo>
                  <a:lnTo>
                    <a:pt x="762" y="135000"/>
                  </a:lnTo>
                  <a:lnTo>
                    <a:pt x="0" y="129159"/>
                  </a:lnTo>
                  <a:lnTo>
                    <a:pt x="0" y="121031"/>
                  </a:lnTo>
                  <a:lnTo>
                    <a:pt x="0" y="116712"/>
                  </a:lnTo>
                  <a:lnTo>
                    <a:pt x="253" y="113030"/>
                  </a:lnTo>
                  <a:lnTo>
                    <a:pt x="634" y="110109"/>
                  </a:lnTo>
                  <a:lnTo>
                    <a:pt x="1015" y="107061"/>
                  </a:lnTo>
                  <a:lnTo>
                    <a:pt x="7238" y="98171"/>
                  </a:lnTo>
                  <a:lnTo>
                    <a:pt x="8762" y="98171"/>
                  </a:lnTo>
                  <a:lnTo>
                    <a:pt x="33527" y="98171"/>
                  </a:lnTo>
                  <a:lnTo>
                    <a:pt x="33527" y="81534"/>
                  </a:lnTo>
                  <a:lnTo>
                    <a:pt x="33787" y="71671"/>
                  </a:lnTo>
                  <a:lnTo>
                    <a:pt x="42735" y="31861"/>
                  </a:lnTo>
                  <a:lnTo>
                    <a:pt x="72008" y="5080"/>
                  </a:lnTo>
                  <a:lnTo>
                    <a:pt x="94636" y="329"/>
                  </a:lnTo>
                  <a:lnTo>
                    <a:pt x="103377" y="0"/>
                  </a:lnTo>
                  <a:close/>
                </a:path>
              </a:pathLst>
            </a:custGeom>
            <a:ln w="18288">
              <a:solidFill>
                <a:srgbClr val="FBFBFC"/>
              </a:solidFill>
            </a:ln>
          </p:spPr>
          <p:txBody>
            <a:bodyPr wrap="square" lIns="0" tIns="0" rIns="0" bIns="0" rtlCol="0"/>
            <a:lstStyle/>
            <a:p>
              <a:endParaRPr/>
            </a:p>
          </p:txBody>
        </p:sp>
        <p:sp>
          <p:nvSpPr>
            <p:cNvPr id="33" name="object 33"/>
            <p:cNvSpPr/>
            <p:nvPr/>
          </p:nvSpPr>
          <p:spPr>
            <a:xfrm>
              <a:off x="5901816" y="3463162"/>
              <a:ext cx="113665" cy="45974"/>
            </a:xfrm>
            <a:prstGeom prst="rect">
              <a:avLst/>
            </a:prstGeom>
            <a:blipFill>
              <a:blip r:embed="rId25" cstate="print"/>
              <a:stretch>
                <a:fillRect/>
              </a:stretch>
            </a:blipFill>
          </p:spPr>
          <p:txBody>
            <a:bodyPr wrap="square" lIns="0" tIns="0" rIns="0" bIns="0" rtlCol="0"/>
            <a:lstStyle/>
            <a:p>
              <a:endParaRPr/>
            </a:p>
          </p:txBody>
        </p:sp>
        <p:sp>
          <p:nvSpPr>
            <p:cNvPr id="34" name="object 34"/>
            <p:cNvSpPr/>
            <p:nvPr/>
          </p:nvSpPr>
          <p:spPr>
            <a:xfrm>
              <a:off x="5892672" y="3454018"/>
              <a:ext cx="131953" cy="64262"/>
            </a:xfrm>
            <a:prstGeom prst="rect">
              <a:avLst/>
            </a:prstGeom>
            <a:blipFill>
              <a:blip r:embed="rId26" cstate="print"/>
              <a:stretch>
                <a:fillRect/>
              </a:stretch>
            </a:blipFill>
          </p:spPr>
          <p:txBody>
            <a:bodyPr wrap="square" lIns="0" tIns="0" rIns="0" bIns="0" rtlCol="0"/>
            <a:lstStyle/>
            <a:p>
              <a:endParaRPr/>
            </a:p>
          </p:txBody>
        </p:sp>
      </p:gr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spDef>
      <a:spPr>
        <a:blipFill>
          <a:blip xmlns:r="http://schemas.openxmlformats.org/officeDocument/2006/relationships" r:embed="rId2" cstate="print"/>
          <a:stretch>
            <a:fillRect/>
          </a:stretch>
        </a:blipFill>
      </a:spPr>
      <a:bodyPr wrap="square" lIns="0" tIns="0" rIns="0" bIns="0" rtlCol="0"/>
      <a:lstStyle>
        <a:defPPr>
          <a:defRPr/>
        </a:defPPr>
      </a:lstStyle>
    </a:spDef>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docProps/app.xml><?xml version="1.0" encoding="utf-8"?>
<Properties xmlns="http://schemas.openxmlformats.org/officeDocument/2006/extended-properties" xmlns:vt="http://schemas.openxmlformats.org/officeDocument/2006/docPropsVTypes">
  <Template>Ion Boardroom</Template>
  <TotalTime>10</TotalTime>
  <Words>1682</Words>
  <Application>Microsoft Office PowerPoint</Application>
  <PresentationFormat>On-screen Show (4:3)</PresentationFormat>
  <Paragraphs>114</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Century Gothic</vt:lpstr>
      <vt:lpstr>Wingdings</vt:lpstr>
      <vt:lpstr>Wingdings 3</vt: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Aqib</cp:lastModifiedBy>
  <cp:revision>7</cp:revision>
  <dcterms:created xsi:type="dcterms:W3CDTF">2020-03-12T12:42:13Z</dcterms:created>
  <dcterms:modified xsi:type="dcterms:W3CDTF">2020-03-12T12:56:45Z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2011-12-23T00:00:00Z</vt:filetime>
  </property>
  <property fmtid="{D5CDD505-2E9C-101B-9397-08002B2CF9AE}" pid="3" name="Creator">
    <vt:lpwstr>Microsoft® Office PowerPoint® 2007</vt:lpwstr>
  </property>
  <property fmtid="{D5CDD505-2E9C-101B-9397-08002B2CF9AE}" pid="4" name="LastSaved">
    <vt:filetime>2020-03-12T00:00:00Z</vt:filetime>
  </property>
</Properties>
</file>