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101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16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71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678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8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8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010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38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9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03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86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23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0.png"/><Relationship Id="rId5" Type="http://schemas.openxmlformats.org/officeDocument/2006/relationships/image" Target="../media/image63.png"/><Relationship Id="rId10" Type="http://schemas.openxmlformats.org/officeDocument/2006/relationships/image" Target="../media/image59.jp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96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Relationship Id="rId9" Type="http://schemas.openxmlformats.org/officeDocument/2006/relationships/image" Target="../media/image96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jpg"/><Relationship Id="rId3" Type="http://schemas.openxmlformats.org/officeDocument/2006/relationships/image" Target="../media/image97.png"/><Relationship Id="rId7" Type="http://schemas.openxmlformats.org/officeDocument/2006/relationships/image" Target="../media/image10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jp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png"/><Relationship Id="rId3" Type="http://schemas.openxmlformats.org/officeDocument/2006/relationships/image" Target="../media/image109.png"/><Relationship Id="rId7" Type="http://schemas.openxmlformats.org/officeDocument/2006/relationships/image" Target="../media/image1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2.png"/><Relationship Id="rId11" Type="http://schemas.openxmlformats.org/officeDocument/2006/relationships/image" Target="../media/image117.png"/><Relationship Id="rId5" Type="http://schemas.openxmlformats.org/officeDocument/2006/relationships/image" Target="../media/image111.png"/><Relationship Id="rId10" Type="http://schemas.openxmlformats.org/officeDocument/2006/relationships/image" Target="../media/image116.png"/><Relationship Id="rId4" Type="http://schemas.openxmlformats.org/officeDocument/2006/relationships/image" Target="../media/image110.png"/><Relationship Id="rId9" Type="http://schemas.openxmlformats.org/officeDocument/2006/relationships/image" Target="../media/image1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.png"/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10" Type="http://schemas.openxmlformats.org/officeDocument/2006/relationships/image" Target="../media/image124.png"/><Relationship Id="rId4" Type="http://schemas.openxmlformats.org/officeDocument/2006/relationships/image" Target="../media/image119.png"/><Relationship Id="rId9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10" Type="http://schemas.openxmlformats.org/officeDocument/2006/relationships/image" Target="../media/image132.png"/><Relationship Id="rId4" Type="http://schemas.openxmlformats.org/officeDocument/2006/relationships/image" Target="../media/image126.png"/><Relationship Id="rId9" Type="http://schemas.openxmlformats.org/officeDocument/2006/relationships/image" Target="../media/image13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jpg"/><Relationship Id="rId3" Type="http://schemas.openxmlformats.org/officeDocument/2006/relationships/image" Target="../media/image133.png"/><Relationship Id="rId7" Type="http://schemas.openxmlformats.org/officeDocument/2006/relationships/image" Target="../media/image13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Relationship Id="rId9" Type="http://schemas.openxmlformats.org/officeDocument/2006/relationships/image" Target="../media/image13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jpg"/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9" Type="http://schemas.openxmlformats.org/officeDocument/2006/relationships/image" Target="../media/image146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5.jpg"/><Relationship Id="rId3" Type="http://schemas.openxmlformats.org/officeDocument/2006/relationships/image" Target="../media/image140.png"/><Relationship Id="rId7" Type="http://schemas.openxmlformats.org/officeDocument/2006/relationships/image" Target="../media/image14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3.png"/><Relationship Id="rId5" Type="http://schemas.openxmlformats.org/officeDocument/2006/relationships/image" Target="../media/image142.png"/><Relationship Id="rId4" Type="http://schemas.openxmlformats.org/officeDocument/2006/relationships/image" Target="../media/image141.png"/><Relationship Id="rId9" Type="http://schemas.openxmlformats.org/officeDocument/2006/relationships/image" Target="../media/image146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png"/><Relationship Id="rId3" Type="http://schemas.openxmlformats.org/officeDocument/2006/relationships/image" Target="../media/image147.png"/><Relationship Id="rId7" Type="http://schemas.openxmlformats.org/officeDocument/2006/relationships/image" Target="../media/image15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0.png"/><Relationship Id="rId5" Type="http://schemas.openxmlformats.org/officeDocument/2006/relationships/image" Target="../media/image149.png"/><Relationship Id="rId4" Type="http://schemas.openxmlformats.org/officeDocument/2006/relationships/image" Target="../media/image14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g"/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g"/><Relationship Id="rId3" Type="http://schemas.openxmlformats.org/officeDocument/2006/relationships/image" Target="../media/image153.png"/><Relationship Id="rId7" Type="http://schemas.openxmlformats.org/officeDocument/2006/relationships/image" Target="../media/image15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6.png"/><Relationship Id="rId5" Type="http://schemas.openxmlformats.org/officeDocument/2006/relationships/image" Target="../media/image155.png"/><Relationship Id="rId4" Type="http://schemas.openxmlformats.org/officeDocument/2006/relationships/image" Target="../media/image15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159.png"/><Relationship Id="rId7" Type="http://schemas.openxmlformats.org/officeDocument/2006/relationships/image" Target="../media/image16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18" Type="http://schemas.openxmlformats.org/officeDocument/2006/relationships/image" Target="../media/image45.png"/><Relationship Id="rId3" Type="http://schemas.openxmlformats.org/officeDocument/2006/relationships/image" Target="../media/image30.png"/><Relationship Id="rId21" Type="http://schemas.openxmlformats.org/officeDocument/2006/relationships/image" Target="../media/image48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17" Type="http://schemas.openxmlformats.org/officeDocument/2006/relationships/image" Target="../media/image44.png"/><Relationship Id="rId2" Type="http://schemas.openxmlformats.org/officeDocument/2006/relationships/image" Target="../media/image6.png"/><Relationship Id="rId16" Type="http://schemas.openxmlformats.org/officeDocument/2006/relationships/image" Target="../media/image43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24" Type="http://schemas.openxmlformats.org/officeDocument/2006/relationships/image" Target="../media/image51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23" Type="http://schemas.openxmlformats.org/officeDocument/2006/relationships/image" Target="../media/image50.png"/><Relationship Id="rId10" Type="http://schemas.openxmlformats.org/officeDocument/2006/relationships/image" Target="../media/image37.png"/><Relationship Id="rId19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Relationship Id="rId22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jp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0.png"/><Relationship Id="rId5" Type="http://schemas.openxmlformats.org/officeDocument/2006/relationships/image" Target="../media/image63.png"/><Relationship Id="rId10" Type="http://schemas.openxmlformats.org/officeDocument/2006/relationships/image" Target="../media/image59.jp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446275" y="1120139"/>
            <a:ext cx="5914644" cy="10363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27647" y="2354579"/>
            <a:ext cx="370331" cy="4389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378321" y="2405633"/>
            <a:ext cx="269875" cy="337820"/>
          </a:xfrm>
          <a:custGeom>
            <a:avLst/>
            <a:gdLst/>
            <a:ahLst/>
            <a:cxnLst/>
            <a:rect l="l" t="t" r="r" b="b"/>
            <a:pathLst>
              <a:path w="269875" h="337819">
                <a:moveTo>
                  <a:pt x="99313" y="0"/>
                </a:moveTo>
                <a:lnTo>
                  <a:pt x="60340" y="6032"/>
                </a:lnTo>
                <a:lnTo>
                  <a:pt x="18911" y="36972"/>
                </a:lnTo>
                <a:lnTo>
                  <a:pt x="4444" y="82550"/>
                </a:lnTo>
                <a:lnTo>
                  <a:pt x="6401" y="99264"/>
                </a:lnTo>
                <a:lnTo>
                  <a:pt x="12287" y="115681"/>
                </a:lnTo>
                <a:lnTo>
                  <a:pt x="22125" y="131788"/>
                </a:lnTo>
                <a:lnTo>
                  <a:pt x="35940" y="147574"/>
                </a:lnTo>
                <a:lnTo>
                  <a:pt x="26461" y="157616"/>
                </a:lnTo>
                <a:lnTo>
                  <a:pt x="4286" y="196768"/>
                </a:lnTo>
                <a:lnTo>
                  <a:pt x="0" y="231648"/>
                </a:lnTo>
                <a:lnTo>
                  <a:pt x="1575" y="255460"/>
                </a:lnTo>
                <a:lnTo>
                  <a:pt x="14251" y="294513"/>
                </a:lnTo>
                <a:lnTo>
                  <a:pt x="56181" y="330438"/>
                </a:lnTo>
                <a:lnTo>
                  <a:pt x="97536" y="337312"/>
                </a:lnTo>
                <a:lnTo>
                  <a:pt x="119562" y="336313"/>
                </a:lnTo>
                <a:lnTo>
                  <a:pt x="139922" y="333327"/>
                </a:lnTo>
                <a:lnTo>
                  <a:pt x="158615" y="328364"/>
                </a:lnTo>
                <a:lnTo>
                  <a:pt x="175640" y="321437"/>
                </a:lnTo>
                <a:lnTo>
                  <a:pt x="267985" y="321437"/>
                </a:lnTo>
                <a:lnTo>
                  <a:pt x="264645" y="299338"/>
                </a:lnTo>
                <a:lnTo>
                  <a:pt x="112649" y="299338"/>
                </a:lnTo>
                <a:lnTo>
                  <a:pt x="82885" y="294983"/>
                </a:lnTo>
                <a:lnTo>
                  <a:pt x="61610" y="281924"/>
                </a:lnTo>
                <a:lnTo>
                  <a:pt x="48837" y="260173"/>
                </a:lnTo>
                <a:lnTo>
                  <a:pt x="44576" y="229742"/>
                </a:lnTo>
                <a:lnTo>
                  <a:pt x="45908" y="214955"/>
                </a:lnTo>
                <a:lnTo>
                  <a:pt x="49895" y="200501"/>
                </a:lnTo>
                <a:lnTo>
                  <a:pt x="56524" y="186380"/>
                </a:lnTo>
                <a:lnTo>
                  <a:pt x="65786" y="172592"/>
                </a:lnTo>
                <a:lnTo>
                  <a:pt x="253746" y="172592"/>
                </a:lnTo>
                <a:lnTo>
                  <a:pt x="253746" y="136778"/>
                </a:lnTo>
                <a:lnTo>
                  <a:pt x="198247" y="136778"/>
                </a:lnTo>
                <a:lnTo>
                  <a:pt x="198247" y="136143"/>
                </a:lnTo>
                <a:lnTo>
                  <a:pt x="72770" y="136143"/>
                </a:lnTo>
                <a:lnTo>
                  <a:pt x="61436" y="125571"/>
                </a:lnTo>
                <a:lnTo>
                  <a:pt x="53339" y="113855"/>
                </a:lnTo>
                <a:lnTo>
                  <a:pt x="48482" y="100996"/>
                </a:lnTo>
                <a:lnTo>
                  <a:pt x="46862" y="86994"/>
                </a:lnTo>
                <a:lnTo>
                  <a:pt x="50575" y="63585"/>
                </a:lnTo>
                <a:lnTo>
                  <a:pt x="61706" y="46878"/>
                </a:lnTo>
                <a:lnTo>
                  <a:pt x="80242" y="36863"/>
                </a:lnTo>
                <a:lnTo>
                  <a:pt x="106171" y="33527"/>
                </a:lnTo>
                <a:lnTo>
                  <a:pt x="163191" y="33527"/>
                </a:lnTo>
                <a:lnTo>
                  <a:pt x="170306" y="20319"/>
                </a:lnTo>
                <a:lnTo>
                  <a:pt x="156499" y="11412"/>
                </a:lnTo>
                <a:lnTo>
                  <a:pt x="140049" y="5064"/>
                </a:lnTo>
                <a:lnTo>
                  <a:pt x="120979" y="1264"/>
                </a:lnTo>
                <a:lnTo>
                  <a:pt x="99313" y="0"/>
                </a:lnTo>
                <a:close/>
              </a:path>
              <a:path w="269875" h="337819">
                <a:moveTo>
                  <a:pt x="267985" y="321437"/>
                </a:moveTo>
                <a:lnTo>
                  <a:pt x="175640" y="321437"/>
                </a:lnTo>
                <a:lnTo>
                  <a:pt x="185429" y="328364"/>
                </a:lnTo>
                <a:lnTo>
                  <a:pt x="195373" y="333327"/>
                </a:lnTo>
                <a:lnTo>
                  <a:pt x="205484" y="336313"/>
                </a:lnTo>
                <a:lnTo>
                  <a:pt x="215773" y="337312"/>
                </a:lnTo>
                <a:lnTo>
                  <a:pt x="230469" y="336885"/>
                </a:lnTo>
                <a:lnTo>
                  <a:pt x="244394" y="335595"/>
                </a:lnTo>
                <a:lnTo>
                  <a:pt x="257242" y="333507"/>
                </a:lnTo>
                <a:lnTo>
                  <a:pt x="269367" y="330580"/>
                </a:lnTo>
                <a:lnTo>
                  <a:pt x="267985" y="321437"/>
                </a:lnTo>
                <a:close/>
              </a:path>
              <a:path w="269875" h="337819">
                <a:moveTo>
                  <a:pt x="198247" y="172592"/>
                </a:moveTo>
                <a:lnTo>
                  <a:pt x="155828" y="172592"/>
                </a:lnTo>
                <a:lnTo>
                  <a:pt x="155828" y="262763"/>
                </a:lnTo>
                <a:lnTo>
                  <a:pt x="155973" y="270146"/>
                </a:lnTo>
                <a:lnTo>
                  <a:pt x="156416" y="276875"/>
                </a:lnTo>
                <a:lnTo>
                  <a:pt x="157168" y="282961"/>
                </a:lnTo>
                <a:lnTo>
                  <a:pt x="158242" y="288416"/>
                </a:lnTo>
                <a:lnTo>
                  <a:pt x="149689" y="293177"/>
                </a:lnTo>
                <a:lnTo>
                  <a:pt x="139255" y="296592"/>
                </a:lnTo>
                <a:lnTo>
                  <a:pt x="126916" y="298650"/>
                </a:lnTo>
                <a:lnTo>
                  <a:pt x="112649" y="299338"/>
                </a:lnTo>
                <a:lnTo>
                  <a:pt x="235076" y="299338"/>
                </a:lnTo>
                <a:lnTo>
                  <a:pt x="200278" y="272113"/>
                </a:lnTo>
                <a:lnTo>
                  <a:pt x="198247" y="246252"/>
                </a:lnTo>
                <a:lnTo>
                  <a:pt x="198247" y="172592"/>
                </a:lnTo>
                <a:close/>
              </a:path>
              <a:path w="269875" h="337819">
                <a:moveTo>
                  <a:pt x="263398" y="291083"/>
                </a:moveTo>
                <a:lnTo>
                  <a:pt x="255490" y="294677"/>
                </a:lnTo>
                <a:lnTo>
                  <a:pt x="248142" y="297259"/>
                </a:lnTo>
                <a:lnTo>
                  <a:pt x="241341" y="298817"/>
                </a:lnTo>
                <a:lnTo>
                  <a:pt x="235076" y="299338"/>
                </a:lnTo>
                <a:lnTo>
                  <a:pt x="264645" y="299338"/>
                </a:lnTo>
                <a:lnTo>
                  <a:pt x="263398" y="291083"/>
                </a:lnTo>
                <a:close/>
              </a:path>
              <a:path w="269875" h="337819">
                <a:moveTo>
                  <a:pt x="198247" y="78993"/>
                </a:moveTo>
                <a:lnTo>
                  <a:pt x="155828" y="95250"/>
                </a:lnTo>
                <a:lnTo>
                  <a:pt x="155828" y="136143"/>
                </a:lnTo>
                <a:lnTo>
                  <a:pt x="198247" y="136143"/>
                </a:lnTo>
                <a:lnTo>
                  <a:pt x="198247" y="78993"/>
                </a:lnTo>
                <a:close/>
              </a:path>
              <a:path w="269875" h="337819">
                <a:moveTo>
                  <a:pt x="163191" y="33527"/>
                </a:moveTo>
                <a:lnTo>
                  <a:pt x="106171" y="33527"/>
                </a:lnTo>
                <a:lnTo>
                  <a:pt x="116582" y="34841"/>
                </a:lnTo>
                <a:lnTo>
                  <a:pt x="127634" y="38798"/>
                </a:lnTo>
                <a:lnTo>
                  <a:pt x="139354" y="45422"/>
                </a:lnTo>
                <a:lnTo>
                  <a:pt x="151764" y="54737"/>
                </a:lnTo>
                <a:lnTo>
                  <a:pt x="163191" y="3352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13753" y="2569082"/>
            <a:ext cx="131953" cy="1450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378321" y="2405633"/>
            <a:ext cx="269875" cy="337820"/>
          </a:xfrm>
          <a:custGeom>
            <a:avLst/>
            <a:gdLst/>
            <a:ahLst/>
            <a:cxnLst/>
            <a:rect l="l" t="t" r="r" b="b"/>
            <a:pathLst>
              <a:path w="269875" h="337819">
                <a:moveTo>
                  <a:pt x="99313" y="0"/>
                </a:moveTo>
                <a:lnTo>
                  <a:pt x="120979" y="1264"/>
                </a:lnTo>
                <a:lnTo>
                  <a:pt x="140049" y="5064"/>
                </a:lnTo>
                <a:lnTo>
                  <a:pt x="156499" y="11412"/>
                </a:lnTo>
                <a:lnTo>
                  <a:pt x="170306" y="20319"/>
                </a:lnTo>
                <a:lnTo>
                  <a:pt x="151764" y="54737"/>
                </a:lnTo>
                <a:lnTo>
                  <a:pt x="139354" y="45422"/>
                </a:lnTo>
                <a:lnTo>
                  <a:pt x="127634" y="38798"/>
                </a:lnTo>
                <a:lnTo>
                  <a:pt x="116582" y="34841"/>
                </a:lnTo>
                <a:lnTo>
                  <a:pt x="106171" y="33527"/>
                </a:lnTo>
                <a:lnTo>
                  <a:pt x="80242" y="36863"/>
                </a:lnTo>
                <a:lnTo>
                  <a:pt x="61706" y="46878"/>
                </a:lnTo>
                <a:lnTo>
                  <a:pt x="50575" y="63585"/>
                </a:lnTo>
                <a:lnTo>
                  <a:pt x="46862" y="86994"/>
                </a:lnTo>
                <a:lnTo>
                  <a:pt x="48482" y="100996"/>
                </a:lnTo>
                <a:lnTo>
                  <a:pt x="53339" y="113855"/>
                </a:lnTo>
                <a:lnTo>
                  <a:pt x="61436" y="125571"/>
                </a:lnTo>
                <a:lnTo>
                  <a:pt x="72770" y="136143"/>
                </a:lnTo>
                <a:lnTo>
                  <a:pt x="155828" y="136143"/>
                </a:lnTo>
                <a:lnTo>
                  <a:pt x="155828" y="95250"/>
                </a:lnTo>
                <a:lnTo>
                  <a:pt x="198247" y="78993"/>
                </a:lnTo>
                <a:lnTo>
                  <a:pt x="198247" y="136778"/>
                </a:lnTo>
                <a:lnTo>
                  <a:pt x="253746" y="136778"/>
                </a:lnTo>
                <a:lnTo>
                  <a:pt x="253746" y="172592"/>
                </a:lnTo>
                <a:lnTo>
                  <a:pt x="198247" y="172592"/>
                </a:lnTo>
                <a:lnTo>
                  <a:pt x="198247" y="246252"/>
                </a:lnTo>
                <a:lnTo>
                  <a:pt x="206501" y="288163"/>
                </a:lnTo>
                <a:lnTo>
                  <a:pt x="235076" y="299338"/>
                </a:lnTo>
                <a:lnTo>
                  <a:pt x="241341" y="298817"/>
                </a:lnTo>
                <a:lnTo>
                  <a:pt x="248142" y="297259"/>
                </a:lnTo>
                <a:lnTo>
                  <a:pt x="255490" y="294677"/>
                </a:lnTo>
                <a:lnTo>
                  <a:pt x="263398" y="291083"/>
                </a:lnTo>
                <a:lnTo>
                  <a:pt x="269367" y="330580"/>
                </a:lnTo>
                <a:lnTo>
                  <a:pt x="257242" y="333507"/>
                </a:lnTo>
                <a:lnTo>
                  <a:pt x="244284" y="335613"/>
                </a:lnTo>
                <a:lnTo>
                  <a:pt x="230469" y="336885"/>
                </a:lnTo>
                <a:lnTo>
                  <a:pt x="215773" y="337312"/>
                </a:lnTo>
                <a:lnTo>
                  <a:pt x="205484" y="336313"/>
                </a:lnTo>
                <a:lnTo>
                  <a:pt x="195373" y="333327"/>
                </a:lnTo>
                <a:lnTo>
                  <a:pt x="185429" y="328364"/>
                </a:lnTo>
                <a:lnTo>
                  <a:pt x="175640" y="321437"/>
                </a:lnTo>
                <a:lnTo>
                  <a:pt x="158615" y="328364"/>
                </a:lnTo>
                <a:lnTo>
                  <a:pt x="139922" y="333327"/>
                </a:lnTo>
                <a:lnTo>
                  <a:pt x="119562" y="336313"/>
                </a:lnTo>
                <a:lnTo>
                  <a:pt x="97536" y="337312"/>
                </a:lnTo>
                <a:lnTo>
                  <a:pt x="75531" y="335595"/>
                </a:lnTo>
                <a:lnTo>
                  <a:pt x="39475" y="321827"/>
                </a:lnTo>
                <a:lnTo>
                  <a:pt x="6318" y="276415"/>
                </a:lnTo>
                <a:lnTo>
                  <a:pt x="0" y="231648"/>
                </a:lnTo>
                <a:lnTo>
                  <a:pt x="476" y="219196"/>
                </a:lnTo>
                <a:lnTo>
                  <a:pt x="12313" y="177274"/>
                </a:lnTo>
                <a:lnTo>
                  <a:pt x="35940" y="147574"/>
                </a:lnTo>
                <a:lnTo>
                  <a:pt x="22125" y="131788"/>
                </a:lnTo>
                <a:lnTo>
                  <a:pt x="12287" y="115681"/>
                </a:lnTo>
                <a:lnTo>
                  <a:pt x="6401" y="99264"/>
                </a:lnTo>
                <a:lnTo>
                  <a:pt x="4444" y="82550"/>
                </a:lnTo>
                <a:lnTo>
                  <a:pt x="6044" y="66119"/>
                </a:lnTo>
                <a:lnTo>
                  <a:pt x="30225" y="24256"/>
                </a:lnTo>
                <a:lnTo>
                  <a:pt x="78714" y="1504"/>
                </a:lnTo>
                <a:lnTo>
                  <a:pt x="99313" y="0"/>
                </a:lnTo>
                <a:close/>
              </a:path>
            </a:pathLst>
          </a:custGeom>
          <a:ln w="1828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22520" y="2900172"/>
            <a:ext cx="3019044" cy="4434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962905" y="2940811"/>
            <a:ext cx="2937891" cy="36106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45691"/>
            <a:ext cx="4552188" cy="335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6730" y="1029716"/>
            <a:ext cx="4539107" cy="4404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5841" y="1074547"/>
            <a:ext cx="1102741" cy="2858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85417" y="1077086"/>
            <a:ext cx="1037335" cy="3931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98191" y="1028827"/>
            <a:ext cx="1197483" cy="4422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63619" y="1028827"/>
            <a:ext cx="983106" cy="3315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444" y="1027175"/>
            <a:ext cx="4543044" cy="4450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12140" y="2049906"/>
            <a:ext cx="6831330" cy="2585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On </a:t>
            </a:r>
            <a:r>
              <a:rPr sz="2800" spc="-10" dirty="0">
                <a:latin typeface="Trebuchet MS"/>
                <a:cs typeface="Trebuchet MS"/>
              </a:rPr>
              <a:t>these websites you can talk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your  </a:t>
            </a:r>
            <a:r>
              <a:rPr sz="2800" spc="-5" dirty="0">
                <a:latin typeface="Trebuchet MS"/>
                <a:cs typeface="Trebuchet MS"/>
              </a:rPr>
              <a:t>friends </a:t>
            </a:r>
            <a:r>
              <a:rPr sz="2800" spc="-10" dirty="0">
                <a:latin typeface="Trebuchet MS"/>
                <a:cs typeface="Trebuchet MS"/>
              </a:rPr>
              <a:t>and </a:t>
            </a:r>
            <a:r>
              <a:rPr sz="2800" spc="-5" dirty="0">
                <a:latin typeface="Trebuchet MS"/>
                <a:cs typeface="Trebuchet MS"/>
              </a:rPr>
              <a:t>people </a:t>
            </a:r>
            <a:r>
              <a:rPr sz="2800" spc="-10" dirty="0">
                <a:latin typeface="Trebuchet MS"/>
                <a:cs typeface="Trebuchet MS"/>
              </a:rPr>
              <a:t>you haven't </a:t>
            </a:r>
            <a:r>
              <a:rPr sz="2800" spc="-5" dirty="0">
                <a:latin typeface="Trebuchet MS"/>
                <a:cs typeface="Trebuchet MS"/>
              </a:rPr>
              <a:t>seen in a  long </a:t>
            </a:r>
            <a:r>
              <a:rPr sz="2800" spc="-10" dirty="0">
                <a:latin typeface="Trebuchet MS"/>
                <a:cs typeface="Trebuchet MS"/>
              </a:rPr>
              <a:t>time this has </a:t>
            </a:r>
            <a:r>
              <a:rPr sz="2800" spc="-5" dirty="0">
                <a:latin typeface="Trebuchet MS"/>
                <a:cs typeface="Trebuchet MS"/>
              </a:rPr>
              <a:t>a </a:t>
            </a:r>
            <a:r>
              <a:rPr sz="2800" spc="-10" dirty="0">
                <a:latin typeface="Trebuchet MS"/>
                <a:cs typeface="Trebuchet MS"/>
              </a:rPr>
              <a:t>positive impact </a:t>
            </a:r>
            <a:r>
              <a:rPr sz="2800" spc="-5" dirty="0">
                <a:latin typeface="Trebuchet MS"/>
                <a:cs typeface="Trebuchet MS"/>
              </a:rPr>
              <a:t>on  </a:t>
            </a:r>
            <a:r>
              <a:rPr sz="2800" spc="-10" dirty="0">
                <a:latin typeface="Trebuchet MS"/>
                <a:cs typeface="Trebuchet MS"/>
              </a:rPr>
              <a:t>society because you can communicate to  </a:t>
            </a:r>
            <a:r>
              <a:rPr sz="2800" spc="-5" dirty="0">
                <a:latin typeface="Trebuchet MS"/>
                <a:cs typeface="Trebuchet MS"/>
              </a:rPr>
              <a:t>a </a:t>
            </a:r>
            <a:r>
              <a:rPr sz="2800" spc="-10" dirty="0">
                <a:latin typeface="Trebuchet MS"/>
                <a:cs typeface="Trebuchet MS"/>
              </a:rPr>
              <a:t>wider </a:t>
            </a:r>
            <a:r>
              <a:rPr sz="2800" spc="-5" dirty="0">
                <a:latin typeface="Trebuchet MS"/>
                <a:cs typeface="Trebuchet MS"/>
              </a:rPr>
              <a:t>range of </a:t>
            </a:r>
            <a:r>
              <a:rPr sz="2800" spc="-10" dirty="0">
                <a:latin typeface="Trebuchet MS"/>
                <a:cs typeface="Trebuchet MS"/>
              </a:rPr>
              <a:t>people </a:t>
            </a:r>
            <a:r>
              <a:rPr sz="2800" spc="-5" dirty="0">
                <a:latin typeface="Trebuchet MS"/>
                <a:cs typeface="Trebuchet MS"/>
              </a:rPr>
              <a:t>over </a:t>
            </a:r>
            <a:r>
              <a:rPr sz="2800" spc="-10" dirty="0">
                <a:latin typeface="Trebuchet MS"/>
                <a:cs typeface="Trebuchet MS"/>
              </a:rPr>
              <a:t>the  internet.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88891" y="4953000"/>
            <a:ext cx="3912108" cy="1066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9075" y="5027676"/>
            <a:ext cx="2433828" cy="14843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31975"/>
            <a:ext cx="4456176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7339" y="963422"/>
            <a:ext cx="4441596" cy="5095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676396" y="1015491"/>
            <a:ext cx="1273428" cy="3307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5748" y="1011300"/>
            <a:ext cx="1427479" cy="46253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450" y="962533"/>
            <a:ext cx="1463446" cy="3836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444" y="961644"/>
            <a:ext cx="4447032" cy="5135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5940" y="2135250"/>
            <a:ext cx="6864350" cy="1732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i="1" spc="-5" dirty="0">
                <a:latin typeface="Trebuchet MS"/>
                <a:cs typeface="Trebuchet MS"/>
              </a:rPr>
              <a:t>When </a:t>
            </a:r>
            <a:r>
              <a:rPr sz="2800" i="1" spc="-10" dirty="0">
                <a:latin typeface="Trebuchet MS"/>
                <a:cs typeface="Trebuchet MS"/>
              </a:rPr>
              <a:t>your searching </a:t>
            </a:r>
            <a:r>
              <a:rPr sz="2800" i="1" spc="-5" dirty="0">
                <a:latin typeface="Trebuchet MS"/>
                <a:cs typeface="Trebuchet MS"/>
              </a:rPr>
              <a:t>online </a:t>
            </a:r>
            <a:r>
              <a:rPr sz="2800" i="1" spc="-10" dirty="0">
                <a:latin typeface="Trebuchet MS"/>
                <a:cs typeface="Trebuchet MS"/>
              </a:rPr>
              <a:t>you have  </a:t>
            </a:r>
            <a:r>
              <a:rPr sz="2800" i="1" spc="-5" dirty="0">
                <a:latin typeface="Trebuchet MS"/>
                <a:cs typeface="Trebuchet MS"/>
              </a:rPr>
              <a:t>some </a:t>
            </a:r>
            <a:r>
              <a:rPr sz="2800" i="1" dirty="0">
                <a:latin typeface="Trebuchet MS"/>
                <a:cs typeface="Trebuchet MS"/>
              </a:rPr>
              <a:t>form </a:t>
            </a:r>
            <a:r>
              <a:rPr sz="2800" i="1" spc="-5" dirty="0">
                <a:latin typeface="Trebuchet MS"/>
                <a:cs typeface="Trebuchet MS"/>
              </a:rPr>
              <a:t>of internet security </a:t>
            </a:r>
            <a:r>
              <a:rPr sz="2800" i="1" spc="-10" dirty="0">
                <a:latin typeface="Trebuchet MS"/>
                <a:cs typeface="Trebuchet MS"/>
              </a:rPr>
              <a:t>which  </a:t>
            </a:r>
            <a:r>
              <a:rPr sz="2800" i="1" spc="-5" dirty="0">
                <a:latin typeface="Trebuchet MS"/>
                <a:cs typeface="Trebuchet MS"/>
              </a:rPr>
              <a:t>should </a:t>
            </a:r>
            <a:r>
              <a:rPr sz="2800" i="1" spc="-10" dirty="0">
                <a:latin typeface="Trebuchet MS"/>
                <a:cs typeface="Trebuchet MS"/>
              </a:rPr>
              <a:t>protect you from hackers, </a:t>
            </a:r>
            <a:r>
              <a:rPr sz="2800" i="1" spc="-5" dirty="0">
                <a:latin typeface="Trebuchet MS"/>
                <a:cs typeface="Trebuchet MS"/>
              </a:rPr>
              <a:t>thief's,  identity theft </a:t>
            </a:r>
            <a:r>
              <a:rPr sz="2800" i="1" spc="-10" dirty="0">
                <a:latin typeface="Trebuchet MS"/>
                <a:cs typeface="Trebuchet MS"/>
              </a:rPr>
              <a:t>and</a:t>
            </a:r>
            <a:r>
              <a:rPr sz="2800" i="1" spc="-5" dirty="0">
                <a:latin typeface="Trebuchet MS"/>
                <a:cs typeface="Trebuchet MS"/>
              </a:rPr>
              <a:t> viruses.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89075" y="3960876"/>
            <a:ext cx="2313431" cy="25496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103876" y="3956303"/>
            <a:ext cx="2660904" cy="269748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2063" y="1344167"/>
            <a:ext cx="4500372" cy="3520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8706" y="1010792"/>
            <a:ext cx="4486848" cy="42519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96922" y="1057402"/>
            <a:ext cx="1233804" cy="30035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817" y="1053719"/>
            <a:ext cx="1706460" cy="3040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38296" y="1009903"/>
            <a:ext cx="1368170" cy="4269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6636" y="1008888"/>
            <a:ext cx="4491228" cy="42976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5940" y="1633854"/>
            <a:ext cx="7050405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The </a:t>
            </a:r>
            <a:r>
              <a:rPr sz="2400" spc="-5" dirty="0">
                <a:latin typeface="Trebuchet MS"/>
                <a:cs typeface="Trebuchet MS"/>
              </a:rPr>
              <a:t>impact </a:t>
            </a:r>
            <a:r>
              <a:rPr sz="2400" dirty="0">
                <a:latin typeface="Trebuchet MS"/>
                <a:cs typeface="Trebuchet MS"/>
              </a:rPr>
              <a:t>from </a:t>
            </a:r>
            <a:r>
              <a:rPr sz="2400" spc="-5" dirty="0">
                <a:latin typeface="Trebuchet MS"/>
                <a:cs typeface="Trebuchet MS"/>
              </a:rPr>
              <a:t>it </a:t>
            </a:r>
            <a:r>
              <a:rPr sz="2400" dirty="0">
                <a:latin typeface="Trebuchet MS"/>
                <a:cs typeface="Trebuchet MS"/>
              </a:rPr>
              <a:t>on </a:t>
            </a:r>
            <a:r>
              <a:rPr sz="2400" spc="-5" dirty="0">
                <a:latin typeface="Trebuchet MS"/>
                <a:cs typeface="Trebuchet MS"/>
              </a:rPr>
              <a:t>the society has created  </a:t>
            </a:r>
            <a:r>
              <a:rPr sz="2400" dirty="0">
                <a:latin typeface="Trebuchet MS"/>
                <a:cs typeface="Trebuchet MS"/>
              </a:rPr>
              <a:t>some </a:t>
            </a:r>
            <a:r>
              <a:rPr sz="2400" spc="-5" dirty="0">
                <a:latin typeface="Trebuchet MS"/>
                <a:cs typeface="Trebuchet MS"/>
              </a:rPr>
              <a:t>generation barriers </a:t>
            </a:r>
            <a:r>
              <a:rPr sz="2400" dirty="0">
                <a:latin typeface="Trebuchet MS"/>
                <a:cs typeface="Trebuchet MS"/>
              </a:rPr>
              <a:t>for example </a:t>
            </a:r>
            <a:r>
              <a:rPr sz="2400" spc="-5" dirty="0">
                <a:latin typeface="Trebuchet MS"/>
                <a:cs typeface="Trebuchet MS"/>
              </a:rPr>
              <a:t>an elderly  person would </a:t>
            </a:r>
            <a:r>
              <a:rPr sz="2400" dirty="0">
                <a:latin typeface="Trebuchet MS"/>
                <a:cs typeface="Trebuchet MS"/>
              </a:rPr>
              <a:t>generally </a:t>
            </a:r>
            <a:r>
              <a:rPr sz="2400" spc="-5" dirty="0">
                <a:latin typeface="Trebuchet MS"/>
                <a:cs typeface="Trebuchet MS"/>
              </a:rPr>
              <a:t>not understand anywhere  near the </a:t>
            </a:r>
            <a:r>
              <a:rPr sz="2400" spc="-10" dirty="0">
                <a:latin typeface="Trebuchet MS"/>
                <a:cs typeface="Trebuchet MS"/>
              </a:rPr>
              <a:t>amount </a:t>
            </a:r>
            <a:r>
              <a:rPr sz="2400" spc="-5" dirty="0">
                <a:latin typeface="Trebuchet MS"/>
                <a:cs typeface="Trebuchet MS"/>
              </a:rPr>
              <a:t>about </a:t>
            </a:r>
            <a:r>
              <a:rPr sz="2400" dirty="0">
                <a:latin typeface="Trebuchet MS"/>
                <a:cs typeface="Trebuchet MS"/>
              </a:rPr>
              <a:t>a </a:t>
            </a:r>
            <a:r>
              <a:rPr sz="2400" spc="-5" dirty="0">
                <a:latin typeface="Trebuchet MS"/>
                <a:cs typeface="Trebuchet MS"/>
              </a:rPr>
              <a:t>computer than </a:t>
            </a:r>
            <a:r>
              <a:rPr sz="2400" dirty="0">
                <a:latin typeface="Trebuchet MS"/>
                <a:cs typeface="Trebuchet MS"/>
              </a:rPr>
              <a:t>a </a:t>
            </a:r>
            <a:r>
              <a:rPr sz="2400" spc="-5" dirty="0">
                <a:latin typeface="Trebuchet MS"/>
                <a:cs typeface="Trebuchet MS"/>
              </a:rPr>
              <a:t>child  this is </a:t>
            </a:r>
            <a:r>
              <a:rPr sz="2400" dirty="0">
                <a:latin typeface="Trebuchet MS"/>
                <a:cs typeface="Trebuchet MS"/>
              </a:rPr>
              <a:t>a </a:t>
            </a:r>
            <a:r>
              <a:rPr sz="2400" spc="-5" dirty="0">
                <a:latin typeface="Trebuchet MS"/>
                <a:cs typeface="Trebuchet MS"/>
              </a:rPr>
              <a:t>generation </a:t>
            </a:r>
            <a:r>
              <a:rPr sz="2400" spc="-45" dirty="0">
                <a:latin typeface="Trebuchet MS"/>
                <a:cs typeface="Trebuchet MS"/>
              </a:rPr>
              <a:t>barrier. </a:t>
            </a:r>
            <a:r>
              <a:rPr sz="2400" spc="-5" dirty="0">
                <a:latin typeface="Trebuchet MS"/>
                <a:cs typeface="Trebuchet MS"/>
              </a:rPr>
              <a:t>The positive </a:t>
            </a:r>
            <a:r>
              <a:rPr sz="2400" dirty="0">
                <a:latin typeface="Trebuchet MS"/>
                <a:cs typeface="Trebuchet MS"/>
              </a:rPr>
              <a:t>side </a:t>
            </a:r>
            <a:r>
              <a:rPr sz="2400" spc="-5" dirty="0">
                <a:latin typeface="Trebuchet MS"/>
                <a:cs typeface="Trebuchet MS"/>
              </a:rPr>
              <a:t>is  that the children can teach the </a:t>
            </a:r>
            <a:r>
              <a:rPr sz="2400" dirty="0">
                <a:latin typeface="Trebuchet MS"/>
                <a:cs typeface="Trebuchet MS"/>
              </a:rPr>
              <a:t>older </a:t>
            </a:r>
            <a:r>
              <a:rPr sz="2400" spc="-5" dirty="0">
                <a:latin typeface="Trebuchet MS"/>
                <a:cs typeface="Trebuchet MS"/>
              </a:rPr>
              <a:t>generation  and help</a:t>
            </a:r>
            <a:r>
              <a:rPr sz="2400" spc="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them.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190244" y="4608575"/>
            <a:ext cx="3159252" cy="2249423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924044" y="4570475"/>
            <a:ext cx="3043428" cy="228752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859023" y="1344167"/>
            <a:ext cx="2438400" cy="3535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866389" y="1010411"/>
            <a:ext cx="2424049" cy="46266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072763" y="1009650"/>
            <a:ext cx="1218564" cy="4643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865501" y="1009522"/>
            <a:ext cx="1118489" cy="3482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863595" y="1007363"/>
            <a:ext cx="2429256" cy="4678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3854"/>
            <a:ext cx="7045959" cy="2662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163195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spc="-5" dirty="0">
                <a:latin typeface="Trebuchet MS"/>
                <a:cs typeface="Trebuchet MS"/>
              </a:rPr>
              <a:t>Using the internet you can </a:t>
            </a:r>
            <a:r>
              <a:rPr sz="2400" dirty="0">
                <a:latin typeface="Trebuchet MS"/>
                <a:cs typeface="Trebuchet MS"/>
              </a:rPr>
              <a:t>find out </a:t>
            </a:r>
            <a:r>
              <a:rPr sz="2400" spc="-5" dirty="0">
                <a:latin typeface="Trebuchet MS"/>
                <a:cs typeface="Trebuchet MS"/>
              </a:rPr>
              <a:t>what you  have wrong with you and you can </a:t>
            </a:r>
            <a:r>
              <a:rPr sz="2400" dirty="0">
                <a:latin typeface="Trebuchet MS"/>
                <a:cs typeface="Trebuchet MS"/>
              </a:rPr>
              <a:t>get </a:t>
            </a:r>
            <a:r>
              <a:rPr sz="2400" spc="-5" dirty="0">
                <a:latin typeface="Trebuchet MS"/>
                <a:cs typeface="Trebuchet MS"/>
              </a:rPr>
              <a:t>diagnosed  by someone who </a:t>
            </a:r>
            <a:r>
              <a:rPr sz="2400" dirty="0">
                <a:latin typeface="Trebuchet MS"/>
                <a:cs typeface="Trebuchet MS"/>
              </a:rPr>
              <a:t>live </a:t>
            </a:r>
            <a:r>
              <a:rPr sz="2400" spc="-5" dirty="0">
                <a:latin typeface="Trebuchet MS"/>
                <a:cs typeface="Trebuchet MS"/>
              </a:rPr>
              <a:t>many miles away </a:t>
            </a:r>
            <a:r>
              <a:rPr sz="2400" dirty="0">
                <a:latin typeface="Trebuchet MS"/>
                <a:cs typeface="Trebuchet MS"/>
              </a:rPr>
              <a:t>from </a:t>
            </a:r>
            <a:r>
              <a:rPr sz="2400" spc="-5" dirty="0">
                <a:latin typeface="Trebuchet MS"/>
                <a:cs typeface="Trebuchet MS"/>
              </a:rPr>
              <a:t>you  without the hassle </a:t>
            </a:r>
            <a:r>
              <a:rPr sz="2400" dirty="0">
                <a:latin typeface="Trebuchet MS"/>
                <a:cs typeface="Trebuchet MS"/>
              </a:rPr>
              <a:t>of </a:t>
            </a:r>
            <a:r>
              <a:rPr sz="2400" spc="-5" dirty="0">
                <a:latin typeface="Trebuchet MS"/>
                <a:cs typeface="Trebuchet MS"/>
              </a:rPr>
              <a:t>travelling to</a:t>
            </a:r>
            <a:r>
              <a:rPr sz="2400" spc="40" dirty="0">
                <a:latin typeface="Trebuchet MS"/>
                <a:cs typeface="Trebuchet MS"/>
              </a:rPr>
              <a:t> </a:t>
            </a:r>
            <a:r>
              <a:rPr sz="2400" spc="-85" dirty="0">
                <a:latin typeface="Trebuchet MS"/>
                <a:cs typeface="Trebuchet MS"/>
              </a:rPr>
              <a:t>far.</a:t>
            </a:r>
            <a:endParaRPr sz="2400">
              <a:latin typeface="Trebuchet MS"/>
              <a:cs typeface="Trebuchet MS"/>
            </a:endParaRPr>
          </a:p>
          <a:p>
            <a:pPr marL="287020" marR="5080" indent="-274955" algn="just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Also </a:t>
            </a:r>
            <a:r>
              <a:rPr sz="2400" spc="-5" dirty="0">
                <a:latin typeface="Trebuchet MS"/>
                <a:cs typeface="Trebuchet MS"/>
              </a:rPr>
              <a:t>if the symptoms are correct it </a:t>
            </a:r>
            <a:r>
              <a:rPr sz="2400" dirty="0">
                <a:latin typeface="Trebuchet MS"/>
                <a:cs typeface="Trebuchet MS"/>
              </a:rPr>
              <a:t>allows </a:t>
            </a:r>
            <a:r>
              <a:rPr sz="2400" spc="-5" dirty="0">
                <a:latin typeface="Trebuchet MS"/>
                <a:cs typeface="Trebuchet MS"/>
              </a:rPr>
              <a:t>you to  know quicker </a:t>
            </a:r>
            <a:r>
              <a:rPr sz="2400" dirty="0">
                <a:latin typeface="Trebuchet MS"/>
                <a:cs typeface="Trebuchet MS"/>
              </a:rPr>
              <a:t>so you </a:t>
            </a:r>
            <a:r>
              <a:rPr sz="2400" spc="-5" dirty="0">
                <a:latin typeface="Trebuchet MS"/>
                <a:cs typeface="Trebuchet MS"/>
              </a:rPr>
              <a:t>would be able to act against  the illness</a:t>
            </a:r>
            <a:r>
              <a:rPr sz="2400" spc="25" dirty="0">
                <a:latin typeface="Trebuchet MS"/>
                <a:cs typeface="Trebuchet MS"/>
              </a:rPr>
              <a:t> </a:t>
            </a:r>
            <a:r>
              <a:rPr sz="2400" spc="-45" dirty="0">
                <a:latin typeface="Trebuchet MS"/>
                <a:cs typeface="Trebuchet MS"/>
              </a:rPr>
              <a:t>quicker.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806440" y="3901438"/>
            <a:ext cx="2331719" cy="28651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1395" y="1319783"/>
            <a:ext cx="3197352" cy="362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8025" y="976757"/>
            <a:ext cx="3183991" cy="3585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02129" y="975867"/>
            <a:ext cx="1390776" cy="3602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7136" y="975867"/>
            <a:ext cx="1690598" cy="3602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968" y="973836"/>
            <a:ext cx="3188208" cy="3642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2330"/>
            <a:ext cx="6908800" cy="3515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It </a:t>
            </a:r>
            <a:r>
              <a:rPr sz="2800" spc="-10" dirty="0">
                <a:latin typeface="Trebuchet MS"/>
                <a:cs typeface="Trebuchet MS"/>
              </a:rPr>
              <a:t>also </a:t>
            </a:r>
            <a:r>
              <a:rPr sz="2800" spc="-5" dirty="0">
                <a:latin typeface="Trebuchet MS"/>
                <a:cs typeface="Trebuchet MS"/>
              </a:rPr>
              <a:t>to produce a </a:t>
            </a:r>
            <a:r>
              <a:rPr sz="2800" spc="-10" dirty="0">
                <a:latin typeface="Trebuchet MS"/>
                <a:cs typeface="Trebuchet MS"/>
              </a:rPr>
              <a:t>profit also </a:t>
            </a:r>
            <a:r>
              <a:rPr sz="2800" spc="-5" dirty="0">
                <a:latin typeface="Trebuchet MS"/>
                <a:cs typeface="Trebuchet MS"/>
              </a:rPr>
              <a:t>some  </a:t>
            </a:r>
            <a:r>
              <a:rPr sz="2800" spc="-10" dirty="0">
                <a:latin typeface="Trebuchet MS"/>
                <a:cs typeface="Trebuchet MS"/>
              </a:rPr>
              <a:t>companies advertise their products </a:t>
            </a:r>
            <a:r>
              <a:rPr sz="2800" spc="-5" dirty="0">
                <a:latin typeface="Trebuchet MS"/>
                <a:cs typeface="Trebuchet MS"/>
              </a:rPr>
              <a:t>on  other </a:t>
            </a:r>
            <a:r>
              <a:rPr sz="2800" spc="-10" dirty="0">
                <a:latin typeface="Trebuchet MS"/>
                <a:cs typeface="Trebuchet MS"/>
              </a:rPr>
              <a:t>websites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increase the interest in  their</a:t>
            </a:r>
            <a:r>
              <a:rPr sz="2800" spc="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products.</a:t>
            </a:r>
            <a:endParaRPr sz="2800">
              <a:latin typeface="Trebuchet MS"/>
              <a:cs typeface="Trebuchet MS"/>
            </a:endParaRPr>
          </a:p>
          <a:p>
            <a:pPr marL="287020" marR="193040" indent="-274955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This is good </a:t>
            </a:r>
            <a:r>
              <a:rPr sz="2800" spc="-10" dirty="0">
                <a:latin typeface="Trebuchet MS"/>
                <a:cs typeface="Trebuchet MS"/>
              </a:rPr>
              <a:t>because </a:t>
            </a:r>
            <a:r>
              <a:rPr sz="2800" spc="-5" dirty="0">
                <a:latin typeface="Trebuchet MS"/>
                <a:cs typeface="Trebuchet MS"/>
              </a:rPr>
              <a:t>it lets </a:t>
            </a:r>
            <a:r>
              <a:rPr sz="2800" spc="-10" dirty="0">
                <a:latin typeface="Trebuchet MS"/>
                <a:cs typeface="Trebuchet MS"/>
              </a:rPr>
              <a:t>people </a:t>
            </a:r>
            <a:r>
              <a:rPr sz="2800" spc="-5" dirty="0">
                <a:latin typeface="Trebuchet MS"/>
                <a:cs typeface="Trebuchet MS"/>
              </a:rPr>
              <a:t>know  </a:t>
            </a:r>
            <a:r>
              <a:rPr sz="2800" spc="-10" dirty="0">
                <a:latin typeface="Trebuchet MS"/>
                <a:cs typeface="Trebuchet MS"/>
              </a:rPr>
              <a:t>which </a:t>
            </a:r>
            <a:r>
              <a:rPr sz="2800" spc="-5" dirty="0">
                <a:latin typeface="Trebuchet MS"/>
                <a:cs typeface="Trebuchet MS"/>
              </a:rPr>
              <a:t>shop is selling </a:t>
            </a:r>
            <a:r>
              <a:rPr sz="2800" spc="-10" dirty="0">
                <a:latin typeface="Trebuchet MS"/>
                <a:cs typeface="Trebuchet MS"/>
              </a:rPr>
              <a:t>what before they  travel their </a:t>
            </a:r>
            <a:r>
              <a:rPr sz="2800" spc="-5" dirty="0">
                <a:latin typeface="Trebuchet MS"/>
                <a:cs typeface="Trebuchet MS"/>
              </a:rPr>
              <a:t>or can </a:t>
            </a:r>
            <a:r>
              <a:rPr sz="2800" spc="-10" dirty="0">
                <a:latin typeface="Trebuchet MS"/>
                <a:cs typeface="Trebuchet MS"/>
              </a:rPr>
              <a:t>purchase </a:t>
            </a:r>
            <a:r>
              <a:rPr sz="2800" spc="-5" dirty="0">
                <a:latin typeface="Trebuchet MS"/>
                <a:cs typeface="Trebuchet MS"/>
              </a:rPr>
              <a:t>the </a:t>
            </a:r>
            <a:r>
              <a:rPr sz="2800" spc="-10" dirty="0">
                <a:latin typeface="Trebuchet MS"/>
                <a:cs typeface="Trebuchet MS"/>
              </a:rPr>
              <a:t>product  </a:t>
            </a:r>
            <a:r>
              <a:rPr sz="2800" spc="-5" dirty="0">
                <a:latin typeface="Trebuchet MS"/>
                <a:cs typeface="Trebuchet MS"/>
              </a:rPr>
              <a:t>online.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04800" y="5257800"/>
            <a:ext cx="1920239" cy="1371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114800" y="5257800"/>
            <a:ext cx="4038600" cy="13456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1395" y="1319783"/>
            <a:ext cx="3197352" cy="3627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8025" y="976757"/>
            <a:ext cx="3183991" cy="35852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02129" y="975867"/>
            <a:ext cx="1390776" cy="36029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07136" y="975867"/>
            <a:ext cx="1690598" cy="36029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968" y="973836"/>
            <a:ext cx="3188208" cy="3642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2330"/>
            <a:ext cx="6826884" cy="2159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10" dirty="0">
                <a:latin typeface="Trebuchet MS"/>
                <a:cs typeface="Trebuchet MS"/>
              </a:rPr>
              <a:t>Using the internet some world wide  companies can produce </a:t>
            </a:r>
            <a:r>
              <a:rPr sz="2800" spc="-5" dirty="0">
                <a:latin typeface="Trebuchet MS"/>
                <a:cs typeface="Trebuchet MS"/>
              </a:rPr>
              <a:t>large </a:t>
            </a:r>
            <a:r>
              <a:rPr sz="2800" spc="-10" dirty="0">
                <a:latin typeface="Trebuchet MS"/>
                <a:cs typeface="Trebuchet MS"/>
              </a:rPr>
              <a:t>amounts </a:t>
            </a:r>
            <a:r>
              <a:rPr sz="2800" spc="-5" dirty="0">
                <a:latin typeface="Trebuchet MS"/>
                <a:cs typeface="Trebuchet MS"/>
              </a:rPr>
              <a:t>of  </a:t>
            </a:r>
            <a:r>
              <a:rPr sz="2800" spc="-10" dirty="0">
                <a:latin typeface="Trebuchet MS"/>
                <a:cs typeface="Trebuchet MS"/>
              </a:rPr>
              <a:t>profit </a:t>
            </a:r>
            <a:r>
              <a:rPr sz="2800" spc="-5" dirty="0">
                <a:latin typeface="Trebuchet MS"/>
                <a:cs typeface="Trebuchet MS"/>
              </a:rPr>
              <a:t>for </a:t>
            </a:r>
            <a:r>
              <a:rPr sz="2800" spc="-10" dirty="0">
                <a:latin typeface="Trebuchet MS"/>
                <a:cs typeface="Trebuchet MS"/>
              </a:rPr>
              <a:t>example </a:t>
            </a:r>
            <a:r>
              <a:rPr sz="2800" spc="-70" dirty="0">
                <a:latin typeface="Trebuchet MS"/>
                <a:cs typeface="Trebuchet MS"/>
              </a:rPr>
              <a:t>Tesco, </a:t>
            </a:r>
            <a:r>
              <a:rPr sz="2800" spc="-10" dirty="0">
                <a:latin typeface="Trebuchet MS"/>
                <a:cs typeface="Trebuchet MS"/>
              </a:rPr>
              <a:t>Amazon and  Asda this </a:t>
            </a:r>
            <a:r>
              <a:rPr sz="2800" spc="-5" dirty="0">
                <a:latin typeface="Trebuchet MS"/>
                <a:cs typeface="Trebuchet MS"/>
              </a:rPr>
              <a:t>is good </a:t>
            </a:r>
            <a:r>
              <a:rPr sz="2800" spc="-10" dirty="0">
                <a:latin typeface="Trebuchet MS"/>
                <a:cs typeface="Trebuchet MS"/>
              </a:rPr>
              <a:t>way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make their  company more</a:t>
            </a:r>
            <a:r>
              <a:rPr sz="2800" spc="1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known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19026" y="4800600"/>
            <a:ext cx="2534412" cy="181051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3102357" y="4105656"/>
            <a:ext cx="4800600" cy="160020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7491" y="1331975"/>
            <a:ext cx="2804160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299" y="963422"/>
            <a:ext cx="2790875" cy="3818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14626" y="1284605"/>
            <a:ext cx="54610" cy="59055"/>
          </a:xfrm>
          <a:custGeom>
            <a:avLst/>
            <a:gdLst/>
            <a:ahLst/>
            <a:cxnLst/>
            <a:rect l="l" t="t" r="r" b="b"/>
            <a:pathLst>
              <a:path w="54610" h="59055">
                <a:moveTo>
                  <a:pt x="28193" y="0"/>
                </a:moveTo>
                <a:lnTo>
                  <a:pt x="32004" y="0"/>
                </a:lnTo>
                <a:lnTo>
                  <a:pt x="35560" y="762"/>
                </a:lnTo>
                <a:lnTo>
                  <a:pt x="38735" y="2159"/>
                </a:lnTo>
                <a:lnTo>
                  <a:pt x="42037" y="3683"/>
                </a:lnTo>
                <a:lnTo>
                  <a:pt x="44831" y="5587"/>
                </a:lnTo>
                <a:lnTo>
                  <a:pt x="47117" y="8128"/>
                </a:lnTo>
                <a:lnTo>
                  <a:pt x="49403" y="10668"/>
                </a:lnTo>
                <a:lnTo>
                  <a:pt x="51181" y="13462"/>
                </a:lnTo>
                <a:lnTo>
                  <a:pt x="52450" y="16891"/>
                </a:lnTo>
                <a:lnTo>
                  <a:pt x="53721" y="20193"/>
                </a:lnTo>
                <a:lnTo>
                  <a:pt x="54229" y="23622"/>
                </a:lnTo>
                <a:lnTo>
                  <a:pt x="54229" y="26924"/>
                </a:lnTo>
                <a:lnTo>
                  <a:pt x="54229" y="30734"/>
                </a:lnTo>
                <a:lnTo>
                  <a:pt x="30353" y="58928"/>
                </a:lnTo>
                <a:lnTo>
                  <a:pt x="25908" y="58928"/>
                </a:lnTo>
                <a:lnTo>
                  <a:pt x="21717" y="58928"/>
                </a:lnTo>
                <a:lnTo>
                  <a:pt x="18034" y="58166"/>
                </a:lnTo>
                <a:lnTo>
                  <a:pt x="14859" y="56515"/>
                </a:lnTo>
                <a:lnTo>
                  <a:pt x="11684" y="54864"/>
                </a:lnTo>
                <a:lnTo>
                  <a:pt x="0" y="34036"/>
                </a:lnTo>
                <a:lnTo>
                  <a:pt x="0" y="30480"/>
                </a:lnTo>
                <a:lnTo>
                  <a:pt x="0" y="25654"/>
                </a:lnTo>
                <a:lnTo>
                  <a:pt x="18161" y="2032"/>
                </a:lnTo>
                <a:lnTo>
                  <a:pt x="21590" y="635"/>
                </a:lnTo>
                <a:lnTo>
                  <a:pt x="24892" y="0"/>
                </a:lnTo>
                <a:lnTo>
                  <a:pt x="28193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21230" y="1140078"/>
            <a:ext cx="54610" cy="59055"/>
          </a:xfrm>
          <a:custGeom>
            <a:avLst/>
            <a:gdLst/>
            <a:ahLst/>
            <a:cxnLst/>
            <a:rect l="l" t="t" r="r" b="b"/>
            <a:pathLst>
              <a:path w="54610" h="59055">
                <a:moveTo>
                  <a:pt x="28193" y="0"/>
                </a:moveTo>
                <a:lnTo>
                  <a:pt x="32004" y="0"/>
                </a:lnTo>
                <a:lnTo>
                  <a:pt x="35432" y="635"/>
                </a:lnTo>
                <a:lnTo>
                  <a:pt x="38735" y="2159"/>
                </a:lnTo>
                <a:lnTo>
                  <a:pt x="41910" y="3683"/>
                </a:lnTo>
                <a:lnTo>
                  <a:pt x="44704" y="5587"/>
                </a:lnTo>
                <a:lnTo>
                  <a:pt x="46989" y="8128"/>
                </a:lnTo>
                <a:lnTo>
                  <a:pt x="49402" y="10541"/>
                </a:lnTo>
                <a:lnTo>
                  <a:pt x="51181" y="13462"/>
                </a:lnTo>
                <a:lnTo>
                  <a:pt x="52324" y="16763"/>
                </a:lnTo>
                <a:lnTo>
                  <a:pt x="53593" y="20193"/>
                </a:lnTo>
                <a:lnTo>
                  <a:pt x="54229" y="23495"/>
                </a:lnTo>
                <a:lnTo>
                  <a:pt x="54229" y="26924"/>
                </a:lnTo>
                <a:lnTo>
                  <a:pt x="54229" y="30734"/>
                </a:lnTo>
                <a:lnTo>
                  <a:pt x="53593" y="34544"/>
                </a:lnTo>
                <a:lnTo>
                  <a:pt x="52324" y="38226"/>
                </a:lnTo>
                <a:lnTo>
                  <a:pt x="51054" y="42037"/>
                </a:lnTo>
                <a:lnTo>
                  <a:pt x="49149" y="45466"/>
                </a:lnTo>
                <a:lnTo>
                  <a:pt x="46736" y="48513"/>
                </a:lnTo>
                <a:lnTo>
                  <a:pt x="44323" y="51562"/>
                </a:lnTo>
                <a:lnTo>
                  <a:pt x="41275" y="53975"/>
                </a:lnTo>
                <a:lnTo>
                  <a:pt x="37718" y="56007"/>
                </a:lnTo>
                <a:lnTo>
                  <a:pt x="34162" y="57912"/>
                </a:lnTo>
                <a:lnTo>
                  <a:pt x="30225" y="58928"/>
                </a:lnTo>
                <a:lnTo>
                  <a:pt x="25907" y="58928"/>
                </a:lnTo>
                <a:lnTo>
                  <a:pt x="21717" y="58928"/>
                </a:lnTo>
                <a:lnTo>
                  <a:pt x="6731" y="49911"/>
                </a:lnTo>
                <a:lnTo>
                  <a:pt x="4444" y="47244"/>
                </a:lnTo>
                <a:lnTo>
                  <a:pt x="2793" y="44196"/>
                </a:lnTo>
                <a:lnTo>
                  <a:pt x="1650" y="40767"/>
                </a:lnTo>
                <a:lnTo>
                  <a:pt x="507" y="37465"/>
                </a:lnTo>
                <a:lnTo>
                  <a:pt x="0" y="34036"/>
                </a:lnTo>
                <a:lnTo>
                  <a:pt x="0" y="30480"/>
                </a:lnTo>
                <a:lnTo>
                  <a:pt x="0" y="25526"/>
                </a:lnTo>
                <a:lnTo>
                  <a:pt x="762" y="21209"/>
                </a:lnTo>
                <a:lnTo>
                  <a:pt x="2539" y="17399"/>
                </a:lnTo>
                <a:lnTo>
                  <a:pt x="4191" y="13588"/>
                </a:lnTo>
                <a:lnTo>
                  <a:pt x="6350" y="10413"/>
                </a:lnTo>
                <a:lnTo>
                  <a:pt x="9017" y="7874"/>
                </a:lnTo>
                <a:lnTo>
                  <a:pt x="11683" y="5334"/>
                </a:lnTo>
                <a:lnTo>
                  <a:pt x="14731" y="3429"/>
                </a:lnTo>
                <a:lnTo>
                  <a:pt x="18161" y="2032"/>
                </a:lnTo>
                <a:lnTo>
                  <a:pt x="21589" y="635"/>
                </a:lnTo>
                <a:lnTo>
                  <a:pt x="24892" y="0"/>
                </a:lnTo>
                <a:lnTo>
                  <a:pt x="28193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76551" y="1015491"/>
            <a:ext cx="1429511" cy="3307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3410" y="962533"/>
            <a:ext cx="1093774" cy="3836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2063" y="961644"/>
            <a:ext cx="2795016" cy="3855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2075815"/>
            <a:ext cx="656463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The </a:t>
            </a:r>
            <a:r>
              <a:rPr sz="2400" spc="-5" dirty="0">
                <a:latin typeface="Trebuchet MS"/>
                <a:cs typeface="Trebuchet MS"/>
              </a:rPr>
              <a:t>positives </a:t>
            </a:r>
            <a:r>
              <a:rPr sz="2400" dirty="0">
                <a:latin typeface="Trebuchet MS"/>
                <a:cs typeface="Trebuchet MS"/>
              </a:rPr>
              <a:t>for </a:t>
            </a:r>
            <a:r>
              <a:rPr sz="2400" spc="-5" dirty="0">
                <a:latin typeface="Trebuchet MS"/>
                <a:cs typeface="Trebuchet MS"/>
              </a:rPr>
              <a:t>ICT in schools is that it </a:t>
            </a:r>
            <a:r>
              <a:rPr sz="2400" dirty="0">
                <a:latin typeface="Trebuchet MS"/>
                <a:cs typeface="Trebuchet MS"/>
              </a:rPr>
              <a:t>gives  </a:t>
            </a:r>
            <a:r>
              <a:rPr sz="2400" spc="-5" dirty="0">
                <a:latin typeface="Trebuchet MS"/>
                <a:cs typeface="Trebuchet MS"/>
              </a:rPr>
              <a:t>students another option to study and </a:t>
            </a:r>
            <a:r>
              <a:rPr sz="2400" dirty="0">
                <a:latin typeface="Trebuchet MS"/>
                <a:cs typeface="Trebuchet MS"/>
              </a:rPr>
              <a:t>get  </a:t>
            </a:r>
            <a:r>
              <a:rPr sz="2400" spc="-5" dirty="0">
                <a:latin typeface="Trebuchet MS"/>
                <a:cs typeface="Trebuchet MS"/>
              </a:rPr>
              <a:t>qualifications in</a:t>
            </a:r>
            <a:r>
              <a:rPr sz="2400" spc="3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it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667000" y="4806695"/>
            <a:ext cx="2962655" cy="20513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7491" y="1331975"/>
            <a:ext cx="2804160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299" y="963422"/>
            <a:ext cx="2790875" cy="3818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14626" y="1284605"/>
            <a:ext cx="54610" cy="59055"/>
          </a:xfrm>
          <a:custGeom>
            <a:avLst/>
            <a:gdLst/>
            <a:ahLst/>
            <a:cxnLst/>
            <a:rect l="l" t="t" r="r" b="b"/>
            <a:pathLst>
              <a:path w="54610" h="59055">
                <a:moveTo>
                  <a:pt x="28193" y="0"/>
                </a:moveTo>
                <a:lnTo>
                  <a:pt x="32004" y="0"/>
                </a:lnTo>
                <a:lnTo>
                  <a:pt x="35560" y="762"/>
                </a:lnTo>
                <a:lnTo>
                  <a:pt x="38735" y="2159"/>
                </a:lnTo>
                <a:lnTo>
                  <a:pt x="42037" y="3683"/>
                </a:lnTo>
                <a:lnTo>
                  <a:pt x="44831" y="5587"/>
                </a:lnTo>
                <a:lnTo>
                  <a:pt x="47117" y="8128"/>
                </a:lnTo>
                <a:lnTo>
                  <a:pt x="49403" y="10668"/>
                </a:lnTo>
                <a:lnTo>
                  <a:pt x="51181" y="13462"/>
                </a:lnTo>
                <a:lnTo>
                  <a:pt x="52450" y="16891"/>
                </a:lnTo>
                <a:lnTo>
                  <a:pt x="53721" y="20193"/>
                </a:lnTo>
                <a:lnTo>
                  <a:pt x="54229" y="23622"/>
                </a:lnTo>
                <a:lnTo>
                  <a:pt x="54229" y="26924"/>
                </a:lnTo>
                <a:lnTo>
                  <a:pt x="54229" y="30734"/>
                </a:lnTo>
                <a:lnTo>
                  <a:pt x="30353" y="58928"/>
                </a:lnTo>
                <a:lnTo>
                  <a:pt x="25908" y="58928"/>
                </a:lnTo>
                <a:lnTo>
                  <a:pt x="21717" y="58928"/>
                </a:lnTo>
                <a:lnTo>
                  <a:pt x="18034" y="58166"/>
                </a:lnTo>
                <a:lnTo>
                  <a:pt x="14859" y="56515"/>
                </a:lnTo>
                <a:lnTo>
                  <a:pt x="11684" y="54864"/>
                </a:lnTo>
                <a:lnTo>
                  <a:pt x="0" y="34036"/>
                </a:lnTo>
                <a:lnTo>
                  <a:pt x="0" y="30480"/>
                </a:lnTo>
                <a:lnTo>
                  <a:pt x="0" y="25654"/>
                </a:lnTo>
                <a:lnTo>
                  <a:pt x="18161" y="2032"/>
                </a:lnTo>
                <a:lnTo>
                  <a:pt x="21590" y="635"/>
                </a:lnTo>
                <a:lnTo>
                  <a:pt x="24892" y="0"/>
                </a:lnTo>
                <a:lnTo>
                  <a:pt x="28193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21230" y="1140078"/>
            <a:ext cx="54610" cy="59055"/>
          </a:xfrm>
          <a:custGeom>
            <a:avLst/>
            <a:gdLst/>
            <a:ahLst/>
            <a:cxnLst/>
            <a:rect l="l" t="t" r="r" b="b"/>
            <a:pathLst>
              <a:path w="54610" h="59055">
                <a:moveTo>
                  <a:pt x="28193" y="0"/>
                </a:moveTo>
                <a:lnTo>
                  <a:pt x="32004" y="0"/>
                </a:lnTo>
                <a:lnTo>
                  <a:pt x="35432" y="635"/>
                </a:lnTo>
                <a:lnTo>
                  <a:pt x="38735" y="2159"/>
                </a:lnTo>
                <a:lnTo>
                  <a:pt x="41910" y="3683"/>
                </a:lnTo>
                <a:lnTo>
                  <a:pt x="44704" y="5587"/>
                </a:lnTo>
                <a:lnTo>
                  <a:pt x="46989" y="8128"/>
                </a:lnTo>
                <a:lnTo>
                  <a:pt x="49402" y="10541"/>
                </a:lnTo>
                <a:lnTo>
                  <a:pt x="51181" y="13462"/>
                </a:lnTo>
                <a:lnTo>
                  <a:pt x="52324" y="16763"/>
                </a:lnTo>
                <a:lnTo>
                  <a:pt x="53593" y="20193"/>
                </a:lnTo>
                <a:lnTo>
                  <a:pt x="54229" y="23495"/>
                </a:lnTo>
                <a:lnTo>
                  <a:pt x="54229" y="26924"/>
                </a:lnTo>
                <a:lnTo>
                  <a:pt x="54229" y="30734"/>
                </a:lnTo>
                <a:lnTo>
                  <a:pt x="53593" y="34544"/>
                </a:lnTo>
                <a:lnTo>
                  <a:pt x="52324" y="38226"/>
                </a:lnTo>
                <a:lnTo>
                  <a:pt x="51054" y="42037"/>
                </a:lnTo>
                <a:lnTo>
                  <a:pt x="49149" y="45466"/>
                </a:lnTo>
                <a:lnTo>
                  <a:pt x="46736" y="48513"/>
                </a:lnTo>
                <a:lnTo>
                  <a:pt x="44323" y="51562"/>
                </a:lnTo>
                <a:lnTo>
                  <a:pt x="41275" y="53975"/>
                </a:lnTo>
                <a:lnTo>
                  <a:pt x="37718" y="56007"/>
                </a:lnTo>
                <a:lnTo>
                  <a:pt x="34162" y="57912"/>
                </a:lnTo>
                <a:lnTo>
                  <a:pt x="30225" y="58928"/>
                </a:lnTo>
                <a:lnTo>
                  <a:pt x="25907" y="58928"/>
                </a:lnTo>
                <a:lnTo>
                  <a:pt x="21717" y="58928"/>
                </a:lnTo>
                <a:lnTo>
                  <a:pt x="6731" y="49911"/>
                </a:lnTo>
                <a:lnTo>
                  <a:pt x="4444" y="47244"/>
                </a:lnTo>
                <a:lnTo>
                  <a:pt x="2793" y="44196"/>
                </a:lnTo>
                <a:lnTo>
                  <a:pt x="1650" y="40767"/>
                </a:lnTo>
                <a:lnTo>
                  <a:pt x="507" y="37465"/>
                </a:lnTo>
                <a:lnTo>
                  <a:pt x="0" y="34036"/>
                </a:lnTo>
                <a:lnTo>
                  <a:pt x="0" y="30480"/>
                </a:lnTo>
                <a:lnTo>
                  <a:pt x="0" y="25526"/>
                </a:lnTo>
                <a:lnTo>
                  <a:pt x="762" y="21209"/>
                </a:lnTo>
                <a:lnTo>
                  <a:pt x="2539" y="17399"/>
                </a:lnTo>
                <a:lnTo>
                  <a:pt x="4191" y="13588"/>
                </a:lnTo>
                <a:lnTo>
                  <a:pt x="6350" y="10413"/>
                </a:lnTo>
                <a:lnTo>
                  <a:pt x="9017" y="7874"/>
                </a:lnTo>
                <a:lnTo>
                  <a:pt x="11683" y="5334"/>
                </a:lnTo>
                <a:lnTo>
                  <a:pt x="14731" y="3429"/>
                </a:lnTo>
                <a:lnTo>
                  <a:pt x="18161" y="2032"/>
                </a:lnTo>
                <a:lnTo>
                  <a:pt x="21589" y="635"/>
                </a:lnTo>
                <a:lnTo>
                  <a:pt x="24892" y="0"/>
                </a:lnTo>
                <a:lnTo>
                  <a:pt x="28193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876551" y="1015491"/>
            <a:ext cx="1429511" cy="3307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3410" y="962533"/>
            <a:ext cx="1093774" cy="3836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12063" y="961644"/>
            <a:ext cx="2795016" cy="3855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2075815"/>
            <a:ext cx="6726555" cy="2662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276225" indent="-274955" algn="just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Also </a:t>
            </a:r>
            <a:r>
              <a:rPr sz="2400" spc="-5" dirty="0">
                <a:latin typeface="Trebuchet MS"/>
                <a:cs typeface="Trebuchet MS"/>
              </a:rPr>
              <a:t>makes it easier </a:t>
            </a:r>
            <a:r>
              <a:rPr sz="2400" dirty="0">
                <a:latin typeface="Trebuchet MS"/>
                <a:cs typeface="Trebuchet MS"/>
              </a:rPr>
              <a:t>for students </a:t>
            </a:r>
            <a:r>
              <a:rPr sz="2400" spc="-5" dirty="0">
                <a:latin typeface="Trebuchet MS"/>
                <a:cs typeface="Trebuchet MS"/>
              </a:rPr>
              <a:t>to </a:t>
            </a:r>
            <a:r>
              <a:rPr sz="2400" dirty="0">
                <a:latin typeface="Trebuchet MS"/>
                <a:cs typeface="Trebuchet MS"/>
              </a:rPr>
              <a:t>research  </a:t>
            </a:r>
            <a:r>
              <a:rPr sz="2400" spc="-5" dirty="0">
                <a:latin typeface="Trebuchet MS"/>
                <a:cs typeface="Trebuchet MS"/>
              </a:rPr>
              <a:t>what needs to be </a:t>
            </a:r>
            <a:r>
              <a:rPr sz="2400" dirty="0">
                <a:latin typeface="Trebuchet MS"/>
                <a:cs typeface="Trebuchet MS"/>
              </a:rPr>
              <a:t>searched </a:t>
            </a:r>
            <a:r>
              <a:rPr sz="2400" spc="-5" dirty="0">
                <a:latin typeface="Trebuchet MS"/>
                <a:cs typeface="Trebuchet MS"/>
              </a:rPr>
              <a:t>also students can  </a:t>
            </a:r>
            <a:r>
              <a:rPr sz="2400" dirty="0">
                <a:latin typeface="Trebuchet MS"/>
                <a:cs typeface="Trebuchet MS"/>
              </a:rPr>
              <a:t>save </a:t>
            </a:r>
            <a:r>
              <a:rPr sz="2400" spc="-5" dirty="0">
                <a:latin typeface="Trebuchet MS"/>
                <a:cs typeface="Trebuchet MS"/>
              </a:rPr>
              <a:t>their work </a:t>
            </a:r>
            <a:r>
              <a:rPr sz="2400" dirty="0">
                <a:latin typeface="Trebuchet MS"/>
                <a:cs typeface="Trebuchet MS"/>
              </a:rPr>
              <a:t>onto </a:t>
            </a:r>
            <a:r>
              <a:rPr sz="2400" spc="-5" dirty="0">
                <a:latin typeface="Trebuchet MS"/>
                <a:cs typeface="Trebuchet MS"/>
              </a:rPr>
              <a:t>the </a:t>
            </a:r>
            <a:r>
              <a:rPr sz="2400" dirty="0">
                <a:latin typeface="Trebuchet MS"/>
                <a:cs typeface="Trebuchet MS"/>
              </a:rPr>
              <a:t>system </a:t>
            </a:r>
            <a:r>
              <a:rPr sz="2400" spc="-5" dirty="0">
                <a:latin typeface="Trebuchet MS"/>
                <a:cs typeface="Trebuchet MS"/>
              </a:rPr>
              <a:t>and do their  school work </a:t>
            </a:r>
            <a:r>
              <a:rPr sz="2400" dirty="0">
                <a:latin typeface="Trebuchet MS"/>
                <a:cs typeface="Trebuchet MS"/>
              </a:rPr>
              <a:t>on </a:t>
            </a:r>
            <a:r>
              <a:rPr sz="2400" spc="-5" dirty="0">
                <a:latin typeface="Trebuchet MS"/>
                <a:cs typeface="Trebuchet MS"/>
              </a:rPr>
              <a:t>the</a:t>
            </a:r>
            <a:r>
              <a:rPr sz="2400" spc="20" dirty="0">
                <a:latin typeface="Trebuchet MS"/>
                <a:cs typeface="Trebuchet MS"/>
              </a:rPr>
              <a:t> </a:t>
            </a:r>
            <a:r>
              <a:rPr sz="2400" spc="-10" dirty="0">
                <a:latin typeface="Trebuchet MS"/>
                <a:cs typeface="Trebuchet MS"/>
              </a:rPr>
              <a:t>computers.</a:t>
            </a:r>
            <a:endParaRPr sz="2400">
              <a:latin typeface="Trebuchet MS"/>
              <a:cs typeface="Trebuchet MS"/>
            </a:endParaRPr>
          </a:p>
          <a:p>
            <a:pPr marL="287020" marR="5080" indent="-274955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361315" algn="l"/>
                <a:tab pos="362585" algn="l"/>
              </a:tabLst>
            </a:pPr>
            <a:r>
              <a:rPr dirty="0"/>
              <a:t>	</a:t>
            </a:r>
            <a:r>
              <a:rPr sz="2400" dirty="0">
                <a:latin typeface="Trebuchet MS"/>
                <a:cs typeface="Trebuchet MS"/>
              </a:rPr>
              <a:t>Also </a:t>
            </a:r>
            <a:r>
              <a:rPr sz="2400" spc="-5" dirty="0">
                <a:latin typeface="Trebuchet MS"/>
                <a:cs typeface="Trebuchet MS"/>
              </a:rPr>
              <a:t>it can make it </a:t>
            </a:r>
            <a:r>
              <a:rPr sz="2400" dirty="0">
                <a:latin typeface="Trebuchet MS"/>
                <a:cs typeface="Trebuchet MS"/>
              </a:rPr>
              <a:t>so </a:t>
            </a:r>
            <a:r>
              <a:rPr sz="2400" spc="-5" dirty="0">
                <a:latin typeface="Trebuchet MS"/>
                <a:cs typeface="Trebuchet MS"/>
              </a:rPr>
              <a:t>students can email their  work to themselves </a:t>
            </a:r>
            <a:r>
              <a:rPr sz="2400" dirty="0">
                <a:latin typeface="Trebuchet MS"/>
                <a:cs typeface="Trebuchet MS"/>
              </a:rPr>
              <a:t>so </a:t>
            </a:r>
            <a:r>
              <a:rPr sz="2400" spc="-5" dirty="0">
                <a:latin typeface="Trebuchet MS"/>
                <a:cs typeface="Trebuchet MS"/>
              </a:rPr>
              <a:t>they can improve it </a:t>
            </a:r>
            <a:r>
              <a:rPr sz="2400" dirty="0">
                <a:latin typeface="Trebuchet MS"/>
                <a:cs typeface="Trebuchet MS"/>
              </a:rPr>
              <a:t>at  </a:t>
            </a:r>
            <a:r>
              <a:rPr sz="2400" spc="-10" dirty="0">
                <a:latin typeface="Trebuchet MS"/>
                <a:cs typeface="Trebuchet MS"/>
              </a:rPr>
              <a:t>home.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752344" y="4806695"/>
            <a:ext cx="2962656" cy="20513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31975"/>
            <a:ext cx="2601467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7339" y="963422"/>
            <a:ext cx="2586380" cy="3820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6450" y="1015491"/>
            <a:ext cx="1276502" cy="3307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884933" y="962533"/>
            <a:ext cx="1209674" cy="3837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4444" y="961644"/>
            <a:ext cx="2592324" cy="3855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3854"/>
            <a:ext cx="6988175" cy="3028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Overall </a:t>
            </a:r>
            <a:r>
              <a:rPr sz="2400" spc="-5" dirty="0">
                <a:latin typeface="Trebuchet MS"/>
                <a:cs typeface="Trebuchet MS"/>
              </a:rPr>
              <a:t>the positives are that you can  communicate to your </a:t>
            </a:r>
            <a:r>
              <a:rPr sz="2400" dirty="0">
                <a:latin typeface="Trebuchet MS"/>
                <a:cs typeface="Trebuchet MS"/>
              </a:rPr>
              <a:t>friends fast over </a:t>
            </a:r>
            <a:r>
              <a:rPr sz="2400" spc="-5" dirty="0">
                <a:latin typeface="Trebuchet MS"/>
                <a:cs typeface="Trebuchet MS"/>
              </a:rPr>
              <a:t>the  internet, also </a:t>
            </a:r>
            <a:r>
              <a:rPr sz="2400" dirty="0">
                <a:latin typeface="Trebuchet MS"/>
                <a:cs typeface="Trebuchet MS"/>
              </a:rPr>
              <a:t>you </a:t>
            </a:r>
            <a:r>
              <a:rPr sz="2400" spc="-5" dirty="0">
                <a:latin typeface="Trebuchet MS"/>
                <a:cs typeface="Trebuchet MS"/>
              </a:rPr>
              <a:t>can </a:t>
            </a:r>
            <a:r>
              <a:rPr sz="2400" dirty="0">
                <a:latin typeface="Trebuchet MS"/>
                <a:cs typeface="Trebuchet MS"/>
              </a:rPr>
              <a:t>research </a:t>
            </a:r>
            <a:r>
              <a:rPr sz="2400" spc="-5" dirty="0">
                <a:latin typeface="Trebuchet MS"/>
                <a:cs typeface="Trebuchet MS"/>
              </a:rPr>
              <a:t>nearly anything  online and you can purchase products online this  makes it easier to purchase</a:t>
            </a:r>
            <a:r>
              <a:rPr sz="2400" spc="30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stuff.</a:t>
            </a:r>
            <a:endParaRPr sz="2400">
              <a:latin typeface="Trebuchet MS"/>
              <a:cs typeface="Trebuchet MS"/>
            </a:endParaRPr>
          </a:p>
          <a:p>
            <a:pPr marL="287020" marR="78740" indent="-274955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Also </a:t>
            </a:r>
            <a:r>
              <a:rPr sz="2400" spc="-5" dirty="0">
                <a:latin typeface="Trebuchet MS"/>
                <a:cs typeface="Trebuchet MS"/>
              </a:rPr>
              <a:t>it is easier people delivering the product to  your house than going to the store and  purchasing it in</a:t>
            </a:r>
            <a:r>
              <a:rPr sz="2400" spc="2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store.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01767" y="4267198"/>
            <a:ext cx="2951988" cy="2514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4508" y="1760220"/>
            <a:ext cx="5981700" cy="2941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9079" y="1482852"/>
            <a:ext cx="5972556" cy="2910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69747" y="2339339"/>
            <a:ext cx="7786116" cy="29413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4320" y="2061972"/>
            <a:ext cx="7776972" cy="29260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60604" y="2918460"/>
            <a:ext cx="2426208" cy="29413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65175" y="2641092"/>
            <a:ext cx="2417064" cy="29108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2795" y="3954779"/>
            <a:ext cx="7088124" cy="21640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75843" y="3750564"/>
            <a:ext cx="7082028" cy="21488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520440" y="3669791"/>
            <a:ext cx="507491" cy="3188207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924300" y="4038600"/>
            <a:ext cx="0" cy="2590800"/>
          </a:xfrm>
          <a:custGeom>
            <a:avLst/>
            <a:gdLst/>
            <a:ahLst/>
            <a:cxnLst/>
            <a:rect l="l" t="t" r="r" b="b"/>
            <a:pathLst>
              <a:path h="2590800">
                <a:moveTo>
                  <a:pt x="0" y="0"/>
                </a:moveTo>
                <a:lnTo>
                  <a:pt x="0" y="259080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886200" y="4038600"/>
            <a:ext cx="76200" cy="2590800"/>
          </a:xfrm>
          <a:custGeom>
            <a:avLst/>
            <a:gdLst/>
            <a:ahLst/>
            <a:cxnLst/>
            <a:rect l="l" t="t" r="r" b="b"/>
            <a:pathLst>
              <a:path w="76200" h="2590800">
                <a:moveTo>
                  <a:pt x="0" y="2590800"/>
                </a:moveTo>
                <a:lnTo>
                  <a:pt x="76200" y="2590800"/>
                </a:lnTo>
                <a:lnTo>
                  <a:pt x="76200" y="0"/>
                </a:lnTo>
                <a:lnTo>
                  <a:pt x="0" y="0"/>
                </a:lnTo>
                <a:lnTo>
                  <a:pt x="0" y="2590800"/>
                </a:lnTo>
                <a:close/>
              </a:path>
            </a:pathLst>
          </a:custGeom>
          <a:ln w="396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4236" y="336804"/>
            <a:ext cx="7424928" cy="123139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35940" y="1598803"/>
            <a:ext cx="3329940" cy="444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dirty="0">
                <a:latin typeface="Gabriola"/>
                <a:cs typeface="Gabriola"/>
              </a:rPr>
              <a:t>What </a:t>
            </a:r>
            <a:r>
              <a:rPr sz="2400" spc="-5" dirty="0">
                <a:latin typeface="Gabriola"/>
                <a:cs typeface="Gabriola"/>
              </a:rPr>
              <a:t>is</a:t>
            </a:r>
            <a:r>
              <a:rPr sz="2400" spc="10" dirty="0">
                <a:latin typeface="Gabriola"/>
                <a:cs typeface="Gabriola"/>
              </a:rPr>
              <a:t> </a:t>
            </a:r>
            <a:r>
              <a:rPr sz="2400" dirty="0">
                <a:latin typeface="Gabriola"/>
                <a:cs typeface="Gabriola"/>
              </a:rPr>
              <a:t>Social?</a:t>
            </a:r>
            <a:endParaRPr sz="2400">
              <a:latin typeface="Gabriola"/>
              <a:cs typeface="Gabriol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775F54"/>
              </a:buClr>
              <a:buFont typeface="Wingdings"/>
              <a:buChar char=""/>
            </a:pPr>
            <a:endParaRPr sz="300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spcBef>
                <a:spcPts val="5"/>
              </a:spcBef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dirty="0">
                <a:latin typeface="Gabriola"/>
                <a:cs typeface="Gabriola"/>
              </a:rPr>
              <a:t>What </a:t>
            </a:r>
            <a:r>
              <a:rPr sz="2400" spc="-5" dirty="0">
                <a:latin typeface="Gabriola"/>
                <a:cs typeface="Gabriola"/>
              </a:rPr>
              <a:t>is</a:t>
            </a:r>
            <a:r>
              <a:rPr sz="2400" spc="15" dirty="0">
                <a:latin typeface="Gabriola"/>
                <a:cs typeface="Gabriola"/>
              </a:rPr>
              <a:t> </a:t>
            </a:r>
            <a:r>
              <a:rPr sz="2400" spc="-5" dirty="0">
                <a:latin typeface="Gabriola"/>
                <a:cs typeface="Gabriola"/>
              </a:rPr>
              <a:t>Media?</a:t>
            </a:r>
            <a:endParaRPr sz="2400">
              <a:latin typeface="Gabriola"/>
              <a:cs typeface="Gabriola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775F54"/>
              </a:buClr>
              <a:buFont typeface="Wingdings"/>
              <a:buChar char=""/>
            </a:pPr>
            <a:endParaRPr sz="300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dirty="0">
                <a:latin typeface="Gabriola"/>
                <a:cs typeface="Gabriola"/>
              </a:rPr>
              <a:t>What </a:t>
            </a:r>
            <a:r>
              <a:rPr sz="2400" spc="-5" dirty="0">
                <a:latin typeface="Gabriola"/>
                <a:cs typeface="Gabriola"/>
              </a:rPr>
              <a:t>is </a:t>
            </a:r>
            <a:r>
              <a:rPr sz="2400" dirty="0">
                <a:latin typeface="Gabriola"/>
                <a:cs typeface="Gabriola"/>
              </a:rPr>
              <a:t>Social</a:t>
            </a:r>
            <a:r>
              <a:rPr sz="2400" spc="25" dirty="0">
                <a:latin typeface="Gabriola"/>
                <a:cs typeface="Gabriola"/>
              </a:rPr>
              <a:t> </a:t>
            </a:r>
            <a:r>
              <a:rPr sz="2400" dirty="0">
                <a:latin typeface="Gabriola"/>
                <a:cs typeface="Gabriola"/>
              </a:rPr>
              <a:t>Media?</a:t>
            </a:r>
            <a:endParaRPr sz="2400">
              <a:latin typeface="Gabriola"/>
              <a:cs typeface="Gabriola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775F54"/>
              </a:buClr>
              <a:buFont typeface="Wingdings"/>
              <a:buChar char=""/>
            </a:pPr>
            <a:endParaRPr sz="300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spcBef>
                <a:spcPts val="5"/>
              </a:spcBef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spc="-5" dirty="0">
                <a:latin typeface="Gabriola"/>
                <a:cs typeface="Gabriola"/>
              </a:rPr>
              <a:t>Positive Impact of Social</a:t>
            </a:r>
            <a:r>
              <a:rPr sz="2400" spc="15" dirty="0">
                <a:latin typeface="Gabriola"/>
                <a:cs typeface="Gabriola"/>
              </a:rPr>
              <a:t> </a:t>
            </a:r>
            <a:r>
              <a:rPr sz="2400" dirty="0">
                <a:latin typeface="Gabriola"/>
                <a:cs typeface="Gabriola"/>
              </a:rPr>
              <a:t>Media.</a:t>
            </a:r>
            <a:endParaRPr sz="2400">
              <a:latin typeface="Gabriola"/>
              <a:cs typeface="Gabriola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775F54"/>
              </a:buClr>
              <a:buFont typeface="Wingdings"/>
              <a:buChar char=""/>
            </a:pPr>
            <a:endParaRPr sz="300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spc="-5" dirty="0">
                <a:latin typeface="Gabriola"/>
                <a:cs typeface="Gabriola"/>
              </a:rPr>
              <a:t>Negative Impact of Social</a:t>
            </a:r>
            <a:r>
              <a:rPr sz="2400" spc="5" dirty="0">
                <a:latin typeface="Gabriola"/>
                <a:cs typeface="Gabriola"/>
              </a:rPr>
              <a:t> </a:t>
            </a:r>
            <a:r>
              <a:rPr sz="2400" dirty="0">
                <a:latin typeface="Gabriola"/>
                <a:cs typeface="Gabriola"/>
              </a:rPr>
              <a:t>Media.</a:t>
            </a:r>
            <a:endParaRPr sz="2400">
              <a:latin typeface="Gabriola"/>
              <a:cs typeface="Gabriola"/>
            </a:endParaRPr>
          </a:p>
          <a:p>
            <a:pPr>
              <a:lnSpc>
                <a:spcPct val="100000"/>
              </a:lnSpc>
              <a:spcBef>
                <a:spcPts val="55"/>
              </a:spcBef>
              <a:buClr>
                <a:srgbClr val="775F54"/>
              </a:buClr>
              <a:buFont typeface="Wingdings"/>
              <a:buChar char=""/>
            </a:pPr>
            <a:endParaRPr sz="300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spc="-5" dirty="0">
                <a:latin typeface="Gabriola"/>
                <a:cs typeface="Gabriola"/>
              </a:rPr>
              <a:t>Conclusion </a:t>
            </a:r>
            <a:r>
              <a:rPr sz="2400" dirty="0">
                <a:latin typeface="Gabriola"/>
                <a:cs typeface="Gabriola"/>
              </a:rPr>
              <a:t>.</a:t>
            </a:r>
            <a:endParaRPr sz="2400">
              <a:latin typeface="Gabriola"/>
              <a:cs typeface="Gabriol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28927"/>
            <a:ext cx="4629912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7339" y="960374"/>
            <a:ext cx="4615332" cy="5126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55748" y="1008252"/>
            <a:ext cx="1427479" cy="46253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675888" y="1014222"/>
            <a:ext cx="1447673" cy="4597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6450" y="959485"/>
            <a:ext cx="1463446" cy="38366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04444" y="958596"/>
            <a:ext cx="4620767" cy="5166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5940" y="1632331"/>
            <a:ext cx="7022465" cy="24041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5"/>
              </a:spcBef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i="1" dirty="0">
                <a:latin typeface="Trebuchet MS"/>
                <a:cs typeface="Trebuchet MS"/>
              </a:rPr>
              <a:t>The negative on the security is there </a:t>
            </a:r>
            <a:r>
              <a:rPr sz="2600" i="1" spc="-5" dirty="0">
                <a:latin typeface="Trebuchet MS"/>
                <a:cs typeface="Trebuchet MS"/>
              </a:rPr>
              <a:t>are  </a:t>
            </a:r>
            <a:r>
              <a:rPr sz="2600" i="1" dirty="0">
                <a:latin typeface="Trebuchet MS"/>
                <a:cs typeface="Trebuchet MS"/>
              </a:rPr>
              <a:t>some </a:t>
            </a:r>
            <a:r>
              <a:rPr sz="2600" i="1" spc="-5" dirty="0">
                <a:latin typeface="Trebuchet MS"/>
                <a:cs typeface="Trebuchet MS"/>
              </a:rPr>
              <a:t>hackers able </a:t>
            </a:r>
            <a:r>
              <a:rPr sz="2600" i="1" dirty="0">
                <a:latin typeface="Trebuchet MS"/>
                <a:cs typeface="Trebuchet MS"/>
              </a:rPr>
              <a:t>to </a:t>
            </a:r>
            <a:r>
              <a:rPr sz="2600" i="1" spc="-5" dirty="0">
                <a:latin typeface="Trebuchet MS"/>
                <a:cs typeface="Trebuchet MS"/>
              </a:rPr>
              <a:t>break </a:t>
            </a:r>
            <a:r>
              <a:rPr sz="2600" i="1" dirty="0">
                <a:latin typeface="Trebuchet MS"/>
                <a:cs typeface="Trebuchet MS"/>
              </a:rPr>
              <a:t>through </a:t>
            </a:r>
            <a:r>
              <a:rPr sz="2600" i="1" spc="-5" dirty="0">
                <a:latin typeface="Trebuchet MS"/>
                <a:cs typeface="Trebuchet MS"/>
              </a:rPr>
              <a:t>and  </a:t>
            </a:r>
            <a:r>
              <a:rPr sz="2600" i="1" dirty="0">
                <a:latin typeface="Trebuchet MS"/>
                <a:cs typeface="Trebuchet MS"/>
              </a:rPr>
              <a:t>steal things such </a:t>
            </a:r>
            <a:r>
              <a:rPr sz="2600" i="1" spc="-5" dirty="0">
                <a:latin typeface="Trebuchet MS"/>
                <a:cs typeface="Trebuchet MS"/>
              </a:rPr>
              <a:t>as your </a:t>
            </a:r>
            <a:r>
              <a:rPr sz="2600" i="1" dirty="0">
                <a:latin typeface="Trebuchet MS"/>
                <a:cs typeface="Trebuchet MS"/>
              </a:rPr>
              <a:t>credit </a:t>
            </a:r>
            <a:r>
              <a:rPr sz="2600" i="1" spc="-5" dirty="0">
                <a:latin typeface="Trebuchet MS"/>
                <a:cs typeface="Trebuchet MS"/>
              </a:rPr>
              <a:t>card details,  </a:t>
            </a:r>
            <a:r>
              <a:rPr sz="2600" i="1" dirty="0">
                <a:latin typeface="Trebuchet MS"/>
                <a:cs typeface="Trebuchet MS"/>
              </a:rPr>
              <a:t>they could </a:t>
            </a:r>
            <a:r>
              <a:rPr sz="2600" i="1" spc="-5" dirty="0">
                <a:latin typeface="Trebuchet MS"/>
                <a:cs typeface="Trebuchet MS"/>
              </a:rPr>
              <a:t>also commit fraud </a:t>
            </a:r>
            <a:r>
              <a:rPr sz="2600" i="1" dirty="0">
                <a:latin typeface="Trebuchet MS"/>
                <a:cs typeface="Trebuchet MS"/>
              </a:rPr>
              <a:t>and </a:t>
            </a:r>
            <a:r>
              <a:rPr sz="2600" i="1" spc="-5" dirty="0">
                <a:latin typeface="Trebuchet MS"/>
                <a:cs typeface="Trebuchet MS"/>
              </a:rPr>
              <a:t>pretend </a:t>
            </a:r>
            <a:r>
              <a:rPr sz="2600" i="1" dirty="0">
                <a:latin typeface="Trebuchet MS"/>
                <a:cs typeface="Trebuchet MS"/>
              </a:rPr>
              <a:t>to  </a:t>
            </a:r>
            <a:r>
              <a:rPr sz="2600" i="1" spc="-5" dirty="0">
                <a:latin typeface="Trebuchet MS"/>
                <a:cs typeface="Trebuchet MS"/>
              </a:rPr>
              <a:t>be you which </a:t>
            </a:r>
            <a:r>
              <a:rPr sz="2600" i="1" dirty="0">
                <a:latin typeface="Trebuchet MS"/>
                <a:cs typeface="Trebuchet MS"/>
              </a:rPr>
              <a:t>could ultimately </a:t>
            </a:r>
            <a:r>
              <a:rPr sz="2600" i="1" spc="-5" dirty="0">
                <a:latin typeface="Trebuchet MS"/>
                <a:cs typeface="Trebuchet MS"/>
              </a:rPr>
              <a:t>destroy your  </a:t>
            </a:r>
            <a:r>
              <a:rPr sz="2600" i="1" dirty="0">
                <a:latin typeface="Trebuchet MS"/>
                <a:cs typeface="Trebuchet MS"/>
              </a:rPr>
              <a:t>business </a:t>
            </a:r>
            <a:r>
              <a:rPr sz="2600" i="1" spc="-5" dirty="0">
                <a:latin typeface="Trebuchet MS"/>
                <a:cs typeface="Trebuchet MS"/>
              </a:rPr>
              <a:t>and your</a:t>
            </a:r>
            <a:r>
              <a:rPr sz="2600" i="1" spc="-15" dirty="0">
                <a:latin typeface="Trebuchet MS"/>
                <a:cs typeface="Trebuchet MS"/>
              </a:rPr>
              <a:t> </a:t>
            </a:r>
            <a:r>
              <a:rPr sz="2600" i="1" dirty="0">
                <a:latin typeface="Trebuchet MS"/>
                <a:cs typeface="Trebuchet MS"/>
              </a:rPr>
              <a:t>reputation.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989075" y="4081271"/>
            <a:ext cx="2313431" cy="254965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256276" y="4241290"/>
            <a:ext cx="2508504" cy="254203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2063" y="1339596"/>
            <a:ext cx="4660392" cy="3505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8706" y="1007872"/>
            <a:ext cx="4646868" cy="46456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296922" y="1054353"/>
            <a:ext cx="1233804" cy="3003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7817" y="1050671"/>
            <a:ext cx="1706460" cy="30403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38296" y="1006855"/>
            <a:ext cx="1528190" cy="46647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16636" y="1005839"/>
            <a:ext cx="4651248" cy="4693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535940" y="1632331"/>
            <a:ext cx="7009765" cy="2800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5"/>
              </a:spcBef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dirty="0">
                <a:latin typeface="Trebuchet MS"/>
                <a:cs typeface="Trebuchet MS"/>
              </a:rPr>
              <a:t>The </a:t>
            </a:r>
            <a:r>
              <a:rPr sz="2600" spc="-5" dirty="0">
                <a:latin typeface="Trebuchet MS"/>
                <a:cs typeface="Trebuchet MS"/>
              </a:rPr>
              <a:t>negative </a:t>
            </a:r>
            <a:r>
              <a:rPr sz="2600" dirty="0">
                <a:latin typeface="Trebuchet MS"/>
                <a:cs typeface="Trebuchet MS"/>
              </a:rPr>
              <a:t>side </a:t>
            </a:r>
            <a:r>
              <a:rPr sz="2600" spc="-5" dirty="0">
                <a:latin typeface="Trebuchet MS"/>
                <a:cs typeface="Trebuchet MS"/>
              </a:rPr>
              <a:t>is it may prevent </a:t>
            </a:r>
            <a:r>
              <a:rPr sz="2600" dirty="0">
                <a:latin typeface="Trebuchet MS"/>
                <a:cs typeface="Trebuchet MS"/>
              </a:rPr>
              <a:t>one  generation </a:t>
            </a:r>
            <a:r>
              <a:rPr sz="2600" spc="-5" dirty="0">
                <a:latin typeface="Trebuchet MS"/>
                <a:cs typeface="Trebuchet MS"/>
              </a:rPr>
              <a:t>communicating with another due  to their not being much that they can both  </a:t>
            </a:r>
            <a:r>
              <a:rPr sz="2600" dirty="0">
                <a:latin typeface="Trebuchet MS"/>
                <a:cs typeface="Trebuchet MS"/>
              </a:rPr>
              <a:t>relate to </a:t>
            </a:r>
            <a:r>
              <a:rPr sz="2600" spc="-5" dirty="0">
                <a:latin typeface="Trebuchet MS"/>
                <a:cs typeface="Trebuchet MS"/>
              </a:rPr>
              <a:t>it would also mean they </a:t>
            </a:r>
            <a:r>
              <a:rPr sz="2600" dirty="0">
                <a:latin typeface="Trebuchet MS"/>
                <a:cs typeface="Trebuchet MS"/>
              </a:rPr>
              <a:t>may </a:t>
            </a:r>
            <a:r>
              <a:rPr sz="2600" spc="-5" dirty="0">
                <a:latin typeface="Trebuchet MS"/>
                <a:cs typeface="Trebuchet MS"/>
              </a:rPr>
              <a:t>not be  communicating with </a:t>
            </a:r>
            <a:r>
              <a:rPr sz="2600" dirty="0">
                <a:latin typeface="Trebuchet MS"/>
                <a:cs typeface="Trebuchet MS"/>
              </a:rPr>
              <a:t>other </a:t>
            </a:r>
            <a:r>
              <a:rPr sz="2600" spc="-5" dirty="0">
                <a:latin typeface="Trebuchet MS"/>
                <a:cs typeface="Trebuchet MS"/>
              </a:rPr>
              <a:t>people in their  </a:t>
            </a:r>
            <a:r>
              <a:rPr sz="2600" dirty="0">
                <a:latin typeface="Trebuchet MS"/>
                <a:cs typeface="Trebuchet MS"/>
              </a:rPr>
              <a:t>families </a:t>
            </a:r>
            <a:r>
              <a:rPr sz="2600" spc="-5" dirty="0">
                <a:latin typeface="Trebuchet MS"/>
                <a:cs typeface="Trebuchet MS"/>
              </a:rPr>
              <a:t>which is </a:t>
            </a:r>
            <a:r>
              <a:rPr sz="2600" dirty="0">
                <a:latin typeface="Trebuchet MS"/>
                <a:cs typeface="Trebuchet MS"/>
              </a:rPr>
              <a:t>a </a:t>
            </a:r>
            <a:r>
              <a:rPr sz="2600" spc="-5" dirty="0">
                <a:latin typeface="Trebuchet MS"/>
                <a:cs typeface="Trebuchet MS"/>
              </a:rPr>
              <a:t>negative impact on  </a:t>
            </a:r>
            <a:r>
              <a:rPr sz="2600" spc="-45" dirty="0">
                <a:latin typeface="Trebuchet MS"/>
                <a:cs typeface="Trebuchet MS"/>
              </a:rPr>
              <a:t>society.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342644" y="4716779"/>
            <a:ext cx="3006852" cy="214121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000244" y="4628387"/>
            <a:ext cx="2967228" cy="222961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38627" y="1344167"/>
            <a:ext cx="2679192" cy="35356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745994" y="1010411"/>
            <a:ext cx="2664841" cy="46507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951604" y="1059180"/>
            <a:ext cx="1460118" cy="4171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745104" y="1009522"/>
            <a:ext cx="1118488" cy="3482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43200" y="1007363"/>
            <a:ext cx="2670048" cy="4709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2330"/>
            <a:ext cx="6903084" cy="2661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 algn="just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Also </a:t>
            </a:r>
            <a:r>
              <a:rPr sz="2800" spc="-10" dirty="0">
                <a:latin typeface="Trebuchet MS"/>
                <a:cs typeface="Trebuchet MS"/>
              </a:rPr>
              <a:t>the doctors </a:t>
            </a:r>
            <a:r>
              <a:rPr sz="2800" spc="-5" dirty="0">
                <a:latin typeface="Trebuchet MS"/>
                <a:cs typeface="Trebuchet MS"/>
              </a:rPr>
              <a:t>online </a:t>
            </a:r>
            <a:r>
              <a:rPr sz="2800" spc="-10" dirty="0">
                <a:latin typeface="Trebuchet MS"/>
                <a:cs typeface="Trebuchet MS"/>
              </a:rPr>
              <a:t>may diagnose you  wrong because they are not </a:t>
            </a:r>
            <a:r>
              <a:rPr sz="2800" spc="-5" dirty="0">
                <a:latin typeface="Trebuchet MS"/>
                <a:cs typeface="Trebuchet MS"/>
              </a:rPr>
              <a:t>seeing </a:t>
            </a:r>
            <a:r>
              <a:rPr sz="2800" spc="-10" dirty="0">
                <a:latin typeface="Trebuchet MS"/>
                <a:cs typeface="Trebuchet MS"/>
              </a:rPr>
              <a:t>you in  person.</a:t>
            </a:r>
            <a:endParaRPr sz="2800">
              <a:latin typeface="Trebuchet MS"/>
              <a:cs typeface="Trebuchet MS"/>
            </a:endParaRPr>
          </a:p>
          <a:p>
            <a:pPr marL="287020" marR="394335" indent="-274955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Also if </a:t>
            </a:r>
            <a:r>
              <a:rPr sz="2800" spc="-10" dirty="0">
                <a:latin typeface="Trebuchet MS"/>
                <a:cs typeface="Trebuchet MS"/>
              </a:rPr>
              <a:t>you are </a:t>
            </a:r>
            <a:r>
              <a:rPr sz="2800" spc="-5" dirty="0">
                <a:latin typeface="Trebuchet MS"/>
                <a:cs typeface="Trebuchet MS"/>
              </a:rPr>
              <a:t>on a </a:t>
            </a:r>
            <a:r>
              <a:rPr sz="2800" spc="-10" dirty="0">
                <a:latin typeface="Trebuchet MS"/>
                <a:cs typeface="Trebuchet MS"/>
              </a:rPr>
              <a:t>computer </a:t>
            </a:r>
            <a:r>
              <a:rPr sz="2800" spc="-5" dirty="0">
                <a:latin typeface="Trebuchet MS"/>
                <a:cs typeface="Trebuchet MS"/>
              </a:rPr>
              <a:t>all </a:t>
            </a:r>
            <a:r>
              <a:rPr sz="2800" spc="-10" dirty="0">
                <a:latin typeface="Trebuchet MS"/>
                <a:cs typeface="Trebuchet MS"/>
              </a:rPr>
              <a:t>day it  would affect your health because you  would not </a:t>
            </a:r>
            <a:r>
              <a:rPr sz="2800" spc="-5" dirty="0">
                <a:latin typeface="Trebuchet MS"/>
                <a:cs typeface="Trebuchet MS"/>
              </a:rPr>
              <a:t>be getting </a:t>
            </a:r>
            <a:r>
              <a:rPr sz="2800" spc="-10" dirty="0">
                <a:latin typeface="Trebuchet MS"/>
                <a:cs typeface="Trebuchet MS"/>
              </a:rPr>
              <a:t>any</a:t>
            </a:r>
            <a:r>
              <a:rPr sz="2800" spc="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exercise.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5800" y="4648198"/>
            <a:ext cx="2590800" cy="2133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48200" y="4648198"/>
            <a:ext cx="3191255" cy="212293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1395" y="1331975"/>
            <a:ext cx="3105912" cy="335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7606" y="1016380"/>
            <a:ext cx="3092589" cy="459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6717" y="1015491"/>
            <a:ext cx="1548523" cy="3307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50364" y="1017269"/>
            <a:ext cx="1450721" cy="4597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968" y="1013460"/>
            <a:ext cx="3096768" cy="4648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2330"/>
            <a:ext cx="7059930" cy="2159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The </a:t>
            </a:r>
            <a:r>
              <a:rPr sz="2800" spc="-10" dirty="0">
                <a:latin typeface="Trebuchet MS"/>
                <a:cs typeface="Trebuchet MS"/>
              </a:rPr>
              <a:t>Negative side </a:t>
            </a:r>
            <a:r>
              <a:rPr sz="2800" spc="-5" dirty="0">
                <a:latin typeface="Trebuchet MS"/>
                <a:cs typeface="Trebuchet MS"/>
              </a:rPr>
              <a:t>of ICT in </a:t>
            </a:r>
            <a:r>
              <a:rPr sz="2800" spc="-10" dirty="0">
                <a:latin typeface="Trebuchet MS"/>
                <a:cs typeface="Trebuchet MS"/>
              </a:rPr>
              <a:t>business is  that </a:t>
            </a:r>
            <a:r>
              <a:rPr sz="2800" spc="-5" dirty="0">
                <a:latin typeface="Trebuchet MS"/>
                <a:cs typeface="Trebuchet MS"/>
              </a:rPr>
              <a:t>it </a:t>
            </a:r>
            <a:r>
              <a:rPr sz="2800" spc="-10" dirty="0">
                <a:latin typeface="Trebuchet MS"/>
                <a:cs typeface="Trebuchet MS"/>
              </a:rPr>
              <a:t>makes </a:t>
            </a:r>
            <a:r>
              <a:rPr sz="2800" spc="-5" dirty="0">
                <a:latin typeface="Trebuchet MS"/>
                <a:cs typeface="Trebuchet MS"/>
              </a:rPr>
              <a:t>it </a:t>
            </a:r>
            <a:r>
              <a:rPr sz="2800" spc="-10" dirty="0">
                <a:latin typeface="Trebuchet MS"/>
                <a:cs typeface="Trebuchet MS"/>
              </a:rPr>
              <a:t>harder </a:t>
            </a:r>
            <a:r>
              <a:rPr sz="2800" spc="-5" dirty="0">
                <a:latin typeface="Trebuchet MS"/>
                <a:cs typeface="Trebuchet MS"/>
              </a:rPr>
              <a:t>for </a:t>
            </a:r>
            <a:r>
              <a:rPr sz="2800" spc="-10" dirty="0">
                <a:latin typeface="Trebuchet MS"/>
                <a:cs typeface="Trebuchet MS"/>
              </a:rPr>
              <a:t>new companies 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succeed due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big companies such as  </a:t>
            </a:r>
            <a:r>
              <a:rPr sz="2800" spc="-70" dirty="0">
                <a:latin typeface="Trebuchet MS"/>
                <a:cs typeface="Trebuchet MS"/>
              </a:rPr>
              <a:t>Tesco, </a:t>
            </a:r>
            <a:r>
              <a:rPr sz="2800" spc="-5" dirty="0">
                <a:latin typeface="Trebuchet MS"/>
                <a:cs typeface="Trebuchet MS"/>
              </a:rPr>
              <a:t>ASDA </a:t>
            </a:r>
            <a:r>
              <a:rPr sz="2800" spc="-10" dirty="0">
                <a:latin typeface="Trebuchet MS"/>
                <a:cs typeface="Trebuchet MS"/>
              </a:rPr>
              <a:t>and Amazon being well</a:t>
            </a:r>
            <a:r>
              <a:rPr sz="2800" spc="-34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known  </a:t>
            </a:r>
            <a:r>
              <a:rPr sz="2800" spc="-5" dirty="0">
                <a:latin typeface="Trebuchet MS"/>
                <a:cs typeface="Trebuchet MS"/>
              </a:rPr>
              <a:t>online</a:t>
            </a:r>
            <a:r>
              <a:rPr sz="2800" spc="-15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websites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81600" y="4495800"/>
            <a:ext cx="2610611" cy="1752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76755" y="4366259"/>
            <a:ext cx="2162556" cy="21137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1395" y="1331975"/>
            <a:ext cx="3105912" cy="335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7606" y="1016380"/>
            <a:ext cx="3092589" cy="4597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6717" y="1015491"/>
            <a:ext cx="1548523" cy="33070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50364" y="1017269"/>
            <a:ext cx="1450721" cy="45973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5968" y="1013460"/>
            <a:ext cx="3096768" cy="4648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2330"/>
            <a:ext cx="6954520" cy="2585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30" dirty="0">
                <a:latin typeface="Trebuchet MS"/>
                <a:cs typeface="Trebuchet MS"/>
              </a:rPr>
              <a:t>People </a:t>
            </a:r>
            <a:r>
              <a:rPr sz="2800" spc="-10" dirty="0">
                <a:latin typeface="Trebuchet MS"/>
                <a:cs typeface="Trebuchet MS"/>
              </a:rPr>
              <a:t>would more </a:t>
            </a:r>
            <a:r>
              <a:rPr sz="2800" spc="-5" dirty="0">
                <a:latin typeface="Trebuchet MS"/>
                <a:cs typeface="Trebuchet MS"/>
              </a:rPr>
              <a:t>likely visit </a:t>
            </a:r>
            <a:r>
              <a:rPr sz="2800" spc="-10" dirty="0">
                <a:latin typeface="Trebuchet MS"/>
                <a:cs typeface="Trebuchet MS"/>
              </a:rPr>
              <a:t>their  websites </a:t>
            </a:r>
            <a:r>
              <a:rPr sz="2800" spc="-5" dirty="0">
                <a:latin typeface="Trebuchet MS"/>
                <a:cs typeface="Trebuchet MS"/>
              </a:rPr>
              <a:t>over </a:t>
            </a:r>
            <a:r>
              <a:rPr sz="2800" spc="-10" dirty="0">
                <a:latin typeface="Trebuchet MS"/>
                <a:cs typeface="Trebuchet MS"/>
              </a:rPr>
              <a:t>new companies websites </a:t>
            </a:r>
            <a:r>
              <a:rPr sz="2800" spc="-5" dirty="0">
                <a:latin typeface="Trebuchet MS"/>
                <a:cs typeface="Trebuchet MS"/>
              </a:rPr>
              <a:t>or  stores </a:t>
            </a:r>
            <a:r>
              <a:rPr sz="2800" spc="-10" dirty="0">
                <a:latin typeface="Trebuchet MS"/>
                <a:cs typeface="Trebuchet MS"/>
              </a:rPr>
              <a:t>and because </a:t>
            </a:r>
            <a:r>
              <a:rPr sz="2800" spc="-5" dirty="0">
                <a:latin typeface="Trebuchet MS"/>
                <a:cs typeface="Trebuchet MS"/>
              </a:rPr>
              <a:t>of </a:t>
            </a:r>
            <a:r>
              <a:rPr sz="2800" spc="-10" dirty="0">
                <a:latin typeface="Trebuchet MS"/>
                <a:cs typeface="Trebuchet MS"/>
              </a:rPr>
              <a:t>this newer  companies could </a:t>
            </a:r>
            <a:r>
              <a:rPr sz="2800" spc="-5" dirty="0">
                <a:latin typeface="Trebuchet MS"/>
                <a:cs typeface="Trebuchet MS"/>
              </a:rPr>
              <a:t>go </a:t>
            </a:r>
            <a:r>
              <a:rPr sz="2800" spc="-10" dirty="0">
                <a:latin typeface="Trebuchet MS"/>
                <a:cs typeface="Trebuchet MS"/>
              </a:rPr>
              <a:t>into bankruptcy  before they have barely even </a:t>
            </a:r>
            <a:r>
              <a:rPr sz="2800" spc="-5" dirty="0">
                <a:latin typeface="Trebuchet MS"/>
                <a:cs typeface="Trebuchet MS"/>
              </a:rPr>
              <a:t>started </a:t>
            </a:r>
            <a:r>
              <a:rPr sz="2800" spc="-10" dirty="0">
                <a:latin typeface="Trebuchet MS"/>
                <a:cs typeface="Trebuchet MS"/>
              </a:rPr>
              <a:t>to  </a:t>
            </a:r>
            <a:r>
              <a:rPr sz="2800" spc="-5" dirty="0">
                <a:latin typeface="Trebuchet MS"/>
                <a:cs typeface="Trebuchet MS"/>
              </a:rPr>
              <a:t>sell </a:t>
            </a:r>
            <a:r>
              <a:rPr sz="2800" spc="-10" dirty="0">
                <a:latin typeface="Trebuchet MS"/>
                <a:cs typeface="Trebuchet MS"/>
              </a:rPr>
              <a:t>their products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the </a:t>
            </a:r>
            <a:r>
              <a:rPr sz="2800" spc="-5" dirty="0">
                <a:latin typeface="Trebuchet MS"/>
                <a:cs typeface="Trebuchet MS"/>
              </a:rPr>
              <a:t>general</a:t>
            </a:r>
            <a:r>
              <a:rPr sz="2800" spc="5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public.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181600" y="4495800"/>
            <a:ext cx="2610611" cy="175260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476755" y="4366259"/>
            <a:ext cx="2162556" cy="211378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07491" y="1331975"/>
            <a:ext cx="2729484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14299" y="963422"/>
            <a:ext cx="2715564" cy="5126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80032" y="1017269"/>
            <a:ext cx="1450720" cy="4597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3410" y="962533"/>
            <a:ext cx="1171498" cy="38366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2063" y="961644"/>
            <a:ext cx="2720340" cy="5166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3854"/>
            <a:ext cx="6859270" cy="2662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30480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The </a:t>
            </a:r>
            <a:r>
              <a:rPr sz="2400" spc="-5" dirty="0">
                <a:latin typeface="Trebuchet MS"/>
                <a:cs typeface="Trebuchet MS"/>
              </a:rPr>
              <a:t>negative impact </a:t>
            </a:r>
            <a:r>
              <a:rPr sz="2400" dirty="0">
                <a:latin typeface="Trebuchet MS"/>
                <a:cs typeface="Trebuchet MS"/>
              </a:rPr>
              <a:t>from </a:t>
            </a:r>
            <a:r>
              <a:rPr sz="2400" spc="-5" dirty="0">
                <a:latin typeface="Trebuchet MS"/>
                <a:cs typeface="Trebuchet MS"/>
              </a:rPr>
              <a:t>ICT on schools is that  the </a:t>
            </a:r>
            <a:r>
              <a:rPr sz="2400" dirty="0">
                <a:latin typeface="Trebuchet MS"/>
                <a:cs typeface="Trebuchet MS"/>
              </a:rPr>
              <a:t>work </a:t>
            </a:r>
            <a:r>
              <a:rPr sz="2400" spc="-5" dirty="0">
                <a:latin typeface="Trebuchet MS"/>
                <a:cs typeface="Trebuchet MS"/>
              </a:rPr>
              <a:t>that students </a:t>
            </a:r>
            <a:r>
              <a:rPr sz="2400" dirty="0">
                <a:latin typeface="Trebuchet MS"/>
                <a:cs typeface="Trebuchet MS"/>
              </a:rPr>
              <a:t>save on </a:t>
            </a:r>
            <a:r>
              <a:rPr sz="2400" spc="-5" dirty="0">
                <a:latin typeface="Trebuchet MS"/>
                <a:cs typeface="Trebuchet MS"/>
              </a:rPr>
              <a:t>it could be  deleted by </a:t>
            </a:r>
            <a:r>
              <a:rPr sz="2400" dirty="0">
                <a:latin typeface="Trebuchet MS"/>
                <a:cs typeface="Trebuchet MS"/>
              </a:rPr>
              <a:t>a system </a:t>
            </a:r>
            <a:r>
              <a:rPr sz="2400" spc="-5" dirty="0">
                <a:latin typeface="Trebuchet MS"/>
                <a:cs typeface="Trebuchet MS"/>
              </a:rPr>
              <a:t>error</a:t>
            </a:r>
            <a:r>
              <a:rPr sz="2400" spc="30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  <a:p>
            <a:pPr marL="287020" marR="5080" indent="-274955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2916"/>
              <a:buFont typeface="Wingdings"/>
              <a:buChar char="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Also </a:t>
            </a:r>
            <a:r>
              <a:rPr sz="2400" spc="-5" dirty="0">
                <a:latin typeface="Trebuchet MS"/>
                <a:cs typeface="Trebuchet MS"/>
              </a:rPr>
              <a:t>they could have </a:t>
            </a:r>
            <a:r>
              <a:rPr sz="2400" dirty="0">
                <a:latin typeface="Trebuchet MS"/>
                <a:cs typeface="Trebuchet MS"/>
              </a:rPr>
              <a:t>received </a:t>
            </a:r>
            <a:r>
              <a:rPr sz="2400" spc="-5" dirty="0">
                <a:latin typeface="Trebuchet MS"/>
                <a:cs typeface="Trebuchet MS"/>
              </a:rPr>
              <a:t>the wrong  </a:t>
            </a:r>
            <a:r>
              <a:rPr sz="2400" spc="-10" dirty="0">
                <a:latin typeface="Trebuchet MS"/>
                <a:cs typeface="Trebuchet MS"/>
              </a:rPr>
              <a:t>information </a:t>
            </a:r>
            <a:r>
              <a:rPr sz="2400" dirty="0">
                <a:latin typeface="Trebuchet MS"/>
                <a:cs typeface="Trebuchet MS"/>
              </a:rPr>
              <a:t>from </a:t>
            </a:r>
            <a:r>
              <a:rPr sz="2400" spc="-5" dirty="0">
                <a:latin typeface="Trebuchet MS"/>
                <a:cs typeface="Trebuchet MS"/>
              </a:rPr>
              <a:t>the </a:t>
            </a:r>
            <a:r>
              <a:rPr sz="2400" dirty="0">
                <a:latin typeface="Trebuchet MS"/>
                <a:cs typeface="Trebuchet MS"/>
              </a:rPr>
              <a:t>research </a:t>
            </a:r>
            <a:r>
              <a:rPr sz="2400" spc="-5" dirty="0">
                <a:latin typeface="Trebuchet MS"/>
                <a:cs typeface="Trebuchet MS"/>
              </a:rPr>
              <a:t>they did because  they used the wrong websites to </a:t>
            </a:r>
            <a:r>
              <a:rPr sz="2400" dirty="0">
                <a:latin typeface="Trebuchet MS"/>
                <a:cs typeface="Trebuchet MS"/>
              </a:rPr>
              <a:t>get </a:t>
            </a:r>
            <a:r>
              <a:rPr sz="2400" spc="-5" dirty="0">
                <a:latin typeface="Trebuchet MS"/>
                <a:cs typeface="Trebuchet MS"/>
              </a:rPr>
              <a:t>the  </a:t>
            </a:r>
            <a:r>
              <a:rPr sz="2400" spc="-10" dirty="0">
                <a:latin typeface="Trebuchet MS"/>
                <a:cs typeface="Trebuchet MS"/>
              </a:rPr>
              <a:t>information</a:t>
            </a:r>
            <a:r>
              <a:rPr sz="2400" spc="5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from.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551176" y="4044695"/>
            <a:ext cx="3538728" cy="28133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31975"/>
            <a:ext cx="2773679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6806" y="963422"/>
            <a:ext cx="2759125" cy="5126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5917" y="1017269"/>
            <a:ext cx="1449247" cy="4597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7145" y="962533"/>
            <a:ext cx="1209675" cy="3837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4444" y="961644"/>
            <a:ext cx="2764535" cy="5166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3854"/>
            <a:ext cx="699706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dirty="0">
                <a:latin typeface="Trebuchet MS"/>
                <a:cs typeface="Trebuchet MS"/>
              </a:rPr>
              <a:t>The </a:t>
            </a:r>
            <a:r>
              <a:rPr sz="2400" spc="-5" dirty="0">
                <a:latin typeface="Trebuchet MS"/>
                <a:cs typeface="Trebuchet MS"/>
              </a:rPr>
              <a:t>Negative impacts </a:t>
            </a:r>
            <a:r>
              <a:rPr sz="2400" dirty="0">
                <a:latin typeface="Trebuchet MS"/>
                <a:cs typeface="Trebuchet MS"/>
              </a:rPr>
              <a:t>on society </a:t>
            </a:r>
            <a:r>
              <a:rPr sz="2400" spc="-5" dirty="0">
                <a:latin typeface="Trebuchet MS"/>
                <a:cs typeface="Trebuchet MS"/>
              </a:rPr>
              <a:t>is that it  creates </a:t>
            </a:r>
            <a:r>
              <a:rPr sz="2400" dirty="0">
                <a:latin typeface="Trebuchet MS"/>
                <a:cs typeface="Trebuchet MS"/>
              </a:rPr>
              <a:t>a </a:t>
            </a:r>
            <a:r>
              <a:rPr sz="2400" spc="-5" dirty="0">
                <a:latin typeface="Trebuchet MS"/>
                <a:cs typeface="Trebuchet MS"/>
              </a:rPr>
              <a:t>generation barrier where different  generations are </a:t>
            </a:r>
            <a:r>
              <a:rPr sz="2400" dirty="0">
                <a:latin typeface="Trebuchet MS"/>
                <a:cs typeface="Trebuchet MS"/>
              </a:rPr>
              <a:t>rarely </a:t>
            </a:r>
            <a:r>
              <a:rPr sz="2400" spc="-10" dirty="0">
                <a:latin typeface="Trebuchet MS"/>
                <a:cs typeface="Trebuchet MS"/>
              </a:rPr>
              <a:t>communicating </a:t>
            </a:r>
            <a:r>
              <a:rPr sz="2400" spc="-5" dirty="0">
                <a:latin typeface="Trebuchet MS"/>
                <a:cs typeface="Trebuchet MS"/>
              </a:rPr>
              <a:t>also it can  make people vulnerable to hackers </a:t>
            </a:r>
            <a:r>
              <a:rPr sz="2400" dirty="0">
                <a:latin typeface="Trebuchet MS"/>
                <a:cs typeface="Trebuchet MS"/>
              </a:rPr>
              <a:t>viruses </a:t>
            </a:r>
            <a:r>
              <a:rPr sz="2400" spc="-5" dirty="0">
                <a:latin typeface="Trebuchet MS"/>
                <a:cs typeface="Trebuchet MS"/>
              </a:rPr>
              <a:t>and  identity</a:t>
            </a:r>
            <a:r>
              <a:rPr sz="2400" spc="10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thief's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62855" y="4322063"/>
            <a:ext cx="2371344" cy="25359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31975"/>
            <a:ext cx="2773679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6806" y="963422"/>
            <a:ext cx="2759125" cy="5126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5917" y="1017269"/>
            <a:ext cx="1449247" cy="4597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57145" y="962533"/>
            <a:ext cx="1209675" cy="3837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04444" y="961644"/>
            <a:ext cx="2764535" cy="5166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2075815"/>
            <a:ext cx="7001509" cy="2296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7020" marR="307975" indent="-274955" algn="just">
              <a:lnSpc>
                <a:spcPct val="100000"/>
              </a:lnSpc>
              <a:spcBef>
                <a:spcPts val="1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362585" algn="l"/>
              </a:tabLst>
            </a:pPr>
            <a:r>
              <a:rPr dirty="0"/>
              <a:t>	</a:t>
            </a:r>
            <a:r>
              <a:rPr sz="2400" dirty="0">
                <a:latin typeface="Trebuchet MS"/>
                <a:cs typeface="Trebuchet MS"/>
              </a:rPr>
              <a:t>Also </a:t>
            </a:r>
            <a:r>
              <a:rPr sz="2400" spc="-5" dirty="0">
                <a:latin typeface="Trebuchet MS"/>
                <a:cs typeface="Trebuchet MS"/>
              </a:rPr>
              <a:t>they could </a:t>
            </a:r>
            <a:r>
              <a:rPr sz="2400" dirty="0">
                <a:latin typeface="Trebuchet MS"/>
                <a:cs typeface="Trebuchet MS"/>
              </a:rPr>
              <a:t>get </a:t>
            </a:r>
            <a:r>
              <a:rPr sz="2400" spc="-5" dirty="0">
                <a:latin typeface="Trebuchet MS"/>
                <a:cs typeface="Trebuchet MS"/>
              </a:rPr>
              <a:t>the wrong </a:t>
            </a:r>
            <a:r>
              <a:rPr sz="2400" spc="-10" dirty="0">
                <a:latin typeface="Trebuchet MS"/>
                <a:cs typeface="Trebuchet MS"/>
              </a:rPr>
              <a:t>information </a:t>
            </a:r>
            <a:r>
              <a:rPr sz="2400" dirty="0">
                <a:latin typeface="Trebuchet MS"/>
                <a:cs typeface="Trebuchet MS"/>
              </a:rPr>
              <a:t>for  </a:t>
            </a:r>
            <a:r>
              <a:rPr sz="2400" spc="-5" dirty="0">
                <a:latin typeface="Trebuchet MS"/>
                <a:cs typeface="Trebuchet MS"/>
              </a:rPr>
              <a:t>things </a:t>
            </a:r>
            <a:r>
              <a:rPr sz="2400" dirty="0">
                <a:latin typeface="Trebuchet MS"/>
                <a:cs typeface="Trebuchet MS"/>
              </a:rPr>
              <a:t>such </a:t>
            </a:r>
            <a:r>
              <a:rPr sz="2400" spc="-5" dirty="0">
                <a:latin typeface="Trebuchet MS"/>
                <a:cs typeface="Trebuchet MS"/>
              </a:rPr>
              <a:t>as coursework if they are using the  wrong websites </a:t>
            </a:r>
            <a:r>
              <a:rPr sz="2400" dirty="0">
                <a:latin typeface="Trebuchet MS"/>
                <a:cs typeface="Trebuchet MS"/>
              </a:rPr>
              <a:t>for</a:t>
            </a:r>
            <a:r>
              <a:rPr sz="2400" spc="25" dirty="0">
                <a:latin typeface="Trebuchet MS"/>
                <a:cs typeface="Trebuchet MS"/>
              </a:rPr>
              <a:t> </a:t>
            </a:r>
            <a:r>
              <a:rPr sz="2400" spc="-5" dirty="0">
                <a:latin typeface="Trebuchet MS"/>
                <a:cs typeface="Trebuchet MS"/>
              </a:rPr>
              <a:t>information.</a:t>
            </a:r>
            <a:endParaRPr sz="2400">
              <a:latin typeface="Trebuchet MS"/>
              <a:cs typeface="Trebuchet MS"/>
            </a:endParaRPr>
          </a:p>
          <a:p>
            <a:pPr marL="287020" marR="5080" indent="-274955">
              <a:lnSpc>
                <a:spcPct val="100000"/>
              </a:lnSpc>
              <a:spcBef>
                <a:spcPts val="600"/>
              </a:spcBef>
              <a:buClr>
                <a:srgbClr val="775F54"/>
              </a:buClr>
              <a:buSzPct val="72916"/>
              <a:buFont typeface="Wingdings 2"/>
              <a:buChar char=""/>
              <a:tabLst>
                <a:tab pos="287655" algn="l"/>
              </a:tabLst>
            </a:pPr>
            <a:r>
              <a:rPr sz="2400" spc="-5" dirty="0">
                <a:latin typeface="Trebuchet MS"/>
                <a:cs typeface="Trebuchet MS"/>
              </a:rPr>
              <a:t>It could cause </a:t>
            </a:r>
            <a:r>
              <a:rPr sz="2400" dirty="0">
                <a:latin typeface="Trebuchet MS"/>
                <a:cs typeface="Trebuchet MS"/>
              </a:rPr>
              <a:t>some </a:t>
            </a:r>
            <a:r>
              <a:rPr sz="2400" spc="-5" dirty="0">
                <a:latin typeface="Trebuchet MS"/>
                <a:cs typeface="Trebuchet MS"/>
              </a:rPr>
              <a:t>bad health because </a:t>
            </a:r>
            <a:r>
              <a:rPr sz="2400" dirty="0">
                <a:latin typeface="Trebuchet MS"/>
                <a:cs typeface="Trebuchet MS"/>
              </a:rPr>
              <a:t>of  </a:t>
            </a:r>
            <a:r>
              <a:rPr sz="2400" spc="-5" dirty="0">
                <a:latin typeface="Trebuchet MS"/>
                <a:cs typeface="Trebuchet MS"/>
              </a:rPr>
              <a:t>damage to the eyes and also it could cause </a:t>
            </a:r>
            <a:r>
              <a:rPr sz="2400" dirty="0">
                <a:latin typeface="Trebuchet MS"/>
                <a:cs typeface="Trebuchet MS"/>
              </a:rPr>
              <a:t>small  </a:t>
            </a:r>
            <a:r>
              <a:rPr sz="2400" spc="-5" dirty="0">
                <a:latin typeface="Trebuchet MS"/>
                <a:cs typeface="Trebuchet MS"/>
              </a:rPr>
              <a:t>businesses to </a:t>
            </a:r>
            <a:r>
              <a:rPr sz="2400" dirty="0">
                <a:latin typeface="Trebuchet MS"/>
                <a:cs typeface="Trebuchet MS"/>
              </a:rPr>
              <a:t>go</a:t>
            </a:r>
            <a:r>
              <a:rPr sz="2400" spc="25" dirty="0">
                <a:latin typeface="Trebuchet MS"/>
                <a:cs typeface="Trebuchet MS"/>
              </a:rPr>
              <a:t> </a:t>
            </a:r>
            <a:r>
              <a:rPr sz="2400" spc="-10" dirty="0">
                <a:latin typeface="Trebuchet MS"/>
                <a:cs typeface="Trebuchet MS"/>
              </a:rPr>
              <a:t>bankrupt.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562855" y="4322063"/>
            <a:ext cx="2371344" cy="25359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3587" y="1328927"/>
            <a:ext cx="2065020" cy="3870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0319" y="961136"/>
            <a:ext cx="2050923" cy="38214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517013" y="1281557"/>
            <a:ext cx="54610" cy="59055"/>
          </a:xfrm>
          <a:custGeom>
            <a:avLst/>
            <a:gdLst/>
            <a:ahLst/>
            <a:cxnLst/>
            <a:rect l="l" t="t" r="r" b="b"/>
            <a:pathLst>
              <a:path w="54610" h="59055">
                <a:moveTo>
                  <a:pt x="28193" y="0"/>
                </a:moveTo>
                <a:lnTo>
                  <a:pt x="32004" y="0"/>
                </a:lnTo>
                <a:lnTo>
                  <a:pt x="35560" y="762"/>
                </a:lnTo>
                <a:lnTo>
                  <a:pt x="38735" y="2158"/>
                </a:lnTo>
                <a:lnTo>
                  <a:pt x="42037" y="3682"/>
                </a:lnTo>
                <a:lnTo>
                  <a:pt x="44831" y="5587"/>
                </a:lnTo>
                <a:lnTo>
                  <a:pt x="47117" y="8127"/>
                </a:lnTo>
                <a:lnTo>
                  <a:pt x="49403" y="10667"/>
                </a:lnTo>
                <a:lnTo>
                  <a:pt x="51181" y="13462"/>
                </a:lnTo>
                <a:lnTo>
                  <a:pt x="52450" y="16890"/>
                </a:lnTo>
                <a:lnTo>
                  <a:pt x="53593" y="20192"/>
                </a:lnTo>
                <a:lnTo>
                  <a:pt x="54229" y="23621"/>
                </a:lnTo>
                <a:lnTo>
                  <a:pt x="54229" y="26923"/>
                </a:lnTo>
                <a:lnTo>
                  <a:pt x="54229" y="30733"/>
                </a:lnTo>
                <a:lnTo>
                  <a:pt x="46736" y="48513"/>
                </a:lnTo>
                <a:lnTo>
                  <a:pt x="44323" y="51562"/>
                </a:lnTo>
                <a:lnTo>
                  <a:pt x="41275" y="53975"/>
                </a:lnTo>
                <a:lnTo>
                  <a:pt x="37718" y="56006"/>
                </a:lnTo>
                <a:lnTo>
                  <a:pt x="34162" y="57912"/>
                </a:lnTo>
                <a:lnTo>
                  <a:pt x="30225" y="58927"/>
                </a:lnTo>
                <a:lnTo>
                  <a:pt x="25907" y="58927"/>
                </a:lnTo>
                <a:lnTo>
                  <a:pt x="21717" y="58927"/>
                </a:lnTo>
                <a:lnTo>
                  <a:pt x="18034" y="58165"/>
                </a:lnTo>
                <a:lnTo>
                  <a:pt x="14859" y="56514"/>
                </a:lnTo>
                <a:lnTo>
                  <a:pt x="11684" y="54863"/>
                </a:lnTo>
                <a:lnTo>
                  <a:pt x="8889" y="52704"/>
                </a:lnTo>
                <a:lnTo>
                  <a:pt x="6731" y="49910"/>
                </a:lnTo>
                <a:lnTo>
                  <a:pt x="4444" y="47243"/>
                </a:lnTo>
                <a:lnTo>
                  <a:pt x="2793" y="44195"/>
                </a:lnTo>
                <a:lnTo>
                  <a:pt x="1650" y="40893"/>
                </a:lnTo>
                <a:lnTo>
                  <a:pt x="507" y="37464"/>
                </a:lnTo>
                <a:lnTo>
                  <a:pt x="0" y="34035"/>
                </a:lnTo>
                <a:lnTo>
                  <a:pt x="0" y="30479"/>
                </a:lnTo>
                <a:lnTo>
                  <a:pt x="0" y="25653"/>
                </a:lnTo>
                <a:lnTo>
                  <a:pt x="762" y="21208"/>
                </a:lnTo>
                <a:lnTo>
                  <a:pt x="2539" y="17398"/>
                </a:lnTo>
                <a:lnTo>
                  <a:pt x="4191" y="13588"/>
                </a:lnTo>
                <a:lnTo>
                  <a:pt x="18161" y="2031"/>
                </a:lnTo>
                <a:lnTo>
                  <a:pt x="21589" y="634"/>
                </a:lnTo>
                <a:lnTo>
                  <a:pt x="24892" y="0"/>
                </a:lnTo>
                <a:lnTo>
                  <a:pt x="28193" y="0"/>
                </a:lnTo>
                <a:close/>
              </a:path>
            </a:pathLst>
          </a:custGeom>
          <a:ln w="3175">
            <a:solidFill>
              <a:srgbClr val="DFCA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19430" y="959485"/>
            <a:ext cx="1897126" cy="38468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518159" y="958596"/>
            <a:ext cx="2055876" cy="3870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5940" y="1632331"/>
            <a:ext cx="6990715" cy="3105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5"/>
              </a:spcBef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dirty="0">
                <a:latin typeface="Trebuchet MS"/>
                <a:cs typeface="Trebuchet MS"/>
              </a:rPr>
              <a:t>The Final </a:t>
            </a:r>
            <a:r>
              <a:rPr sz="2600" spc="-5" dirty="0">
                <a:latin typeface="Trebuchet MS"/>
                <a:cs typeface="Trebuchet MS"/>
              </a:rPr>
              <a:t>Conclusion is that Social Media </a:t>
            </a:r>
            <a:r>
              <a:rPr sz="2600" dirty="0">
                <a:latin typeface="Trebuchet MS"/>
                <a:cs typeface="Trebuchet MS"/>
              </a:rPr>
              <a:t>just  like a </a:t>
            </a:r>
            <a:r>
              <a:rPr sz="2600" b="1" i="1" spc="-5" dirty="0">
                <a:latin typeface="Trebuchet MS"/>
                <a:cs typeface="Trebuchet MS"/>
              </a:rPr>
              <a:t>HALF GLASS </a:t>
            </a:r>
            <a:r>
              <a:rPr sz="2600" dirty="0">
                <a:latin typeface="Trebuchet MS"/>
                <a:cs typeface="Trebuchet MS"/>
              </a:rPr>
              <a:t>of</a:t>
            </a:r>
            <a:r>
              <a:rPr sz="2600" spc="-20" dirty="0">
                <a:latin typeface="Trebuchet MS"/>
                <a:cs typeface="Trebuchet MS"/>
              </a:rPr>
              <a:t> </a:t>
            </a:r>
            <a:r>
              <a:rPr sz="2600" spc="-85" dirty="0">
                <a:latin typeface="Trebuchet MS"/>
                <a:cs typeface="Trebuchet MS"/>
              </a:rPr>
              <a:t>Water.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775F54"/>
              </a:buClr>
              <a:buFont typeface="Wingdings"/>
              <a:buChar char=""/>
            </a:pPr>
            <a:endParaRPr sz="375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spc="-5" dirty="0">
                <a:latin typeface="Trebuchet MS"/>
                <a:cs typeface="Trebuchet MS"/>
              </a:rPr>
              <a:t>It depend </a:t>
            </a:r>
            <a:r>
              <a:rPr sz="2600" dirty="0">
                <a:latin typeface="Trebuchet MS"/>
                <a:cs typeface="Trebuchet MS"/>
              </a:rPr>
              <a:t>on </a:t>
            </a:r>
            <a:r>
              <a:rPr sz="2600" spc="-5" dirty="0">
                <a:latin typeface="Trebuchet MS"/>
                <a:cs typeface="Trebuchet MS"/>
              </a:rPr>
              <a:t>us </a:t>
            </a:r>
            <a:r>
              <a:rPr sz="2600" dirty="0">
                <a:latin typeface="Trebuchet MS"/>
                <a:cs typeface="Trebuchet MS"/>
              </a:rPr>
              <a:t>that </a:t>
            </a:r>
            <a:r>
              <a:rPr sz="2600" spc="-5" dirty="0">
                <a:latin typeface="Trebuchet MS"/>
                <a:cs typeface="Trebuchet MS"/>
              </a:rPr>
              <a:t>what </a:t>
            </a:r>
            <a:r>
              <a:rPr sz="2600" dirty="0">
                <a:latin typeface="Trebuchet MS"/>
                <a:cs typeface="Trebuchet MS"/>
              </a:rPr>
              <a:t>we</a:t>
            </a:r>
            <a:r>
              <a:rPr sz="2600" spc="-45" dirty="0"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see.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Clr>
                <a:srgbClr val="775F54"/>
              </a:buClr>
              <a:buFont typeface="Wingdings"/>
              <a:buChar char=""/>
            </a:pPr>
            <a:endParaRPr sz="3750">
              <a:latin typeface="Times New Roman"/>
              <a:cs typeface="Times New Roman"/>
            </a:endParaRPr>
          </a:p>
          <a:p>
            <a:pPr marL="287020" marR="7620" indent="-274955">
              <a:lnSpc>
                <a:spcPct val="100000"/>
              </a:lnSpc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spc="-5" dirty="0">
                <a:latin typeface="Trebuchet MS"/>
                <a:cs typeface="Trebuchet MS"/>
              </a:rPr>
              <a:t>In </a:t>
            </a:r>
            <a:r>
              <a:rPr sz="2600" dirty="0">
                <a:latin typeface="Trebuchet MS"/>
                <a:cs typeface="Trebuchet MS"/>
              </a:rPr>
              <a:t>other </a:t>
            </a:r>
            <a:r>
              <a:rPr sz="2600" spc="-5" dirty="0">
                <a:latin typeface="Trebuchet MS"/>
                <a:cs typeface="Trebuchet MS"/>
              </a:rPr>
              <a:t>words </a:t>
            </a:r>
            <a:r>
              <a:rPr sz="2600" spc="-45" dirty="0">
                <a:latin typeface="Trebuchet MS"/>
                <a:cs typeface="Trebuchet MS"/>
              </a:rPr>
              <a:t>it’s </a:t>
            </a:r>
            <a:r>
              <a:rPr sz="2600" spc="-5" dirty="0">
                <a:latin typeface="Trebuchet MS"/>
                <a:cs typeface="Trebuchet MS"/>
              </a:rPr>
              <a:t>matter </a:t>
            </a:r>
            <a:r>
              <a:rPr sz="2600" dirty="0">
                <a:latin typeface="Trebuchet MS"/>
                <a:cs typeface="Trebuchet MS"/>
              </a:rPr>
              <a:t>of </a:t>
            </a:r>
            <a:r>
              <a:rPr sz="2600" spc="-5" dirty="0">
                <a:latin typeface="Trebuchet MS"/>
                <a:cs typeface="Trebuchet MS"/>
              </a:rPr>
              <a:t>choice </a:t>
            </a:r>
            <a:r>
              <a:rPr sz="2600" dirty="0">
                <a:latin typeface="Trebuchet MS"/>
                <a:cs typeface="Trebuchet MS"/>
              </a:rPr>
              <a:t>that </a:t>
            </a:r>
            <a:r>
              <a:rPr sz="2600" spc="-5" dirty="0">
                <a:latin typeface="Trebuchet MS"/>
                <a:cs typeface="Trebuchet MS"/>
              </a:rPr>
              <a:t>how  </a:t>
            </a:r>
            <a:r>
              <a:rPr sz="2600" dirty="0">
                <a:latin typeface="Trebuchet MS"/>
                <a:cs typeface="Trebuchet MS"/>
              </a:rPr>
              <a:t>we use</a:t>
            </a:r>
            <a:r>
              <a:rPr sz="2600" spc="-3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it.</a:t>
            </a:r>
            <a:endParaRPr sz="2600">
              <a:latin typeface="Trebuchet MS"/>
              <a:cs typeface="Trebuchet M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236464" y="4474462"/>
            <a:ext cx="2176272" cy="238353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236464" y="5465062"/>
            <a:ext cx="2176272" cy="139293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5487" y="1298447"/>
            <a:ext cx="3410712" cy="475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3222" y="846708"/>
            <a:ext cx="3394976" cy="4682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40814" y="1054227"/>
            <a:ext cx="286385" cy="260985"/>
          </a:xfrm>
          <a:custGeom>
            <a:avLst/>
            <a:gdLst/>
            <a:ahLst/>
            <a:cxnLst/>
            <a:rect l="l" t="t" r="r" b="b"/>
            <a:pathLst>
              <a:path w="286385" h="260984">
                <a:moveTo>
                  <a:pt x="214756" y="0"/>
                </a:moveTo>
                <a:lnTo>
                  <a:pt x="257302" y="8255"/>
                </a:lnTo>
                <a:lnTo>
                  <a:pt x="263906" y="12446"/>
                </a:lnTo>
                <a:lnTo>
                  <a:pt x="270637" y="16637"/>
                </a:lnTo>
                <a:lnTo>
                  <a:pt x="275971" y="21717"/>
                </a:lnTo>
                <a:lnTo>
                  <a:pt x="280035" y="27939"/>
                </a:lnTo>
                <a:lnTo>
                  <a:pt x="284099" y="34162"/>
                </a:lnTo>
                <a:lnTo>
                  <a:pt x="286131" y="41148"/>
                </a:lnTo>
                <a:lnTo>
                  <a:pt x="286131" y="49022"/>
                </a:lnTo>
                <a:lnTo>
                  <a:pt x="286131" y="52197"/>
                </a:lnTo>
                <a:lnTo>
                  <a:pt x="285623" y="55625"/>
                </a:lnTo>
                <a:lnTo>
                  <a:pt x="284480" y="59309"/>
                </a:lnTo>
                <a:lnTo>
                  <a:pt x="283337" y="62992"/>
                </a:lnTo>
                <a:lnTo>
                  <a:pt x="281559" y="66548"/>
                </a:lnTo>
                <a:lnTo>
                  <a:pt x="278765" y="69850"/>
                </a:lnTo>
                <a:lnTo>
                  <a:pt x="276098" y="73151"/>
                </a:lnTo>
                <a:lnTo>
                  <a:pt x="272669" y="75946"/>
                </a:lnTo>
                <a:lnTo>
                  <a:pt x="268350" y="78105"/>
                </a:lnTo>
                <a:lnTo>
                  <a:pt x="264160" y="80390"/>
                </a:lnTo>
                <a:lnTo>
                  <a:pt x="258953" y="81534"/>
                </a:lnTo>
                <a:lnTo>
                  <a:pt x="252984" y="81661"/>
                </a:lnTo>
                <a:lnTo>
                  <a:pt x="247523" y="81661"/>
                </a:lnTo>
                <a:lnTo>
                  <a:pt x="240792" y="80518"/>
                </a:lnTo>
                <a:lnTo>
                  <a:pt x="232791" y="78232"/>
                </a:lnTo>
                <a:lnTo>
                  <a:pt x="231012" y="70738"/>
                </a:lnTo>
                <a:lnTo>
                  <a:pt x="232791" y="66167"/>
                </a:lnTo>
                <a:lnTo>
                  <a:pt x="233806" y="62484"/>
                </a:lnTo>
                <a:lnTo>
                  <a:pt x="234442" y="59944"/>
                </a:lnTo>
                <a:lnTo>
                  <a:pt x="235077" y="57276"/>
                </a:lnTo>
                <a:lnTo>
                  <a:pt x="235331" y="55118"/>
                </a:lnTo>
                <a:lnTo>
                  <a:pt x="235331" y="53339"/>
                </a:lnTo>
                <a:lnTo>
                  <a:pt x="214756" y="33909"/>
                </a:lnTo>
                <a:lnTo>
                  <a:pt x="210819" y="33020"/>
                </a:lnTo>
                <a:lnTo>
                  <a:pt x="207010" y="32638"/>
                </a:lnTo>
                <a:lnTo>
                  <a:pt x="203327" y="32638"/>
                </a:lnTo>
                <a:lnTo>
                  <a:pt x="196342" y="32638"/>
                </a:lnTo>
                <a:lnTo>
                  <a:pt x="171323" y="42418"/>
                </a:lnTo>
                <a:lnTo>
                  <a:pt x="167767" y="45338"/>
                </a:lnTo>
                <a:lnTo>
                  <a:pt x="165100" y="48513"/>
                </a:lnTo>
                <a:lnTo>
                  <a:pt x="163322" y="51815"/>
                </a:lnTo>
                <a:lnTo>
                  <a:pt x="161671" y="55245"/>
                </a:lnTo>
                <a:lnTo>
                  <a:pt x="160781" y="58800"/>
                </a:lnTo>
                <a:lnTo>
                  <a:pt x="160781" y="62484"/>
                </a:lnTo>
                <a:lnTo>
                  <a:pt x="160781" y="67183"/>
                </a:lnTo>
                <a:lnTo>
                  <a:pt x="162052" y="71627"/>
                </a:lnTo>
                <a:lnTo>
                  <a:pt x="164719" y="75564"/>
                </a:lnTo>
                <a:lnTo>
                  <a:pt x="167259" y="79501"/>
                </a:lnTo>
                <a:lnTo>
                  <a:pt x="170942" y="83185"/>
                </a:lnTo>
                <a:lnTo>
                  <a:pt x="175641" y="86740"/>
                </a:lnTo>
                <a:lnTo>
                  <a:pt x="180340" y="90297"/>
                </a:lnTo>
                <a:lnTo>
                  <a:pt x="213741" y="107569"/>
                </a:lnTo>
                <a:lnTo>
                  <a:pt x="220049" y="110567"/>
                </a:lnTo>
                <a:lnTo>
                  <a:pt x="256875" y="131087"/>
                </a:lnTo>
                <a:lnTo>
                  <a:pt x="282326" y="161774"/>
                </a:lnTo>
                <a:lnTo>
                  <a:pt x="286131" y="183134"/>
                </a:lnTo>
                <a:lnTo>
                  <a:pt x="285609" y="192208"/>
                </a:lnTo>
                <a:lnTo>
                  <a:pt x="268176" y="229743"/>
                </a:lnTo>
                <a:lnTo>
                  <a:pt x="233527" y="252864"/>
                </a:lnTo>
                <a:lnTo>
                  <a:pt x="189611" y="260476"/>
                </a:lnTo>
                <a:lnTo>
                  <a:pt x="183261" y="260476"/>
                </a:lnTo>
                <a:lnTo>
                  <a:pt x="176784" y="260096"/>
                </a:lnTo>
                <a:lnTo>
                  <a:pt x="170434" y="259207"/>
                </a:lnTo>
                <a:lnTo>
                  <a:pt x="163956" y="258318"/>
                </a:lnTo>
                <a:lnTo>
                  <a:pt x="157734" y="256921"/>
                </a:lnTo>
                <a:lnTo>
                  <a:pt x="151637" y="255015"/>
                </a:lnTo>
                <a:lnTo>
                  <a:pt x="145542" y="253237"/>
                </a:lnTo>
                <a:lnTo>
                  <a:pt x="118999" y="238251"/>
                </a:lnTo>
                <a:lnTo>
                  <a:pt x="116712" y="236347"/>
                </a:lnTo>
                <a:lnTo>
                  <a:pt x="114681" y="234187"/>
                </a:lnTo>
                <a:lnTo>
                  <a:pt x="112903" y="232028"/>
                </a:lnTo>
                <a:lnTo>
                  <a:pt x="109855" y="227457"/>
                </a:lnTo>
                <a:lnTo>
                  <a:pt x="106172" y="230505"/>
                </a:lnTo>
                <a:lnTo>
                  <a:pt x="101600" y="234314"/>
                </a:lnTo>
                <a:lnTo>
                  <a:pt x="96900" y="237489"/>
                </a:lnTo>
                <a:lnTo>
                  <a:pt x="92329" y="240030"/>
                </a:lnTo>
                <a:lnTo>
                  <a:pt x="85979" y="243586"/>
                </a:lnTo>
                <a:lnTo>
                  <a:pt x="45847" y="258190"/>
                </a:lnTo>
                <a:lnTo>
                  <a:pt x="39878" y="259080"/>
                </a:lnTo>
                <a:lnTo>
                  <a:pt x="34671" y="259080"/>
                </a:lnTo>
                <a:lnTo>
                  <a:pt x="30987" y="259080"/>
                </a:lnTo>
                <a:lnTo>
                  <a:pt x="14859" y="252857"/>
                </a:lnTo>
                <a:lnTo>
                  <a:pt x="11937" y="250062"/>
                </a:lnTo>
                <a:lnTo>
                  <a:pt x="9525" y="246380"/>
                </a:lnTo>
                <a:lnTo>
                  <a:pt x="7747" y="241935"/>
                </a:lnTo>
                <a:lnTo>
                  <a:pt x="5842" y="237489"/>
                </a:lnTo>
                <a:lnTo>
                  <a:pt x="535" y="191821"/>
                </a:lnTo>
                <a:lnTo>
                  <a:pt x="0" y="163068"/>
                </a:lnTo>
                <a:lnTo>
                  <a:pt x="21" y="156684"/>
                </a:lnTo>
                <a:lnTo>
                  <a:pt x="754" y="110535"/>
                </a:lnTo>
                <a:lnTo>
                  <a:pt x="2286" y="63881"/>
                </a:lnTo>
                <a:lnTo>
                  <a:pt x="4444" y="23240"/>
                </a:lnTo>
                <a:lnTo>
                  <a:pt x="8128" y="12319"/>
                </a:lnTo>
                <a:lnTo>
                  <a:pt x="10160" y="9525"/>
                </a:lnTo>
                <a:lnTo>
                  <a:pt x="29844" y="2286"/>
                </a:lnTo>
                <a:lnTo>
                  <a:pt x="32131" y="2286"/>
                </a:lnTo>
                <a:lnTo>
                  <a:pt x="38562" y="2790"/>
                </a:lnTo>
                <a:lnTo>
                  <a:pt x="45291" y="4318"/>
                </a:lnTo>
                <a:lnTo>
                  <a:pt x="52329" y="6893"/>
                </a:lnTo>
                <a:lnTo>
                  <a:pt x="59690" y="10540"/>
                </a:lnTo>
                <a:lnTo>
                  <a:pt x="58237" y="22207"/>
                </a:lnTo>
                <a:lnTo>
                  <a:pt x="56927" y="33194"/>
                </a:lnTo>
                <a:lnTo>
                  <a:pt x="53006" y="71278"/>
                </a:lnTo>
                <a:lnTo>
                  <a:pt x="50222" y="113028"/>
                </a:lnTo>
                <a:lnTo>
                  <a:pt x="49403" y="149478"/>
                </a:lnTo>
                <a:lnTo>
                  <a:pt x="49426" y="158644"/>
                </a:lnTo>
                <a:lnTo>
                  <a:pt x="51308" y="198120"/>
                </a:lnTo>
                <a:lnTo>
                  <a:pt x="52069" y="203581"/>
                </a:lnTo>
                <a:lnTo>
                  <a:pt x="52959" y="207645"/>
                </a:lnTo>
                <a:lnTo>
                  <a:pt x="53848" y="210312"/>
                </a:lnTo>
                <a:lnTo>
                  <a:pt x="54737" y="212978"/>
                </a:lnTo>
                <a:lnTo>
                  <a:pt x="55625" y="214884"/>
                </a:lnTo>
                <a:lnTo>
                  <a:pt x="56515" y="215773"/>
                </a:lnTo>
                <a:lnTo>
                  <a:pt x="57404" y="216662"/>
                </a:lnTo>
                <a:lnTo>
                  <a:pt x="58547" y="217297"/>
                </a:lnTo>
                <a:lnTo>
                  <a:pt x="59817" y="217550"/>
                </a:lnTo>
                <a:lnTo>
                  <a:pt x="61087" y="217932"/>
                </a:lnTo>
                <a:lnTo>
                  <a:pt x="62992" y="218059"/>
                </a:lnTo>
                <a:lnTo>
                  <a:pt x="65278" y="218059"/>
                </a:lnTo>
                <a:lnTo>
                  <a:pt x="70104" y="218059"/>
                </a:lnTo>
                <a:lnTo>
                  <a:pt x="75311" y="217424"/>
                </a:lnTo>
                <a:lnTo>
                  <a:pt x="80644" y="216026"/>
                </a:lnTo>
                <a:lnTo>
                  <a:pt x="84709" y="214884"/>
                </a:lnTo>
                <a:lnTo>
                  <a:pt x="90169" y="213360"/>
                </a:lnTo>
                <a:lnTo>
                  <a:pt x="97155" y="211200"/>
                </a:lnTo>
                <a:lnTo>
                  <a:pt x="104267" y="209042"/>
                </a:lnTo>
                <a:lnTo>
                  <a:pt x="104140" y="208407"/>
                </a:lnTo>
                <a:lnTo>
                  <a:pt x="104140" y="202819"/>
                </a:lnTo>
                <a:lnTo>
                  <a:pt x="105410" y="198120"/>
                </a:lnTo>
                <a:lnTo>
                  <a:pt x="107823" y="194183"/>
                </a:lnTo>
                <a:lnTo>
                  <a:pt x="110236" y="190246"/>
                </a:lnTo>
                <a:lnTo>
                  <a:pt x="113284" y="187071"/>
                </a:lnTo>
                <a:lnTo>
                  <a:pt x="116967" y="184785"/>
                </a:lnTo>
                <a:lnTo>
                  <a:pt x="120650" y="182499"/>
                </a:lnTo>
                <a:lnTo>
                  <a:pt x="144653" y="177926"/>
                </a:lnTo>
                <a:lnTo>
                  <a:pt x="149860" y="182499"/>
                </a:lnTo>
                <a:lnTo>
                  <a:pt x="150749" y="191515"/>
                </a:lnTo>
                <a:lnTo>
                  <a:pt x="152654" y="198627"/>
                </a:lnTo>
                <a:lnTo>
                  <a:pt x="155829" y="203835"/>
                </a:lnTo>
                <a:lnTo>
                  <a:pt x="159004" y="209042"/>
                </a:lnTo>
                <a:lnTo>
                  <a:pt x="162941" y="213233"/>
                </a:lnTo>
                <a:lnTo>
                  <a:pt x="167640" y="216662"/>
                </a:lnTo>
                <a:lnTo>
                  <a:pt x="172466" y="220090"/>
                </a:lnTo>
                <a:lnTo>
                  <a:pt x="177673" y="222503"/>
                </a:lnTo>
                <a:lnTo>
                  <a:pt x="183387" y="224155"/>
                </a:lnTo>
                <a:lnTo>
                  <a:pt x="188975" y="225806"/>
                </a:lnTo>
                <a:lnTo>
                  <a:pt x="194818" y="226568"/>
                </a:lnTo>
                <a:lnTo>
                  <a:pt x="200787" y="226568"/>
                </a:lnTo>
                <a:lnTo>
                  <a:pt x="206248" y="226568"/>
                </a:lnTo>
                <a:lnTo>
                  <a:pt x="211328" y="225933"/>
                </a:lnTo>
                <a:lnTo>
                  <a:pt x="216281" y="224409"/>
                </a:lnTo>
                <a:lnTo>
                  <a:pt x="221106" y="223012"/>
                </a:lnTo>
                <a:lnTo>
                  <a:pt x="237109" y="209423"/>
                </a:lnTo>
                <a:lnTo>
                  <a:pt x="239268" y="205739"/>
                </a:lnTo>
                <a:lnTo>
                  <a:pt x="240284" y="201802"/>
                </a:lnTo>
                <a:lnTo>
                  <a:pt x="240284" y="197358"/>
                </a:lnTo>
                <a:lnTo>
                  <a:pt x="240284" y="193039"/>
                </a:lnTo>
                <a:lnTo>
                  <a:pt x="239141" y="188975"/>
                </a:lnTo>
                <a:lnTo>
                  <a:pt x="236981" y="185547"/>
                </a:lnTo>
                <a:lnTo>
                  <a:pt x="234823" y="181990"/>
                </a:lnTo>
                <a:lnTo>
                  <a:pt x="231648" y="178688"/>
                </a:lnTo>
                <a:lnTo>
                  <a:pt x="227584" y="175513"/>
                </a:lnTo>
                <a:lnTo>
                  <a:pt x="223393" y="172212"/>
                </a:lnTo>
                <a:lnTo>
                  <a:pt x="218059" y="168910"/>
                </a:lnTo>
                <a:lnTo>
                  <a:pt x="211328" y="165608"/>
                </a:lnTo>
                <a:lnTo>
                  <a:pt x="204597" y="162178"/>
                </a:lnTo>
                <a:lnTo>
                  <a:pt x="198881" y="159258"/>
                </a:lnTo>
                <a:lnTo>
                  <a:pt x="194056" y="156972"/>
                </a:lnTo>
                <a:lnTo>
                  <a:pt x="188213" y="154305"/>
                </a:lnTo>
                <a:lnTo>
                  <a:pt x="182372" y="151511"/>
                </a:lnTo>
                <a:lnTo>
                  <a:pt x="147574" y="131952"/>
                </a:lnTo>
                <a:lnTo>
                  <a:pt x="142621" y="127888"/>
                </a:lnTo>
                <a:lnTo>
                  <a:pt x="137668" y="123951"/>
                </a:lnTo>
                <a:lnTo>
                  <a:pt x="119887" y="96647"/>
                </a:lnTo>
                <a:lnTo>
                  <a:pt x="117602" y="90424"/>
                </a:lnTo>
                <a:lnTo>
                  <a:pt x="116459" y="83185"/>
                </a:lnTo>
                <a:lnTo>
                  <a:pt x="116459" y="75311"/>
                </a:lnTo>
                <a:lnTo>
                  <a:pt x="116459" y="66801"/>
                </a:lnTo>
                <a:lnTo>
                  <a:pt x="132715" y="33147"/>
                </a:lnTo>
                <a:lnTo>
                  <a:pt x="137668" y="27432"/>
                </a:lnTo>
                <a:lnTo>
                  <a:pt x="170561" y="8127"/>
                </a:lnTo>
                <a:lnTo>
                  <a:pt x="192786" y="1905"/>
                </a:lnTo>
                <a:lnTo>
                  <a:pt x="200152" y="635"/>
                </a:lnTo>
                <a:lnTo>
                  <a:pt x="207518" y="0"/>
                </a:lnTo>
                <a:lnTo>
                  <a:pt x="214756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472817" y="845819"/>
            <a:ext cx="1406270" cy="4700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947545" y="928624"/>
            <a:ext cx="66675" cy="732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333" y="845819"/>
            <a:ext cx="1206004" cy="4696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1583" y="844296"/>
            <a:ext cx="3398520" cy="4724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2135250"/>
            <a:ext cx="6704965" cy="41713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The </a:t>
            </a:r>
            <a:r>
              <a:rPr sz="2800" spc="-10" dirty="0">
                <a:latin typeface="Trebuchet MS"/>
                <a:cs typeface="Trebuchet MS"/>
              </a:rPr>
              <a:t>term </a:t>
            </a:r>
            <a:r>
              <a:rPr sz="2800" spc="-5" dirty="0">
                <a:latin typeface="Trebuchet MS"/>
                <a:cs typeface="Trebuchet MS"/>
              </a:rPr>
              <a:t>social refers to </a:t>
            </a:r>
            <a:r>
              <a:rPr sz="2800" spc="-10" dirty="0">
                <a:latin typeface="Trebuchet MS"/>
                <a:cs typeface="Trebuchet MS"/>
              </a:rPr>
              <a:t>characteristics  </a:t>
            </a:r>
            <a:r>
              <a:rPr sz="2800" spc="-5" dirty="0">
                <a:latin typeface="Trebuchet MS"/>
                <a:cs typeface="Trebuchet MS"/>
              </a:rPr>
              <a:t>of living organism as applied to </a:t>
            </a:r>
            <a:r>
              <a:rPr sz="2800" spc="-10" dirty="0">
                <a:latin typeface="Trebuchet MS"/>
                <a:cs typeface="Trebuchet MS"/>
              </a:rPr>
              <a:t>humans  and </a:t>
            </a:r>
            <a:r>
              <a:rPr sz="2800" spc="-5" dirty="0">
                <a:latin typeface="Trebuchet MS"/>
                <a:cs typeface="Trebuchet MS"/>
              </a:rPr>
              <a:t>other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animals.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775F54"/>
              </a:buClr>
              <a:buFont typeface="Wingdings 2"/>
              <a:buChar char=""/>
            </a:pPr>
            <a:endParaRPr sz="3950">
              <a:latin typeface="Times New Roman"/>
              <a:cs typeface="Times New Roman"/>
            </a:endParaRPr>
          </a:p>
          <a:p>
            <a:pPr marL="287020" marR="586105" indent="-274955">
              <a:lnSpc>
                <a:spcPct val="100000"/>
              </a:lnSpc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It always refers </a:t>
            </a:r>
            <a:r>
              <a:rPr sz="2800" spc="-10" dirty="0">
                <a:latin typeface="Trebuchet MS"/>
                <a:cs typeface="Trebuchet MS"/>
              </a:rPr>
              <a:t>to </a:t>
            </a:r>
            <a:r>
              <a:rPr sz="2800" spc="-5" dirty="0">
                <a:latin typeface="Trebuchet MS"/>
                <a:cs typeface="Trebuchet MS"/>
              </a:rPr>
              <a:t>the </a:t>
            </a:r>
            <a:r>
              <a:rPr sz="2800" spc="-10" dirty="0">
                <a:latin typeface="Trebuchet MS"/>
                <a:cs typeface="Trebuchet MS"/>
              </a:rPr>
              <a:t>interaction </a:t>
            </a:r>
            <a:r>
              <a:rPr sz="2800" spc="-5" dirty="0">
                <a:latin typeface="Trebuchet MS"/>
                <a:cs typeface="Trebuchet MS"/>
              </a:rPr>
              <a:t>of  organism </a:t>
            </a:r>
            <a:r>
              <a:rPr sz="2800" spc="-10" dirty="0">
                <a:latin typeface="Trebuchet MS"/>
                <a:cs typeface="Trebuchet MS"/>
              </a:rPr>
              <a:t>with </a:t>
            </a:r>
            <a:r>
              <a:rPr sz="2800" spc="-5" dirty="0">
                <a:latin typeface="Trebuchet MS"/>
                <a:cs typeface="Trebuchet MS"/>
              </a:rPr>
              <a:t>other</a:t>
            </a:r>
            <a:r>
              <a:rPr sz="2800" spc="2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organism.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775F54"/>
              </a:buClr>
              <a:buFont typeface="Wingdings 2"/>
              <a:buChar char=""/>
            </a:pPr>
            <a:endParaRPr sz="3950">
              <a:latin typeface="Times New Roman"/>
              <a:cs typeface="Times New Roman"/>
            </a:endParaRPr>
          </a:p>
          <a:p>
            <a:pPr marL="287020" marR="447675" indent="-274955">
              <a:lnSpc>
                <a:spcPct val="100000"/>
              </a:lnSpc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10" dirty="0">
                <a:latin typeface="Trebuchet MS"/>
                <a:cs typeface="Trebuchet MS"/>
              </a:rPr>
              <a:t>Irrespective </a:t>
            </a:r>
            <a:r>
              <a:rPr sz="2800" spc="-5" dirty="0">
                <a:latin typeface="Trebuchet MS"/>
                <a:cs typeface="Trebuchet MS"/>
              </a:rPr>
              <a:t>of </a:t>
            </a:r>
            <a:r>
              <a:rPr sz="2800" spc="-10" dirty="0">
                <a:latin typeface="Trebuchet MS"/>
                <a:cs typeface="Trebuchet MS"/>
              </a:rPr>
              <a:t>whether interaction is  </a:t>
            </a:r>
            <a:r>
              <a:rPr sz="2800" spc="-5" dirty="0">
                <a:latin typeface="Trebuchet MS"/>
                <a:cs typeface="Trebuchet MS"/>
              </a:rPr>
              <a:t>voluntary or</a:t>
            </a:r>
            <a:r>
              <a:rPr sz="2800" dirty="0">
                <a:latin typeface="Trebuchet MS"/>
                <a:cs typeface="Trebuchet MS"/>
              </a:rPr>
              <a:t> </a:t>
            </a:r>
            <a:r>
              <a:rPr sz="2800" spc="-35" dirty="0">
                <a:latin typeface="Trebuchet MS"/>
                <a:cs typeface="Trebuchet MS"/>
              </a:rPr>
              <a:t>involuntary.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5487" y="1298447"/>
            <a:ext cx="3523488" cy="4754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3222" y="846708"/>
            <a:ext cx="3507646" cy="46824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940814" y="1054227"/>
            <a:ext cx="286385" cy="260985"/>
          </a:xfrm>
          <a:custGeom>
            <a:avLst/>
            <a:gdLst/>
            <a:ahLst/>
            <a:cxnLst/>
            <a:rect l="l" t="t" r="r" b="b"/>
            <a:pathLst>
              <a:path w="286385" h="260984">
                <a:moveTo>
                  <a:pt x="214756" y="0"/>
                </a:moveTo>
                <a:lnTo>
                  <a:pt x="257302" y="8255"/>
                </a:lnTo>
                <a:lnTo>
                  <a:pt x="263906" y="12446"/>
                </a:lnTo>
                <a:lnTo>
                  <a:pt x="270637" y="16637"/>
                </a:lnTo>
                <a:lnTo>
                  <a:pt x="275971" y="21717"/>
                </a:lnTo>
                <a:lnTo>
                  <a:pt x="280035" y="27939"/>
                </a:lnTo>
                <a:lnTo>
                  <a:pt x="284099" y="34162"/>
                </a:lnTo>
                <a:lnTo>
                  <a:pt x="286131" y="41148"/>
                </a:lnTo>
                <a:lnTo>
                  <a:pt x="286131" y="49022"/>
                </a:lnTo>
                <a:lnTo>
                  <a:pt x="286131" y="52197"/>
                </a:lnTo>
                <a:lnTo>
                  <a:pt x="285623" y="55625"/>
                </a:lnTo>
                <a:lnTo>
                  <a:pt x="284480" y="59309"/>
                </a:lnTo>
                <a:lnTo>
                  <a:pt x="283337" y="62992"/>
                </a:lnTo>
                <a:lnTo>
                  <a:pt x="281559" y="66548"/>
                </a:lnTo>
                <a:lnTo>
                  <a:pt x="278765" y="69850"/>
                </a:lnTo>
                <a:lnTo>
                  <a:pt x="276098" y="73151"/>
                </a:lnTo>
                <a:lnTo>
                  <a:pt x="272669" y="75946"/>
                </a:lnTo>
                <a:lnTo>
                  <a:pt x="268350" y="78105"/>
                </a:lnTo>
                <a:lnTo>
                  <a:pt x="264160" y="80390"/>
                </a:lnTo>
                <a:lnTo>
                  <a:pt x="258953" y="81534"/>
                </a:lnTo>
                <a:lnTo>
                  <a:pt x="252984" y="81661"/>
                </a:lnTo>
                <a:lnTo>
                  <a:pt x="247523" y="81661"/>
                </a:lnTo>
                <a:lnTo>
                  <a:pt x="240792" y="80518"/>
                </a:lnTo>
                <a:lnTo>
                  <a:pt x="232791" y="78232"/>
                </a:lnTo>
                <a:lnTo>
                  <a:pt x="231012" y="70738"/>
                </a:lnTo>
                <a:lnTo>
                  <a:pt x="232791" y="66167"/>
                </a:lnTo>
                <a:lnTo>
                  <a:pt x="233806" y="62484"/>
                </a:lnTo>
                <a:lnTo>
                  <a:pt x="234442" y="59944"/>
                </a:lnTo>
                <a:lnTo>
                  <a:pt x="235077" y="57276"/>
                </a:lnTo>
                <a:lnTo>
                  <a:pt x="235331" y="55118"/>
                </a:lnTo>
                <a:lnTo>
                  <a:pt x="235331" y="53339"/>
                </a:lnTo>
                <a:lnTo>
                  <a:pt x="214756" y="33909"/>
                </a:lnTo>
                <a:lnTo>
                  <a:pt x="210819" y="33020"/>
                </a:lnTo>
                <a:lnTo>
                  <a:pt x="207010" y="32638"/>
                </a:lnTo>
                <a:lnTo>
                  <a:pt x="203327" y="32638"/>
                </a:lnTo>
                <a:lnTo>
                  <a:pt x="196342" y="32638"/>
                </a:lnTo>
                <a:lnTo>
                  <a:pt x="171323" y="42418"/>
                </a:lnTo>
                <a:lnTo>
                  <a:pt x="167767" y="45338"/>
                </a:lnTo>
                <a:lnTo>
                  <a:pt x="165100" y="48513"/>
                </a:lnTo>
                <a:lnTo>
                  <a:pt x="163322" y="51815"/>
                </a:lnTo>
                <a:lnTo>
                  <a:pt x="161671" y="55245"/>
                </a:lnTo>
                <a:lnTo>
                  <a:pt x="160781" y="58800"/>
                </a:lnTo>
                <a:lnTo>
                  <a:pt x="160781" y="62484"/>
                </a:lnTo>
                <a:lnTo>
                  <a:pt x="160781" y="67183"/>
                </a:lnTo>
                <a:lnTo>
                  <a:pt x="162052" y="71627"/>
                </a:lnTo>
                <a:lnTo>
                  <a:pt x="164719" y="75564"/>
                </a:lnTo>
                <a:lnTo>
                  <a:pt x="167259" y="79501"/>
                </a:lnTo>
                <a:lnTo>
                  <a:pt x="170942" y="83185"/>
                </a:lnTo>
                <a:lnTo>
                  <a:pt x="175641" y="86740"/>
                </a:lnTo>
                <a:lnTo>
                  <a:pt x="180340" y="90297"/>
                </a:lnTo>
                <a:lnTo>
                  <a:pt x="213741" y="107569"/>
                </a:lnTo>
                <a:lnTo>
                  <a:pt x="220049" y="110567"/>
                </a:lnTo>
                <a:lnTo>
                  <a:pt x="256875" y="131087"/>
                </a:lnTo>
                <a:lnTo>
                  <a:pt x="282326" y="161774"/>
                </a:lnTo>
                <a:lnTo>
                  <a:pt x="286131" y="183134"/>
                </a:lnTo>
                <a:lnTo>
                  <a:pt x="285609" y="192208"/>
                </a:lnTo>
                <a:lnTo>
                  <a:pt x="268176" y="229743"/>
                </a:lnTo>
                <a:lnTo>
                  <a:pt x="233527" y="252864"/>
                </a:lnTo>
                <a:lnTo>
                  <a:pt x="189611" y="260476"/>
                </a:lnTo>
                <a:lnTo>
                  <a:pt x="183261" y="260476"/>
                </a:lnTo>
                <a:lnTo>
                  <a:pt x="176784" y="260096"/>
                </a:lnTo>
                <a:lnTo>
                  <a:pt x="170434" y="259207"/>
                </a:lnTo>
                <a:lnTo>
                  <a:pt x="163956" y="258318"/>
                </a:lnTo>
                <a:lnTo>
                  <a:pt x="157734" y="256921"/>
                </a:lnTo>
                <a:lnTo>
                  <a:pt x="151637" y="255015"/>
                </a:lnTo>
                <a:lnTo>
                  <a:pt x="145542" y="253237"/>
                </a:lnTo>
                <a:lnTo>
                  <a:pt x="118999" y="238251"/>
                </a:lnTo>
                <a:lnTo>
                  <a:pt x="116712" y="236347"/>
                </a:lnTo>
                <a:lnTo>
                  <a:pt x="114681" y="234187"/>
                </a:lnTo>
                <a:lnTo>
                  <a:pt x="112903" y="232028"/>
                </a:lnTo>
                <a:lnTo>
                  <a:pt x="109855" y="227457"/>
                </a:lnTo>
                <a:lnTo>
                  <a:pt x="106172" y="230505"/>
                </a:lnTo>
                <a:lnTo>
                  <a:pt x="101600" y="234314"/>
                </a:lnTo>
                <a:lnTo>
                  <a:pt x="96900" y="237489"/>
                </a:lnTo>
                <a:lnTo>
                  <a:pt x="92329" y="240030"/>
                </a:lnTo>
                <a:lnTo>
                  <a:pt x="85979" y="243586"/>
                </a:lnTo>
                <a:lnTo>
                  <a:pt x="45847" y="258190"/>
                </a:lnTo>
                <a:lnTo>
                  <a:pt x="39878" y="259080"/>
                </a:lnTo>
                <a:lnTo>
                  <a:pt x="34671" y="259080"/>
                </a:lnTo>
                <a:lnTo>
                  <a:pt x="30987" y="259080"/>
                </a:lnTo>
                <a:lnTo>
                  <a:pt x="14859" y="252857"/>
                </a:lnTo>
                <a:lnTo>
                  <a:pt x="11937" y="250062"/>
                </a:lnTo>
                <a:lnTo>
                  <a:pt x="9525" y="246380"/>
                </a:lnTo>
                <a:lnTo>
                  <a:pt x="7747" y="241935"/>
                </a:lnTo>
                <a:lnTo>
                  <a:pt x="5842" y="237489"/>
                </a:lnTo>
                <a:lnTo>
                  <a:pt x="535" y="191821"/>
                </a:lnTo>
                <a:lnTo>
                  <a:pt x="0" y="163068"/>
                </a:lnTo>
                <a:lnTo>
                  <a:pt x="21" y="156684"/>
                </a:lnTo>
                <a:lnTo>
                  <a:pt x="754" y="110535"/>
                </a:lnTo>
                <a:lnTo>
                  <a:pt x="2286" y="63881"/>
                </a:lnTo>
                <a:lnTo>
                  <a:pt x="4444" y="23240"/>
                </a:lnTo>
                <a:lnTo>
                  <a:pt x="8128" y="12319"/>
                </a:lnTo>
                <a:lnTo>
                  <a:pt x="10160" y="9525"/>
                </a:lnTo>
                <a:lnTo>
                  <a:pt x="29844" y="2286"/>
                </a:lnTo>
                <a:lnTo>
                  <a:pt x="32131" y="2286"/>
                </a:lnTo>
                <a:lnTo>
                  <a:pt x="38562" y="2790"/>
                </a:lnTo>
                <a:lnTo>
                  <a:pt x="45291" y="4318"/>
                </a:lnTo>
                <a:lnTo>
                  <a:pt x="52329" y="6893"/>
                </a:lnTo>
                <a:lnTo>
                  <a:pt x="59690" y="10540"/>
                </a:lnTo>
                <a:lnTo>
                  <a:pt x="58237" y="22207"/>
                </a:lnTo>
                <a:lnTo>
                  <a:pt x="56927" y="33194"/>
                </a:lnTo>
                <a:lnTo>
                  <a:pt x="53006" y="71278"/>
                </a:lnTo>
                <a:lnTo>
                  <a:pt x="50222" y="113028"/>
                </a:lnTo>
                <a:lnTo>
                  <a:pt x="49403" y="149478"/>
                </a:lnTo>
                <a:lnTo>
                  <a:pt x="49426" y="158644"/>
                </a:lnTo>
                <a:lnTo>
                  <a:pt x="51308" y="198120"/>
                </a:lnTo>
                <a:lnTo>
                  <a:pt x="52069" y="203581"/>
                </a:lnTo>
                <a:lnTo>
                  <a:pt x="52959" y="207645"/>
                </a:lnTo>
                <a:lnTo>
                  <a:pt x="53848" y="210312"/>
                </a:lnTo>
                <a:lnTo>
                  <a:pt x="54737" y="212978"/>
                </a:lnTo>
                <a:lnTo>
                  <a:pt x="55625" y="214884"/>
                </a:lnTo>
                <a:lnTo>
                  <a:pt x="56515" y="215773"/>
                </a:lnTo>
                <a:lnTo>
                  <a:pt x="57404" y="216662"/>
                </a:lnTo>
                <a:lnTo>
                  <a:pt x="58547" y="217297"/>
                </a:lnTo>
                <a:lnTo>
                  <a:pt x="59817" y="217550"/>
                </a:lnTo>
                <a:lnTo>
                  <a:pt x="61087" y="217932"/>
                </a:lnTo>
                <a:lnTo>
                  <a:pt x="62992" y="218059"/>
                </a:lnTo>
                <a:lnTo>
                  <a:pt x="65278" y="218059"/>
                </a:lnTo>
                <a:lnTo>
                  <a:pt x="70104" y="218059"/>
                </a:lnTo>
                <a:lnTo>
                  <a:pt x="75311" y="217424"/>
                </a:lnTo>
                <a:lnTo>
                  <a:pt x="80644" y="216026"/>
                </a:lnTo>
                <a:lnTo>
                  <a:pt x="84709" y="214884"/>
                </a:lnTo>
                <a:lnTo>
                  <a:pt x="90169" y="213360"/>
                </a:lnTo>
                <a:lnTo>
                  <a:pt x="97155" y="211200"/>
                </a:lnTo>
                <a:lnTo>
                  <a:pt x="104267" y="209042"/>
                </a:lnTo>
                <a:lnTo>
                  <a:pt x="104140" y="208407"/>
                </a:lnTo>
                <a:lnTo>
                  <a:pt x="104140" y="202819"/>
                </a:lnTo>
                <a:lnTo>
                  <a:pt x="105410" y="198120"/>
                </a:lnTo>
                <a:lnTo>
                  <a:pt x="107823" y="194183"/>
                </a:lnTo>
                <a:lnTo>
                  <a:pt x="110236" y="190246"/>
                </a:lnTo>
                <a:lnTo>
                  <a:pt x="113284" y="187071"/>
                </a:lnTo>
                <a:lnTo>
                  <a:pt x="116967" y="184785"/>
                </a:lnTo>
                <a:lnTo>
                  <a:pt x="120650" y="182499"/>
                </a:lnTo>
                <a:lnTo>
                  <a:pt x="144653" y="177926"/>
                </a:lnTo>
                <a:lnTo>
                  <a:pt x="149860" y="182499"/>
                </a:lnTo>
                <a:lnTo>
                  <a:pt x="150749" y="191515"/>
                </a:lnTo>
                <a:lnTo>
                  <a:pt x="152654" y="198627"/>
                </a:lnTo>
                <a:lnTo>
                  <a:pt x="155829" y="203835"/>
                </a:lnTo>
                <a:lnTo>
                  <a:pt x="159004" y="209042"/>
                </a:lnTo>
                <a:lnTo>
                  <a:pt x="162941" y="213233"/>
                </a:lnTo>
                <a:lnTo>
                  <a:pt x="167640" y="216662"/>
                </a:lnTo>
                <a:lnTo>
                  <a:pt x="172466" y="220090"/>
                </a:lnTo>
                <a:lnTo>
                  <a:pt x="177673" y="222503"/>
                </a:lnTo>
                <a:lnTo>
                  <a:pt x="183387" y="224155"/>
                </a:lnTo>
                <a:lnTo>
                  <a:pt x="188975" y="225806"/>
                </a:lnTo>
                <a:lnTo>
                  <a:pt x="194818" y="226568"/>
                </a:lnTo>
                <a:lnTo>
                  <a:pt x="200787" y="226568"/>
                </a:lnTo>
                <a:lnTo>
                  <a:pt x="206248" y="226568"/>
                </a:lnTo>
                <a:lnTo>
                  <a:pt x="211328" y="225933"/>
                </a:lnTo>
                <a:lnTo>
                  <a:pt x="216281" y="224409"/>
                </a:lnTo>
                <a:lnTo>
                  <a:pt x="221106" y="223012"/>
                </a:lnTo>
                <a:lnTo>
                  <a:pt x="237109" y="209423"/>
                </a:lnTo>
                <a:lnTo>
                  <a:pt x="239268" y="205739"/>
                </a:lnTo>
                <a:lnTo>
                  <a:pt x="240284" y="201802"/>
                </a:lnTo>
                <a:lnTo>
                  <a:pt x="240284" y="197358"/>
                </a:lnTo>
                <a:lnTo>
                  <a:pt x="240284" y="193039"/>
                </a:lnTo>
                <a:lnTo>
                  <a:pt x="239141" y="188975"/>
                </a:lnTo>
                <a:lnTo>
                  <a:pt x="236981" y="185547"/>
                </a:lnTo>
                <a:lnTo>
                  <a:pt x="234823" y="181990"/>
                </a:lnTo>
                <a:lnTo>
                  <a:pt x="231648" y="178688"/>
                </a:lnTo>
                <a:lnTo>
                  <a:pt x="227584" y="175513"/>
                </a:lnTo>
                <a:lnTo>
                  <a:pt x="223393" y="172212"/>
                </a:lnTo>
                <a:lnTo>
                  <a:pt x="218059" y="168910"/>
                </a:lnTo>
                <a:lnTo>
                  <a:pt x="211328" y="165608"/>
                </a:lnTo>
                <a:lnTo>
                  <a:pt x="204597" y="162178"/>
                </a:lnTo>
                <a:lnTo>
                  <a:pt x="198881" y="159258"/>
                </a:lnTo>
                <a:lnTo>
                  <a:pt x="194056" y="156972"/>
                </a:lnTo>
                <a:lnTo>
                  <a:pt x="188213" y="154305"/>
                </a:lnTo>
                <a:lnTo>
                  <a:pt x="182372" y="151511"/>
                </a:lnTo>
                <a:lnTo>
                  <a:pt x="147574" y="131952"/>
                </a:lnTo>
                <a:lnTo>
                  <a:pt x="142621" y="127888"/>
                </a:lnTo>
                <a:lnTo>
                  <a:pt x="137668" y="123951"/>
                </a:lnTo>
                <a:lnTo>
                  <a:pt x="119887" y="96647"/>
                </a:lnTo>
                <a:lnTo>
                  <a:pt x="117602" y="90424"/>
                </a:lnTo>
                <a:lnTo>
                  <a:pt x="116459" y="83185"/>
                </a:lnTo>
                <a:lnTo>
                  <a:pt x="116459" y="75311"/>
                </a:lnTo>
                <a:lnTo>
                  <a:pt x="116459" y="66801"/>
                </a:lnTo>
                <a:lnTo>
                  <a:pt x="132715" y="33147"/>
                </a:lnTo>
                <a:lnTo>
                  <a:pt x="137668" y="27432"/>
                </a:lnTo>
                <a:lnTo>
                  <a:pt x="170561" y="8127"/>
                </a:lnTo>
                <a:lnTo>
                  <a:pt x="192786" y="1905"/>
                </a:lnTo>
                <a:lnTo>
                  <a:pt x="200152" y="635"/>
                </a:lnTo>
                <a:lnTo>
                  <a:pt x="207518" y="0"/>
                </a:lnTo>
                <a:lnTo>
                  <a:pt x="214756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947545" y="928624"/>
            <a:ext cx="66675" cy="7327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65451" y="845819"/>
            <a:ext cx="1526413" cy="47002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333" y="845819"/>
            <a:ext cx="1206004" cy="46964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1583" y="844296"/>
            <a:ext cx="3511296" cy="47243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2194687"/>
            <a:ext cx="6433185" cy="35928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105"/>
              </a:spcBef>
              <a:buClr>
                <a:srgbClr val="775F54"/>
              </a:buClr>
              <a:buSzPct val="70312"/>
              <a:buFont typeface="Wingdings 2"/>
              <a:buChar char=""/>
              <a:tabLst>
                <a:tab pos="287655" algn="l"/>
              </a:tabLst>
            </a:pPr>
            <a:r>
              <a:rPr sz="3200" spc="-5" dirty="0">
                <a:latin typeface="Trebuchet MS"/>
                <a:cs typeface="Trebuchet MS"/>
              </a:rPr>
              <a:t>Media can be defined as  technologies that are </a:t>
            </a:r>
            <a:r>
              <a:rPr sz="3200" dirty="0">
                <a:latin typeface="Trebuchet MS"/>
                <a:cs typeface="Trebuchet MS"/>
              </a:rPr>
              <a:t>intended </a:t>
            </a:r>
            <a:r>
              <a:rPr sz="3200" spc="-5" dirty="0">
                <a:latin typeface="Trebuchet MS"/>
                <a:cs typeface="Trebuchet MS"/>
              </a:rPr>
              <a:t>to  </a:t>
            </a:r>
            <a:r>
              <a:rPr sz="3200" dirty="0">
                <a:latin typeface="Trebuchet MS"/>
                <a:cs typeface="Trebuchet MS"/>
              </a:rPr>
              <a:t>reach a large </a:t>
            </a:r>
            <a:r>
              <a:rPr sz="3200" spc="-5" dirty="0">
                <a:latin typeface="Trebuchet MS"/>
                <a:cs typeface="Trebuchet MS"/>
              </a:rPr>
              <a:t>audience </a:t>
            </a:r>
            <a:r>
              <a:rPr sz="3200" dirty="0">
                <a:latin typeface="Trebuchet MS"/>
                <a:cs typeface="Trebuchet MS"/>
              </a:rPr>
              <a:t>by </a:t>
            </a:r>
            <a:r>
              <a:rPr sz="3200" spc="-5" dirty="0">
                <a:latin typeface="Trebuchet MS"/>
                <a:cs typeface="Trebuchet MS"/>
              </a:rPr>
              <a:t>mass  communication.</a:t>
            </a:r>
            <a:endParaRPr sz="32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buClr>
                <a:srgbClr val="775F54"/>
              </a:buClr>
              <a:buFont typeface="Wingdings 2"/>
              <a:buChar char=""/>
            </a:pPr>
            <a:endParaRPr sz="4350">
              <a:latin typeface="Times New Roman"/>
              <a:cs typeface="Times New Roman"/>
            </a:endParaRPr>
          </a:p>
          <a:p>
            <a:pPr marL="287020" marR="518159" indent="-274955">
              <a:lnSpc>
                <a:spcPct val="100000"/>
              </a:lnSpc>
              <a:buClr>
                <a:srgbClr val="775F54"/>
              </a:buClr>
              <a:buSzPct val="70312"/>
              <a:buFont typeface="Wingdings 2"/>
              <a:buChar char=""/>
              <a:tabLst>
                <a:tab pos="287655" algn="l"/>
              </a:tabLst>
            </a:pPr>
            <a:r>
              <a:rPr sz="3200" spc="-5" dirty="0">
                <a:latin typeface="Trebuchet MS"/>
                <a:cs typeface="Trebuchet MS"/>
              </a:rPr>
              <a:t>Media is that </a:t>
            </a:r>
            <a:r>
              <a:rPr sz="3200" dirty="0">
                <a:latin typeface="Trebuchet MS"/>
                <a:cs typeface="Trebuchet MS"/>
              </a:rPr>
              <a:t>which reflect our  </a:t>
            </a:r>
            <a:r>
              <a:rPr sz="3200" spc="-50" dirty="0">
                <a:latin typeface="Trebuchet MS"/>
                <a:cs typeface="Trebuchet MS"/>
              </a:rPr>
              <a:t>society.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3587" y="1331975"/>
            <a:ext cx="4098036" cy="384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20674" y="967232"/>
            <a:ext cx="4083583" cy="50888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40809" y="1243457"/>
            <a:ext cx="80645" cy="74930"/>
          </a:xfrm>
          <a:custGeom>
            <a:avLst/>
            <a:gdLst/>
            <a:ahLst/>
            <a:cxnLst/>
            <a:rect l="l" t="t" r="r" b="b"/>
            <a:pathLst>
              <a:path w="80645" h="74930">
                <a:moveTo>
                  <a:pt x="80517" y="0"/>
                </a:moveTo>
                <a:lnTo>
                  <a:pt x="41528" y="4444"/>
                </a:lnTo>
                <a:lnTo>
                  <a:pt x="25018" y="10287"/>
                </a:lnTo>
                <a:lnTo>
                  <a:pt x="19938" y="12572"/>
                </a:lnTo>
                <a:lnTo>
                  <a:pt x="15493" y="15493"/>
                </a:lnTo>
                <a:lnTo>
                  <a:pt x="11811" y="19050"/>
                </a:lnTo>
                <a:lnTo>
                  <a:pt x="8127" y="22478"/>
                </a:lnTo>
                <a:lnTo>
                  <a:pt x="5206" y="26669"/>
                </a:lnTo>
                <a:lnTo>
                  <a:pt x="3175" y="31495"/>
                </a:lnTo>
                <a:lnTo>
                  <a:pt x="1015" y="36194"/>
                </a:lnTo>
                <a:lnTo>
                  <a:pt x="0" y="41782"/>
                </a:lnTo>
                <a:lnTo>
                  <a:pt x="0" y="48005"/>
                </a:lnTo>
                <a:lnTo>
                  <a:pt x="0" y="51562"/>
                </a:lnTo>
                <a:lnTo>
                  <a:pt x="380" y="54990"/>
                </a:lnTo>
                <a:lnTo>
                  <a:pt x="1142" y="58165"/>
                </a:lnTo>
                <a:lnTo>
                  <a:pt x="1904" y="61467"/>
                </a:lnTo>
                <a:lnTo>
                  <a:pt x="11302" y="72516"/>
                </a:lnTo>
                <a:lnTo>
                  <a:pt x="13842" y="73913"/>
                </a:lnTo>
                <a:lnTo>
                  <a:pt x="17017" y="74675"/>
                </a:lnTo>
                <a:lnTo>
                  <a:pt x="20574" y="74675"/>
                </a:lnTo>
                <a:lnTo>
                  <a:pt x="24764" y="74675"/>
                </a:lnTo>
                <a:lnTo>
                  <a:pt x="28955" y="73659"/>
                </a:lnTo>
                <a:lnTo>
                  <a:pt x="33274" y="71754"/>
                </a:lnTo>
                <a:lnTo>
                  <a:pt x="37718" y="69850"/>
                </a:lnTo>
                <a:lnTo>
                  <a:pt x="42037" y="67309"/>
                </a:lnTo>
                <a:lnTo>
                  <a:pt x="46227" y="63880"/>
                </a:lnTo>
                <a:lnTo>
                  <a:pt x="50418" y="60578"/>
                </a:lnTo>
                <a:lnTo>
                  <a:pt x="74421" y="25018"/>
                </a:lnTo>
                <a:lnTo>
                  <a:pt x="79882" y="6476"/>
                </a:lnTo>
                <a:lnTo>
                  <a:pt x="80517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44444" y="1159002"/>
            <a:ext cx="104139" cy="167640"/>
          </a:xfrm>
          <a:custGeom>
            <a:avLst/>
            <a:gdLst/>
            <a:ahLst/>
            <a:cxnLst/>
            <a:rect l="l" t="t" r="r" b="b"/>
            <a:pathLst>
              <a:path w="104139" h="167640">
                <a:moveTo>
                  <a:pt x="49530" y="0"/>
                </a:moveTo>
                <a:lnTo>
                  <a:pt x="42925" y="0"/>
                </a:lnTo>
                <a:lnTo>
                  <a:pt x="36956" y="1524"/>
                </a:lnTo>
                <a:lnTo>
                  <a:pt x="32004" y="4318"/>
                </a:lnTo>
                <a:lnTo>
                  <a:pt x="26924" y="7112"/>
                </a:lnTo>
                <a:lnTo>
                  <a:pt x="5333" y="44196"/>
                </a:lnTo>
                <a:lnTo>
                  <a:pt x="3937" y="50673"/>
                </a:lnTo>
                <a:lnTo>
                  <a:pt x="2412" y="57150"/>
                </a:lnTo>
                <a:lnTo>
                  <a:pt x="1397" y="63626"/>
                </a:lnTo>
                <a:lnTo>
                  <a:pt x="888" y="69976"/>
                </a:lnTo>
                <a:lnTo>
                  <a:pt x="254" y="76453"/>
                </a:lnTo>
                <a:lnTo>
                  <a:pt x="0" y="82296"/>
                </a:lnTo>
                <a:lnTo>
                  <a:pt x="0" y="87630"/>
                </a:lnTo>
                <a:lnTo>
                  <a:pt x="0" y="93725"/>
                </a:lnTo>
                <a:lnTo>
                  <a:pt x="381" y="100075"/>
                </a:lnTo>
                <a:lnTo>
                  <a:pt x="1397" y="106425"/>
                </a:lnTo>
                <a:lnTo>
                  <a:pt x="2286" y="112775"/>
                </a:lnTo>
                <a:lnTo>
                  <a:pt x="3810" y="118999"/>
                </a:lnTo>
                <a:lnTo>
                  <a:pt x="5842" y="124840"/>
                </a:lnTo>
                <a:lnTo>
                  <a:pt x="7874" y="130810"/>
                </a:lnTo>
                <a:lnTo>
                  <a:pt x="23749" y="154939"/>
                </a:lnTo>
                <a:lnTo>
                  <a:pt x="27812" y="158750"/>
                </a:lnTo>
                <a:lnTo>
                  <a:pt x="32385" y="161671"/>
                </a:lnTo>
                <a:lnTo>
                  <a:pt x="37464" y="163957"/>
                </a:lnTo>
                <a:lnTo>
                  <a:pt x="42418" y="166115"/>
                </a:lnTo>
                <a:lnTo>
                  <a:pt x="48006" y="167132"/>
                </a:lnTo>
                <a:lnTo>
                  <a:pt x="54101" y="167132"/>
                </a:lnTo>
                <a:lnTo>
                  <a:pt x="60832" y="167132"/>
                </a:lnTo>
                <a:lnTo>
                  <a:pt x="84836" y="151511"/>
                </a:lnTo>
                <a:lnTo>
                  <a:pt x="88518" y="146812"/>
                </a:lnTo>
                <a:lnTo>
                  <a:pt x="101218" y="109855"/>
                </a:lnTo>
                <a:lnTo>
                  <a:pt x="103758" y="84709"/>
                </a:lnTo>
                <a:lnTo>
                  <a:pt x="103758" y="79375"/>
                </a:lnTo>
                <a:lnTo>
                  <a:pt x="103758" y="73151"/>
                </a:lnTo>
                <a:lnTo>
                  <a:pt x="103250" y="66801"/>
                </a:lnTo>
                <a:lnTo>
                  <a:pt x="102235" y="60451"/>
                </a:lnTo>
                <a:lnTo>
                  <a:pt x="101345" y="54101"/>
                </a:lnTo>
                <a:lnTo>
                  <a:pt x="99822" y="48006"/>
                </a:lnTo>
                <a:lnTo>
                  <a:pt x="97789" y="42163"/>
                </a:lnTo>
                <a:lnTo>
                  <a:pt x="95885" y="36322"/>
                </a:lnTo>
                <a:lnTo>
                  <a:pt x="79882" y="12319"/>
                </a:lnTo>
                <a:lnTo>
                  <a:pt x="75818" y="8509"/>
                </a:lnTo>
                <a:lnTo>
                  <a:pt x="71247" y="5461"/>
                </a:lnTo>
                <a:lnTo>
                  <a:pt x="66293" y="3301"/>
                </a:lnTo>
                <a:lnTo>
                  <a:pt x="61213" y="1143"/>
                </a:lnTo>
                <a:lnTo>
                  <a:pt x="55625" y="0"/>
                </a:lnTo>
                <a:lnTo>
                  <a:pt x="49530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317872" y="1141730"/>
            <a:ext cx="80645" cy="202565"/>
          </a:xfrm>
          <a:custGeom>
            <a:avLst/>
            <a:gdLst/>
            <a:ahLst/>
            <a:cxnLst/>
            <a:rect l="l" t="t" r="r" b="b"/>
            <a:pathLst>
              <a:path w="80645" h="202565">
                <a:moveTo>
                  <a:pt x="20954" y="0"/>
                </a:moveTo>
                <a:lnTo>
                  <a:pt x="27050" y="0"/>
                </a:lnTo>
                <a:lnTo>
                  <a:pt x="32892" y="1397"/>
                </a:lnTo>
                <a:lnTo>
                  <a:pt x="38226" y="4191"/>
                </a:lnTo>
                <a:lnTo>
                  <a:pt x="37111" y="12001"/>
                </a:lnTo>
                <a:lnTo>
                  <a:pt x="36067" y="19812"/>
                </a:lnTo>
                <a:lnTo>
                  <a:pt x="32146" y="58275"/>
                </a:lnTo>
                <a:lnTo>
                  <a:pt x="31623" y="65659"/>
                </a:lnTo>
                <a:lnTo>
                  <a:pt x="31099" y="72878"/>
                </a:lnTo>
                <a:lnTo>
                  <a:pt x="30670" y="79883"/>
                </a:lnTo>
                <a:lnTo>
                  <a:pt x="30337" y="86697"/>
                </a:lnTo>
                <a:lnTo>
                  <a:pt x="30099" y="93345"/>
                </a:lnTo>
                <a:lnTo>
                  <a:pt x="29717" y="101981"/>
                </a:lnTo>
                <a:lnTo>
                  <a:pt x="29590" y="109855"/>
                </a:lnTo>
                <a:lnTo>
                  <a:pt x="29590" y="116840"/>
                </a:lnTo>
                <a:lnTo>
                  <a:pt x="29590" y="126365"/>
                </a:lnTo>
                <a:lnTo>
                  <a:pt x="31368" y="158369"/>
                </a:lnTo>
                <a:lnTo>
                  <a:pt x="32003" y="163068"/>
                </a:lnTo>
                <a:lnTo>
                  <a:pt x="32765" y="166750"/>
                </a:lnTo>
                <a:lnTo>
                  <a:pt x="33781" y="169545"/>
                </a:lnTo>
                <a:lnTo>
                  <a:pt x="34671" y="172339"/>
                </a:lnTo>
                <a:lnTo>
                  <a:pt x="35940" y="174371"/>
                </a:lnTo>
                <a:lnTo>
                  <a:pt x="37337" y="175895"/>
                </a:lnTo>
                <a:lnTo>
                  <a:pt x="38735" y="177419"/>
                </a:lnTo>
                <a:lnTo>
                  <a:pt x="40386" y="178435"/>
                </a:lnTo>
                <a:lnTo>
                  <a:pt x="42290" y="178816"/>
                </a:lnTo>
                <a:lnTo>
                  <a:pt x="44068" y="179324"/>
                </a:lnTo>
                <a:lnTo>
                  <a:pt x="46227" y="179578"/>
                </a:lnTo>
                <a:lnTo>
                  <a:pt x="48640" y="179578"/>
                </a:lnTo>
                <a:lnTo>
                  <a:pt x="52959" y="179578"/>
                </a:lnTo>
                <a:lnTo>
                  <a:pt x="57657" y="178943"/>
                </a:lnTo>
                <a:lnTo>
                  <a:pt x="62737" y="177546"/>
                </a:lnTo>
                <a:lnTo>
                  <a:pt x="67817" y="176275"/>
                </a:lnTo>
                <a:lnTo>
                  <a:pt x="72898" y="174371"/>
                </a:lnTo>
                <a:lnTo>
                  <a:pt x="78104" y="172085"/>
                </a:lnTo>
                <a:lnTo>
                  <a:pt x="80644" y="179197"/>
                </a:lnTo>
                <a:lnTo>
                  <a:pt x="52704" y="194691"/>
                </a:lnTo>
                <a:lnTo>
                  <a:pt x="47243" y="196977"/>
                </a:lnTo>
                <a:lnTo>
                  <a:pt x="41910" y="198882"/>
                </a:lnTo>
                <a:lnTo>
                  <a:pt x="36702" y="200279"/>
                </a:lnTo>
                <a:lnTo>
                  <a:pt x="31368" y="201675"/>
                </a:lnTo>
                <a:lnTo>
                  <a:pt x="26924" y="202311"/>
                </a:lnTo>
                <a:lnTo>
                  <a:pt x="23113" y="202311"/>
                </a:lnTo>
                <a:lnTo>
                  <a:pt x="20447" y="202311"/>
                </a:lnTo>
                <a:lnTo>
                  <a:pt x="18161" y="202184"/>
                </a:lnTo>
                <a:lnTo>
                  <a:pt x="16128" y="201675"/>
                </a:lnTo>
                <a:lnTo>
                  <a:pt x="13969" y="201295"/>
                </a:lnTo>
                <a:lnTo>
                  <a:pt x="12064" y="200279"/>
                </a:lnTo>
                <a:lnTo>
                  <a:pt x="10413" y="198628"/>
                </a:lnTo>
                <a:lnTo>
                  <a:pt x="8762" y="196977"/>
                </a:lnTo>
                <a:lnTo>
                  <a:pt x="7238" y="194564"/>
                </a:lnTo>
                <a:lnTo>
                  <a:pt x="5968" y="191389"/>
                </a:lnTo>
                <a:lnTo>
                  <a:pt x="4572" y="188214"/>
                </a:lnTo>
                <a:lnTo>
                  <a:pt x="3555" y="183896"/>
                </a:lnTo>
                <a:lnTo>
                  <a:pt x="2666" y="178435"/>
                </a:lnTo>
                <a:lnTo>
                  <a:pt x="1777" y="172974"/>
                </a:lnTo>
                <a:lnTo>
                  <a:pt x="0" y="128143"/>
                </a:lnTo>
                <a:lnTo>
                  <a:pt x="0" y="121412"/>
                </a:lnTo>
                <a:lnTo>
                  <a:pt x="0" y="113665"/>
                </a:lnTo>
                <a:lnTo>
                  <a:pt x="126" y="105029"/>
                </a:lnTo>
                <a:lnTo>
                  <a:pt x="297" y="98452"/>
                </a:lnTo>
                <a:lnTo>
                  <a:pt x="444" y="91662"/>
                </a:lnTo>
                <a:lnTo>
                  <a:pt x="1904" y="46100"/>
                </a:lnTo>
                <a:lnTo>
                  <a:pt x="2236" y="37766"/>
                </a:lnTo>
                <a:lnTo>
                  <a:pt x="2651" y="29337"/>
                </a:lnTo>
                <a:lnTo>
                  <a:pt x="3137" y="20812"/>
                </a:lnTo>
                <a:lnTo>
                  <a:pt x="3682" y="12192"/>
                </a:lnTo>
                <a:lnTo>
                  <a:pt x="3810" y="9525"/>
                </a:lnTo>
                <a:lnTo>
                  <a:pt x="4572" y="7493"/>
                </a:lnTo>
                <a:lnTo>
                  <a:pt x="5714" y="5969"/>
                </a:lnTo>
                <a:lnTo>
                  <a:pt x="6857" y="4318"/>
                </a:lnTo>
                <a:lnTo>
                  <a:pt x="8381" y="3048"/>
                </a:lnTo>
                <a:lnTo>
                  <a:pt x="10032" y="2286"/>
                </a:lnTo>
                <a:lnTo>
                  <a:pt x="11811" y="1397"/>
                </a:lnTo>
                <a:lnTo>
                  <a:pt x="13715" y="762"/>
                </a:lnTo>
                <a:lnTo>
                  <a:pt x="15621" y="508"/>
                </a:lnTo>
                <a:lnTo>
                  <a:pt x="17525" y="127"/>
                </a:lnTo>
                <a:lnTo>
                  <a:pt x="19303" y="0"/>
                </a:lnTo>
                <a:lnTo>
                  <a:pt x="20954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11804" y="1139825"/>
            <a:ext cx="169545" cy="205740"/>
          </a:xfrm>
          <a:custGeom>
            <a:avLst/>
            <a:gdLst/>
            <a:ahLst/>
            <a:cxnLst/>
            <a:rect l="l" t="t" r="r" b="b"/>
            <a:pathLst>
              <a:path w="169544" h="205740">
                <a:moveTo>
                  <a:pt x="97027" y="0"/>
                </a:moveTo>
                <a:lnTo>
                  <a:pt x="134423" y="11366"/>
                </a:lnTo>
                <a:lnTo>
                  <a:pt x="161819" y="46853"/>
                </a:lnTo>
                <a:lnTo>
                  <a:pt x="169163" y="85851"/>
                </a:lnTo>
                <a:lnTo>
                  <a:pt x="168975" y="92809"/>
                </a:lnTo>
                <a:lnTo>
                  <a:pt x="160402" y="134635"/>
                </a:lnTo>
                <a:lnTo>
                  <a:pt x="139501" y="172011"/>
                </a:lnTo>
                <a:lnTo>
                  <a:pt x="107211" y="197818"/>
                </a:lnTo>
                <a:lnTo>
                  <a:pt x="71881" y="205612"/>
                </a:lnTo>
                <a:lnTo>
                  <a:pt x="63380" y="205158"/>
                </a:lnTo>
                <a:lnTo>
                  <a:pt x="23250" y="184530"/>
                </a:lnTo>
                <a:lnTo>
                  <a:pt x="2625" y="143496"/>
                </a:lnTo>
                <a:lnTo>
                  <a:pt x="0" y="119761"/>
                </a:lnTo>
                <a:lnTo>
                  <a:pt x="168" y="112803"/>
                </a:lnTo>
                <a:lnTo>
                  <a:pt x="8634" y="70977"/>
                </a:lnTo>
                <a:lnTo>
                  <a:pt x="29408" y="33601"/>
                </a:lnTo>
                <a:lnTo>
                  <a:pt x="61769" y="7794"/>
                </a:lnTo>
                <a:lnTo>
                  <a:pt x="97027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06772" y="1139697"/>
            <a:ext cx="197485" cy="205740"/>
          </a:xfrm>
          <a:custGeom>
            <a:avLst/>
            <a:gdLst/>
            <a:ahLst/>
            <a:cxnLst/>
            <a:rect l="l" t="t" r="r" b="b"/>
            <a:pathLst>
              <a:path w="197485" h="205740">
                <a:moveTo>
                  <a:pt x="95250" y="0"/>
                </a:moveTo>
                <a:lnTo>
                  <a:pt x="104775" y="0"/>
                </a:lnTo>
                <a:lnTo>
                  <a:pt x="112902" y="1269"/>
                </a:lnTo>
                <a:lnTo>
                  <a:pt x="143510" y="25653"/>
                </a:lnTo>
                <a:lnTo>
                  <a:pt x="148462" y="47371"/>
                </a:lnTo>
                <a:lnTo>
                  <a:pt x="148462" y="56134"/>
                </a:lnTo>
                <a:lnTo>
                  <a:pt x="148462" y="62102"/>
                </a:lnTo>
                <a:lnTo>
                  <a:pt x="148209" y="68706"/>
                </a:lnTo>
                <a:lnTo>
                  <a:pt x="147700" y="75946"/>
                </a:lnTo>
                <a:lnTo>
                  <a:pt x="147192" y="83057"/>
                </a:lnTo>
                <a:lnTo>
                  <a:pt x="146685" y="90550"/>
                </a:lnTo>
                <a:lnTo>
                  <a:pt x="146050" y="98425"/>
                </a:lnTo>
                <a:lnTo>
                  <a:pt x="145414" y="106299"/>
                </a:lnTo>
                <a:lnTo>
                  <a:pt x="144779" y="114426"/>
                </a:lnTo>
                <a:lnTo>
                  <a:pt x="144272" y="122809"/>
                </a:lnTo>
                <a:lnTo>
                  <a:pt x="143763" y="131190"/>
                </a:lnTo>
                <a:lnTo>
                  <a:pt x="143510" y="139573"/>
                </a:lnTo>
                <a:lnTo>
                  <a:pt x="143510" y="147827"/>
                </a:lnTo>
                <a:lnTo>
                  <a:pt x="143964" y="157041"/>
                </a:lnTo>
                <a:lnTo>
                  <a:pt x="162051" y="187325"/>
                </a:lnTo>
                <a:lnTo>
                  <a:pt x="170052" y="187325"/>
                </a:lnTo>
                <a:lnTo>
                  <a:pt x="177037" y="187325"/>
                </a:lnTo>
                <a:lnTo>
                  <a:pt x="184912" y="184657"/>
                </a:lnTo>
                <a:lnTo>
                  <a:pt x="193548" y="179577"/>
                </a:lnTo>
                <a:lnTo>
                  <a:pt x="197485" y="185419"/>
                </a:lnTo>
                <a:lnTo>
                  <a:pt x="162813" y="204088"/>
                </a:lnTo>
                <a:lnTo>
                  <a:pt x="154812" y="204088"/>
                </a:lnTo>
                <a:lnTo>
                  <a:pt x="148971" y="204088"/>
                </a:lnTo>
                <a:lnTo>
                  <a:pt x="117093" y="177164"/>
                </a:lnTo>
                <a:lnTo>
                  <a:pt x="115062" y="171196"/>
                </a:lnTo>
                <a:lnTo>
                  <a:pt x="114046" y="164211"/>
                </a:lnTo>
                <a:lnTo>
                  <a:pt x="114046" y="156337"/>
                </a:lnTo>
                <a:lnTo>
                  <a:pt x="114046" y="153924"/>
                </a:lnTo>
                <a:lnTo>
                  <a:pt x="114173" y="151637"/>
                </a:lnTo>
                <a:lnTo>
                  <a:pt x="114300" y="149225"/>
                </a:lnTo>
                <a:lnTo>
                  <a:pt x="114426" y="146812"/>
                </a:lnTo>
                <a:lnTo>
                  <a:pt x="114680" y="144399"/>
                </a:lnTo>
                <a:lnTo>
                  <a:pt x="115188" y="141731"/>
                </a:lnTo>
                <a:lnTo>
                  <a:pt x="114300" y="141731"/>
                </a:lnTo>
                <a:lnTo>
                  <a:pt x="92646" y="175625"/>
                </a:lnTo>
                <a:lnTo>
                  <a:pt x="64135" y="199643"/>
                </a:lnTo>
                <a:lnTo>
                  <a:pt x="57150" y="203326"/>
                </a:lnTo>
                <a:lnTo>
                  <a:pt x="49911" y="205231"/>
                </a:lnTo>
                <a:lnTo>
                  <a:pt x="42163" y="205231"/>
                </a:lnTo>
                <a:lnTo>
                  <a:pt x="35940" y="205231"/>
                </a:lnTo>
                <a:lnTo>
                  <a:pt x="30225" y="204088"/>
                </a:lnTo>
                <a:lnTo>
                  <a:pt x="25018" y="201929"/>
                </a:lnTo>
                <a:lnTo>
                  <a:pt x="19812" y="199771"/>
                </a:lnTo>
                <a:lnTo>
                  <a:pt x="15366" y="196723"/>
                </a:lnTo>
                <a:lnTo>
                  <a:pt x="11684" y="192912"/>
                </a:lnTo>
                <a:lnTo>
                  <a:pt x="8000" y="189102"/>
                </a:lnTo>
                <a:lnTo>
                  <a:pt x="5206" y="184530"/>
                </a:lnTo>
                <a:lnTo>
                  <a:pt x="3048" y="179324"/>
                </a:lnTo>
                <a:lnTo>
                  <a:pt x="1015" y="174116"/>
                </a:lnTo>
                <a:lnTo>
                  <a:pt x="0" y="168401"/>
                </a:lnTo>
                <a:lnTo>
                  <a:pt x="0" y="162178"/>
                </a:lnTo>
                <a:lnTo>
                  <a:pt x="0" y="154177"/>
                </a:lnTo>
                <a:lnTo>
                  <a:pt x="21971" y="117475"/>
                </a:lnTo>
                <a:lnTo>
                  <a:pt x="59309" y="99822"/>
                </a:lnTo>
                <a:lnTo>
                  <a:pt x="100949" y="92868"/>
                </a:lnTo>
                <a:lnTo>
                  <a:pt x="115697" y="92455"/>
                </a:lnTo>
                <a:lnTo>
                  <a:pt x="116331" y="86613"/>
                </a:lnTo>
                <a:lnTo>
                  <a:pt x="116839" y="81152"/>
                </a:lnTo>
                <a:lnTo>
                  <a:pt x="117221" y="75691"/>
                </a:lnTo>
                <a:lnTo>
                  <a:pt x="117601" y="70357"/>
                </a:lnTo>
                <a:lnTo>
                  <a:pt x="117855" y="64515"/>
                </a:lnTo>
                <a:lnTo>
                  <a:pt x="117855" y="58038"/>
                </a:lnTo>
                <a:lnTo>
                  <a:pt x="117855" y="50800"/>
                </a:lnTo>
                <a:lnTo>
                  <a:pt x="116712" y="44576"/>
                </a:lnTo>
                <a:lnTo>
                  <a:pt x="114300" y="39242"/>
                </a:lnTo>
                <a:lnTo>
                  <a:pt x="112013" y="34036"/>
                </a:lnTo>
                <a:lnTo>
                  <a:pt x="92075" y="18796"/>
                </a:lnTo>
                <a:lnTo>
                  <a:pt x="87249" y="17144"/>
                </a:lnTo>
                <a:lnTo>
                  <a:pt x="82423" y="16382"/>
                </a:lnTo>
                <a:lnTo>
                  <a:pt x="77597" y="16382"/>
                </a:lnTo>
                <a:lnTo>
                  <a:pt x="71119" y="16382"/>
                </a:lnTo>
                <a:lnTo>
                  <a:pt x="65659" y="17017"/>
                </a:lnTo>
                <a:lnTo>
                  <a:pt x="61213" y="18414"/>
                </a:lnTo>
                <a:lnTo>
                  <a:pt x="56768" y="19812"/>
                </a:lnTo>
                <a:lnTo>
                  <a:pt x="42544" y="39115"/>
                </a:lnTo>
                <a:lnTo>
                  <a:pt x="42544" y="42799"/>
                </a:lnTo>
                <a:lnTo>
                  <a:pt x="42544" y="47243"/>
                </a:lnTo>
                <a:lnTo>
                  <a:pt x="51942" y="68961"/>
                </a:lnTo>
                <a:lnTo>
                  <a:pt x="51307" y="70485"/>
                </a:lnTo>
                <a:lnTo>
                  <a:pt x="46227" y="73025"/>
                </a:lnTo>
                <a:lnTo>
                  <a:pt x="40893" y="74294"/>
                </a:lnTo>
                <a:lnTo>
                  <a:pt x="35687" y="74294"/>
                </a:lnTo>
                <a:lnTo>
                  <a:pt x="32512" y="74294"/>
                </a:lnTo>
                <a:lnTo>
                  <a:pt x="29717" y="73787"/>
                </a:lnTo>
                <a:lnTo>
                  <a:pt x="27050" y="72771"/>
                </a:lnTo>
                <a:lnTo>
                  <a:pt x="24256" y="71881"/>
                </a:lnTo>
                <a:lnTo>
                  <a:pt x="13715" y="56387"/>
                </a:lnTo>
                <a:lnTo>
                  <a:pt x="13715" y="53086"/>
                </a:lnTo>
                <a:lnTo>
                  <a:pt x="13715" y="47751"/>
                </a:lnTo>
                <a:lnTo>
                  <a:pt x="27939" y="25018"/>
                </a:lnTo>
                <a:lnTo>
                  <a:pt x="32130" y="21081"/>
                </a:lnTo>
                <a:lnTo>
                  <a:pt x="37084" y="17525"/>
                </a:lnTo>
                <a:lnTo>
                  <a:pt x="42799" y="14477"/>
                </a:lnTo>
                <a:lnTo>
                  <a:pt x="48387" y="11302"/>
                </a:lnTo>
                <a:lnTo>
                  <a:pt x="78359" y="1650"/>
                </a:lnTo>
                <a:lnTo>
                  <a:pt x="84454" y="507"/>
                </a:lnTo>
                <a:lnTo>
                  <a:pt x="90042" y="0"/>
                </a:lnTo>
                <a:lnTo>
                  <a:pt x="95250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19785" y="966342"/>
            <a:ext cx="2288184" cy="51066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324096" y="1036066"/>
            <a:ext cx="43180" cy="48260"/>
          </a:xfrm>
          <a:custGeom>
            <a:avLst/>
            <a:gdLst/>
            <a:ahLst/>
            <a:cxnLst/>
            <a:rect l="l" t="t" r="r" b="b"/>
            <a:pathLst>
              <a:path w="43179" h="48259">
                <a:moveTo>
                  <a:pt x="22478" y="0"/>
                </a:moveTo>
                <a:lnTo>
                  <a:pt x="25526" y="0"/>
                </a:lnTo>
                <a:lnTo>
                  <a:pt x="28320" y="508"/>
                </a:lnTo>
                <a:lnTo>
                  <a:pt x="30733" y="1650"/>
                </a:lnTo>
                <a:lnTo>
                  <a:pt x="33274" y="2794"/>
                </a:lnTo>
                <a:lnTo>
                  <a:pt x="35305" y="4318"/>
                </a:lnTo>
                <a:lnTo>
                  <a:pt x="37083" y="6350"/>
                </a:lnTo>
                <a:lnTo>
                  <a:pt x="38862" y="8382"/>
                </a:lnTo>
                <a:lnTo>
                  <a:pt x="40258" y="10668"/>
                </a:lnTo>
                <a:lnTo>
                  <a:pt x="41148" y="13208"/>
                </a:lnTo>
                <a:lnTo>
                  <a:pt x="42163" y="15875"/>
                </a:lnTo>
                <a:lnTo>
                  <a:pt x="42671" y="18669"/>
                </a:lnTo>
                <a:lnTo>
                  <a:pt x="42671" y="21717"/>
                </a:lnTo>
                <a:lnTo>
                  <a:pt x="42671" y="24892"/>
                </a:lnTo>
                <a:lnTo>
                  <a:pt x="23494" y="48133"/>
                </a:lnTo>
                <a:lnTo>
                  <a:pt x="20065" y="48133"/>
                </a:lnTo>
                <a:lnTo>
                  <a:pt x="16890" y="48133"/>
                </a:lnTo>
                <a:lnTo>
                  <a:pt x="0" y="27939"/>
                </a:lnTo>
                <a:lnTo>
                  <a:pt x="0" y="25146"/>
                </a:lnTo>
                <a:lnTo>
                  <a:pt x="0" y="20955"/>
                </a:lnTo>
                <a:lnTo>
                  <a:pt x="19938" y="0"/>
                </a:lnTo>
                <a:lnTo>
                  <a:pt x="22478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521964" y="966342"/>
            <a:ext cx="767841" cy="3799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8159" y="964691"/>
            <a:ext cx="4088891" cy="5135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535940" y="1632330"/>
            <a:ext cx="6845934" cy="43237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  <a:tab pos="2065020" algn="l"/>
              </a:tabLst>
            </a:pPr>
            <a:r>
              <a:rPr sz="2800" spc="-5" dirty="0">
                <a:latin typeface="Trebuchet MS"/>
                <a:cs typeface="Trebuchet MS"/>
              </a:rPr>
              <a:t>Broadcast	</a:t>
            </a:r>
            <a:r>
              <a:rPr sz="2800" spc="-10" dirty="0">
                <a:latin typeface="Trebuchet MS"/>
                <a:cs typeface="Trebuchet MS"/>
              </a:rPr>
              <a:t>media </a:t>
            </a:r>
            <a:r>
              <a:rPr sz="2800" spc="-5" dirty="0">
                <a:latin typeface="Trebuchet MS"/>
                <a:cs typeface="Trebuchet MS"/>
              </a:rPr>
              <a:t>like</a:t>
            </a:r>
            <a:r>
              <a:rPr sz="2800" spc="5" dirty="0">
                <a:latin typeface="Trebuchet MS"/>
                <a:cs typeface="Trebuchet MS"/>
              </a:rPr>
              <a:t> </a:t>
            </a:r>
            <a:r>
              <a:rPr sz="2800" spc="-5" dirty="0">
                <a:latin typeface="Trebuchet MS"/>
                <a:cs typeface="Trebuchet MS"/>
              </a:rPr>
              <a:t>radio.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  <a:buClr>
                <a:srgbClr val="775F54"/>
              </a:buClr>
              <a:buFont typeface="Wingdings 2"/>
              <a:buChar char=""/>
            </a:pPr>
            <a:endParaRPr sz="3950">
              <a:latin typeface="Times New Roman"/>
              <a:cs typeface="Times New Roman"/>
            </a:endParaRPr>
          </a:p>
          <a:p>
            <a:pPr marL="287020" marR="5080" indent="-274955">
              <a:lnSpc>
                <a:spcPct val="100000"/>
              </a:lnSpc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30" dirty="0">
                <a:latin typeface="Trebuchet MS"/>
                <a:cs typeface="Trebuchet MS"/>
              </a:rPr>
              <a:t>Print </a:t>
            </a:r>
            <a:r>
              <a:rPr sz="2800" spc="-10" dirty="0">
                <a:latin typeface="Trebuchet MS"/>
                <a:cs typeface="Trebuchet MS"/>
              </a:rPr>
              <a:t>media use </a:t>
            </a:r>
            <a:r>
              <a:rPr sz="2800" spc="-5" dirty="0">
                <a:latin typeface="Trebuchet MS"/>
                <a:cs typeface="Trebuchet MS"/>
              </a:rPr>
              <a:t>a </a:t>
            </a:r>
            <a:r>
              <a:rPr sz="2800" spc="-10" dirty="0">
                <a:latin typeface="Trebuchet MS"/>
                <a:cs typeface="Trebuchet MS"/>
              </a:rPr>
              <a:t>physical </a:t>
            </a:r>
            <a:r>
              <a:rPr sz="2800" spc="-5" dirty="0">
                <a:latin typeface="Trebuchet MS"/>
                <a:cs typeface="Trebuchet MS"/>
              </a:rPr>
              <a:t>object such </a:t>
            </a:r>
            <a:r>
              <a:rPr sz="2800" spc="-10" dirty="0">
                <a:latin typeface="Trebuchet MS"/>
                <a:cs typeface="Trebuchet MS"/>
              </a:rPr>
              <a:t>as  newspaper </a:t>
            </a:r>
            <a:r>
              <a:rPr sz="2800" spc="-5" dirty="0">
                <a:latin typeface="Trebuchet MS"/>
                <a:cs typeface="Trebuchet MS"/>
              </a:rPr>
              <a:t>, </a:t>
            </a:r>
            <a:r>
              <a:rPr sz="2800" spc="-10" dirty="0">
                <a:latin typeface="Trebuchet MS"/>
                <a:cs typeface="Trebuchet MS"/>
              </a:rPr>
              <a:t>book</a:t>
            </a:r>
            <a:r>
              <a:rPr sz="2800" spc="3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etc.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775F54"/>
              </a:buClr>
              <a:buFont typeface="Wingdings 2"/>
              <a:buChar char=""/>
            </a:pPr>
            <a:endParaRPr sz="3950">
              <a:latin typeface="Times New Roman"/>
              <a:cs typeface="Times New Roman"/>
            </a:endParaRPr>
          </a:p>
          <a:p>
            <a:pPr marL="287020" indent="-274955">
              <a:lnSpc>
                <a:spcPct val="100000"/>
              </a:lnSpc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10" dirty="0">
                <a:latin typeface="Trebuchet MS"/>
                <a:cs typeface="Trebuchet MS"/>
              </a:rPr>
              <a:t>Digital media </a:t>
            </a:r>
            <a:r>
              <a:rPr sz="2800" spc="-5" dirty="0">
                <a:latin typeface="Trebuchet MS"/>
                <a:cs typeface="Trebuchet MS"/>
              </a:rPr>
              <a:t>such as </a:t>
            </a:r>
            <a:r>
              <a:rPr sz="2800" spc="-10" dirty="0">
                <a:latin typeface="Trebuchet MS"/>
                <a:cs typeface="Trebuchet MS"/>
              </a:rPr>
              <a:t>mobile </a:t>
            </a:r>
            <a:r>
              <a:rPr sz="2800" spc="-5" dirty="0">
                <a:latin typeface="Trebuchet MS"/>
                <a:cs typeface="Trebuchet MS"/>
              </a:rPr>
              <a:t>, pager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etc.</a:t>
            </a:r>
            <a:endParaRPr sz="2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775F54"/>
              </a:buClr>
              <a:buFont typeface="Wingdings 2"/>
              <a:buChar char=""/>
            </a:pPr>
            <a:endParaRPr sz="3950">
              <a:latin typeface="Times New Roman"/>
              <a:cs typeface="Times New Roman"/>
            </a:endParaRPr>
          </a:p>
          <a:p>
            <a:pPr marL="287020" marR="396240" indent="-274955">
              <a:lnSpc>
                <a:spcPct val="100000"/>
              </a:lnSpc>
              <a:spcBef>
                <a:spcPts val="5"/>
              </a:spcBef>
              <a:buClr>
                <a:srgbClr val="775F54"/>
              </a:buClr>
              <a:buSzPct val="73214"/>
              <a:buFont typeface="Wingdings 2"/>
              <a:buChar char=""/>
              <a:tabLst>
                <a:tab pos="287655" algn="l"/>
              </a:tabLst>
            </a:pPr>
            <a:r>
              <a:rPr sz="2800" spc="-10" dirty="0">
                <a:latin typeface="Trebuchet MS"/>
                <a:cs typeface="Trebuchet MS"/>
              </a:rPr>
              <a:t>Internet media </a:t>
            </a:r>
            <a:r>
              <a:rPr sz="2800" spc="-5" dirty="0">
                <a:latin typeface="Trebuchet MS"/>
                <a:cs typeface="Trebuchet MS"/>
              </a:rPr>
              <a:t>or </a:t>
            </a:r>
            <a:r>
              <a:rPr sz="2800" spc="-10" dirty="0">
                <a:latin typeface="Trebuchet MS"/>
                <a:cs typeface="Trebuchet MS"/>
              </a:rPr>
              <a:t>social media such as  e-mail </a:t>
            </a:r>
            <a:r>
              <a:rPr sz="2800" spc="-5" dirty="0">
                <a:latin typeface="Trebuchet MS"/>
                <a:cs typeface="Trebuchet MS"/>
              </a:rPr>
              <a:t>, </a:t>
            </a:r>
            <a:r>
              <a:rPr sz="2800" spc="-10" dirty="0">
                <a:latin typeface="Trebuchet MS"/>
                <a:cs typeface="Trebuchet MS"/>
              </a:rPr>
              <a:t>website </a:t>
            </a:r>
            <a:r>
              <a:rPr sz="2800" spc="-5" dirty="0">
                <a:latin typeface="Trebuchet MS"/>
                <a:cs typeface="Trebuchet MS"/>
              </a:rPr>
              <a:t>, blogs</a:t>
            </a:r>
            <a:r>
              <a:rPr sz="2800" spc="2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etc.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78536" y="1316736"/>
            <a:ext cx="4389120" cy="4191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85419" y="916050"/>
            <a:ext cx="4375819" cy="41617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781048" y="1100455"/>
            <a:ext cx="254000" cy="231775"/>
          </a:xfrm>
          <a:custGeom>
            <a:avLst/>
            <a:gdLst/>
            <a:ahLst/>
            <a:cxnLst/>
            <a:rect l="l" t="t" r="r" b="b"/>
            <a:pathLst>
              <a:path w="254000" h="231775">
                <a:moveTo>
                  <a:pt x="190245" y="0"/>
                </a:moveTo>
                <a:lnTo>
                  <a:pt x="198500" y="0"/>
                </a:lnTo>
                <a:lnTo>
                  <a:pt x="206375" y="889"/>
                </a:lnTo>
                <a:lnTo>
                  <a:pt x="213868" y="2794"/>
                </a:lnTo>
                <a:lnTo>
                  <a:pt x="221360" y="4572"/>
                </a:lnTo>
                <a:lnTo>
                  <a:pt x="251840" y="30480"/>
                </a:lnTo>
                <a:lnTo>
                  <a:pt x="253619" y="36703"/>
                </a:lnTo>
                <a:lnTo>
                  <a:pt x="253619" y="43561"/>
                </a:lnTo>
                <a:lnTo>
                  <a:pt x="253619" y="46355"/>
                </a:lnTo>
                <a:lnTo>
                  <a:pt x="253237" y="49530"/>
                </a:lnTo>
                <a:lnTo>
                  <a:pt x="252221" y="52832"/>
                </a:lnTo>
                <a:lnTo>
                  <a:pt x="251206" y="56134"/>
                </a:lnTo>
                <a:lnTo>
                  <a:pt x="249554" y="59182"/>
                </a:lnTo>
                <a:lnTo>
                  <a:pt x="247141" y="62103"/>
                </a:lnTo>
                <a:lnTo>
                  <a:pt x="244856" y="65024"/>
                </a:lnTo>
                <a:lnTo>
                  <a:pt x="241681" y="67564"/>
                </a:lnTo>
                <a:lnTo>
                  <a:pt x="237870" y="69469"/>
                </a:lnTo>
                <a:lnTo>
                  <a:pt x="234060" y="71500"/>
                </a:lnTo>
                <a:lnTo>
                  <a:pt x="229488" y="72517"/>
                </a:lnTo>
                <a:lnTo>
                  <a:pt x="224154" y="72644"/>
                </a:lnTo>
                <a:lnTo>
                  <a:pt x="219328" y="72644"/>
                </a:lnTo>
                <a:lnTo>
                  <a:pt x="213359" y="71628"/>
                </a:lnTo>
                <a:lnTo>
                  <a:pt x="206247" y="69596"/>
                </a:lnTo>
                <a:lnTo>
                  <a:pt x="204724" y="62865"/>
                </a:lnTo>
                <a:lnTo>
                  <a:pt x="206247" y="58800"/>
                </a:lnTo>
                <a:lnTo>
                  <a:pt x="207263" y="55625"/>
                </a:lnTo>
                <a:lnTo>
                  <a:pt x="207771" y="53340"/>
                </a:lnTo>
                <a:lnTo>
                  <a:pt x="208279" y="51054"/>
                </a:lnTo>
                <a:lnTo>
                  <a:pt x="208533" y="49022"/>
                </a:lnTo>
                <a:lnTo>
                  <a:pt x="208533" y="47498"/>
                </a:lnTo>
                <a:lnTo>
                  <a:pt x="208406" y="44323"/>
                </a:lnTo>
                <a:lnTo>
                  <a:pt x="207644" y="41656"/>
                </a:lnTo>
                <a:lnTo>
                  <a:pt x="205994" y="39370"/>
                </a:lnTo>
                <a:lnTo>
                  <a:pt x="204343" y="37084"/>
                </a:lnTo>
                <a:lnTo>
                  <a:pt x="202183" y="35179"/>
                </a:lnTo>
                <a:lnTo>
                  <a:pt x="199516" y="33655"/>
                </a:lnTo>
                <a:lnTo>
                  <a:pt x="196850" y="32131"/>
                </a:lnTo>
                <a:lnTo>
                  <a:pt x="193801" y="30861"/>
                </a:lnTo>
                <a:lnTo>
                  <a:pt x="190245" y="30099"/>
                </a:lnTo>
                <a:lnTo>
                  <a:pt x="186689" y="29337"/>
                </a:lnTo>
                <a:lnTo>
                  <a:pt x="183260" y="28956"/>
                </a:lnTo>
                <a:lnTo>
                  <a:pt x="179958" y="28956"/>
                </a:lnTo>
                <a:lnTo>
                  <a:pt x="173862" y="28956"/>
                </a:lnTo>
                <a:lnTo>
                  <a:pt x="168275" y="29845"/>
                </a:lnTo>
                <a:lnTo>
                  <a:pt x="163449" y="31496"/>
                </a:lnTo>
                <a:lnTo>
                  <a:pt x="158750" y="33020"/>
                </a:lnTo>
                <a:lnTo>
                  <a:pt x="142239" y="52324"/>
                </a:lnTo>
                <a:lnTo>
                  <a:pt x="142239" y="55625"/>
                </a:lnTo>
                <a:lnTo>
                  <a:pt x="142239" y="59817"/>
                </a:lnTo>
                <a:lnTo>
                  <a:pt x="170560" y="86487"/>
                </a:lnTo>
                <a:lnTo>
                  <a:pt x="189356" y="95631"/>
                </a:lnTo>
                <a:lnTo>
                  <a:pt x="196722" y="99187"/>
                </a:lnTo>
                <a:lnTo>
                  <a:pt x="204343" y="102870"/>
                </a:lnTo>
                <a:lnTo>
                  <a:pt x="211835" y="106807"/>
                </a:lnTo>
                <a:lnTo>
                  <a:pt x="219328" y="110617"/>
                </a:lnTo>
                <a:lnTo>
                  <a:pt x="247650" y="138430"/>
                </a:lnTo>
                <a:lnTo>
                  <a:pt x="253619" y="153543"/>
                </a:lnTo>
                <a:lnTo>
                  <a:pt x="253619" y="162814"/>
                </a:lnTo>
                <a:lnTo>
                  <a:pt x="237680" y="204311"/>
                </a:lnTo>
                <a:lnTo>
                  <a:pt x="199516" y="227203"/>
                </a:lnTo>
                <a:lnTo>
                  <a:pt x="167894" y="231648"/>
                </a:lnTo>
                <a:lnTo>
                  <a:pt x="162178" y="231648"/>
                </a:lnTo>
                <a:lnTo>
                  <a:pt x="156463" y="231267"/>
                </a:lnTo>
                <a:lnTo>
                  <a:pt x="150749" y="230378"/>
                </a:lnTo>
                <a:lnTo>
                  <a:pt x="145033" y="229616"/>
                </a:lnTo>
                <a:lnTo>
                  <a:pt x="139572" y="228346"/>
                </a:lnTo>
                <a:lnTo>
                  <a:pt x="134112" y="226695"/>
                </a:lnTo>
                <a:lnTo>
                  <a:pt x="128650" y="225171"/>
                </a:lnTo>
                <a:lnTo>
                  <a:pt x="103124" y="210058"/>
                </a:lnTo>
                <a:lnTo>
                  <a:pt x="101218" y="208280"/>
                </a:lnTo>
                <a:lnTo>
                  <a:pt x="99694" y="206248"/>
                </a:lnTo>
                <a:lnTo>
                  <a:pt x="97154" y="202565"/>
                </a:lnTo>
                <a:lnTo>
                  <a:pt x="94360" y="204978"/>
                </a:lnTo>
                <a:lnTo>
                  <a:pt x="90296" y="208280"/>
                </a:lnTo>
                <a:lnTo>
                  <a:pt x="86232" y="211200"/>
                </a:lnTo>
                <a:lnTo>
                  <a:pt x="82041" y="213487"/>
                </a:lnTo>
                <a:lnTo>
                  <a:pt x="76453" y="216535"/>
                </a:lnTo>
                <a:lnTo>
                  <a:pt x="46862" y="227837"/>
                </a:lnTo>
                <a:lnTo>
                  <a:pt x="40766" y="229489"/>
                </a:lnTo>
                <a:lnTo>
                  <a:pt x="35432" y="230378"/>
                </a:lnTo>
                <a:lnTo>
                  <a:pt x="30733" y="230378"/>
                </a:lnTo>
                <a:lnTo>
                  <a:pt x="27558" y="230378"/>
                </a:lnTo>
                <a:lnTo>
                  <a:pt x="13207" y="224790"/>
                </a:lnTo>
                <a:lnTo>
                  <a:pt x="10540" y="222250"/>
                </a:lnTo>
                <a:lnTo>
                  <a:pt x="8508" y="219075"/>
                </a:lnTo>
                <a:lnTo>
                  <a:pt x="6857" y="215137"/>
                </a:lnTo>
                <a:lnTo>
                  <a:pt x="5206" y="211200"/>
                </a:lnTo>
                <a:lnTo>
                  <a:pt x="428" y="170555"/>
                </a:lnTo>
                <a:lnTo>
                  <a:pt x="0" y="145034"/>
                </a:lnTo>
                <a:lnTo>
                  <a:pt x="0" y="137668"/>
                </a:lnTo>
                <a:lnTo>
                  <a:pt x="126" y="129412"/>
                </a:lnTo>
                <a:lnTo>
                  <a:pt x="253" y="120142"/>
                </a:lnTo>
                <a:lnTo>
                  <a:pt x="1412" y="74025"/>
                </a:lnTo>
                <a:lnTo>
                  <a:pt x="1728" y="65510"/>
                </a:lnTo>
                <a:lnTo>
                  <a:pt x="2031" y="56769"/>
                </a:lnTo>
                <a:lnTo>
                  <a:pt x="4190" y="16764"/>
                </a:lnTo>
                <a:lnTo>
                  <a:pt x="7238" y="10922"/>
                </a:lnTo>
                <a:lnTo>
                  <a:pt x="9016" y="8509"/>
                </a:lnTo>
                <a:lnTo>
                  <a:pt x="26543" y="2032"/>
                </a:lnTo>
                <a:lnTo>
                  <a:pt x="28575" y="2032"/>
                </a:lnTo>
                <a:lnTo>
                  <a:pt x="34315" y="2486"/>
                </a:lnTo>
                <a:lnTo>
                  <a:pt x="40306" y="3857"/>
                </a:lnTo>
                <a:lnTo>
                  <a:pt x="46559" y="6157"/>
                </a:lnTo>
                <a:lnTo>
                  <a:pt x="53085" y="9398"/>
                </a:lnTo>
                <a:lnTo>
                  <a:pt x="51802" y="19758"/>
                </a:lnTo>
                <a:lnTo>
                  <a:pt x="50625" y="29511"/>
                </a:lnTo>
                <a:lnTo>
                  <a:pt x="46444" y="71336"/>
                </a:lnTo>
                <a:lnTo>
                  <a:pt x="44156" y="113196"/>
                </a:lnTo>
                <a:lnTo>
                  <a:pt x="43941" y="132842"/>
                </a:lnTo>
                <a:lnTo>
                  <a:pt x="43965" y="141009"/>
                </a:lnTo>
                <a:lnTo>
                  <a:pt x="46354" y="180975"/>
                </a:lnTo>
                <a:lnTo>
                  <a:pt x="50291" y="191770"/>
                </a:lnTo>
                <a:lnTo>
                  <a:pt x="51053" y="192659"/>
                </a:lnTo>
                <a:lnTo>
                  <a:pt x="51943" y="193167"/>
                </a:lnTo>
                <a:lnTo>
                  <a:pt x="53212" y="193421"/>
                </a:lnTo>
                <a:lnTo>
                  <a:pt x="54356" y="193802"/>
                </a:lnTo>
                <a:lnTo>
                  <a:pt x="56006" y="193929"/>
                </a:lnTo>
                <a:lnTo>
                  <a:pt x="58038" y="193929"/>
                </a:lnTo>
                <a:lnTo>
                  <a:pt x="62356" y="193929"/>
                </a:lnTo>
                <a:lnTo>
                  <a:pt x="66928" y="193294"/>
                </a:lnTo>
                <a:lnTo>
                  <a:pt x="71627" y="192024"/>
                </a:lnTo>
                <a:lnTo>
                  <a:pt x="75310" y="191135"/>
                </a:lnTo>
                <a:lnTo>
                  <a:pt x="80137" y="189737"/>
                </a:lnTo>
                <a:lnTo>
                  <a:pt x="86359" y="187833"/>
                </a:lnTo>
                <a:lnTo>
                  <a:pt x="92075" y="186055"/>
                </a:lnTo>
                <a:lnTo>
                  <a:pt x="91947" y="185293"/>
                </a:lnTo>
                <a:lnTo>
                  <a:pt x="91947" y="180340"/>
                </a:lnTo>
                <a:lnTo>
                  <a:pt x="92963" y="176149"/>
                </a:lnTo>
                <a:lnTo>
                  <a:pt x="95122" y="172720"/>
                </a:lnTo>
                <a:lnTo>
                  <a:pt x="97281" y="169164"/>
                </a:lnTo>
                <a:lnTo>
                  <a:pt x="113664" y="159893"/>
                </a:lnTo>
                <a:lnTo>
                  <a:pt x="117347" y="158877"/>
                </a:lnTo>
                <a:lnTo>
                  <a:pt x="122174" y="158369"/>
                </a:lnTo>
                <a:lnTo>
                  <a:pt x="127888" y="158242"/>
                </a:lnTo>
                <a:lnTo>
                  <a:pt x="132587" y="162179"/>
                </a:lnTo>
                <a:lnTo>
                  <a:pt x="133350" y="170307"/>
                </a:lnTo>
                <a:lnTo>
                  <a:pt x="135127" y="176657"/>
                </a:lnTo>
                <a:lnTo>
                  <a:pt x="162306" y="199262"/>
                </a:lnTo>
                <a:lnTo>
                  <a:pt x="167385" y="200787"/>
                </a:lnTo>
                <a:lnTo>
                  <a:pt x="172465" y="201549"/>
                </a:lnTo>
                <a:lnTo>
                  <a:pt x="177800" y="201549"/>
                </a:lnTo>
                <a:lnTo>
                  <a:pt x="182625" y="201549"/>
                </a:lnTo>
                <a:lnTo>
                  <a:pt x="212851" y="179450"/>
                </a:lnTo>
                <a:lnTo>
                  <a:pt x="212851" y="175514"/>
                </a:lnTo>
                <a:lnTo>
                  <a:pt x="212851" y="171577"/>
                </a:lnTo>
                <a:lnTo>
                  <a:pt x="187197" y="147193"/>
                </a:lnTo>
                <a:lnTo>
                  <a:pt x="181228" y="144145"/>
                </a:lnTo>
                <a:lnTo>
                  <a:pt x="176149" y="141605"/>
                </a:lnTo>
                <a:lnTo>
                  <a:pt x="171831" y="139573"/>
                </a:lnTo>
                <a:lnTo>
                  <a:pt x="166624" y="137160"/>
                </a:lnTo>
                <a:lnTo>
                  <a:pt x="161416" y="134747"/>
                </a:lnTo>
                <a:lnTo>
                  <a:pt x="156209" y="132207"/>
                </a:lnTo>
                <a:lnTo>
                  <a:pt x="121793" y="110236"/>
                </a:lnTo>
                <a:lnTo>
                  <a:pt x="114172" y="101473"/>
                </a:lnTo>
                <a:lnTo>
                  <a:pt x="110616" y="96774"/>
                </a:lnTo>
                <a:lnTo>
                  <a:pt x="107822" y="91567"/>
                </a:lnTo>
                <a:lnTo>
                  <a:pt x="105790" y="85979"/>
                </a:lnTo>
                <a:lnTo>
                  <a:pt x="103885" y="80391"/>
                </a:lnTo>
                <a:lnTo>
                  <a:pt x="102869" y="74041"/>
                </a:lnTo>
                <a:lnTo>
                  <a:pt x="102869" y="66929"/>
                </a:lnTo>
                <a:lnTo>
                  <a:pt x="102869" y="59309"/>
                </a:lnTo>
                <a:lnTo>
                  <a:pt x="121793" y="24511"/>
                </a:lnTo>
                <a:lnTo>
                  <a:pt x="132587" y="16510"/>
                </a:lnTo>
                <a:lnTo>
                  <a:pt x="138302" y="12827"/>
                </a:lnTo>
                <a:lnTo>
                  <a:pt x="144399" y="9652"/>
                </a:lnTo>
                <a:lnTo>
                  <a:pt x="151002" y="7239"/>
                </a:lnTo>
                <a:lnTo>
                  <a:pt x="157479" y="4699"/>
                </a:lnTo>
                <a:lnTo>
                  <a:pt x="164083" y="2921"/>
                </a:lnTo>
                <a:lnTo>
                  <a:pt x="170687" y="1778"/>
                </a:lnTo>
                <a:lnTo>
                  <a:pt x="177291" y="635"/>
                </a:lnTo>
                <a:lnTo>
                  <a:pt x="183769" y="0"/>
                </a:lnTo>
                <a:lnTo>
                  <a:pt x="190245" y="0"/>
                </a:lnTo>
                <a:close/>
              </a:path>
            </a:pathLst>
          </a:custGeom>
          <a:ln w="3175">
            <a:solidFill>
              <a:srgbClr val="DFCA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54885" y="915161"/>
            <a:ext cx="1056258" cy="4179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507104" y="915161"/>
            <a:ext cx="1355089" cy="4179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87779" y="989583"/>
            <a:ext cx="57785" cy="64135"/>
          </a:xfrm>
          <a:custGeom>
            <a:avLst/>
            <a:gdLst/>
            <a:ahLst/>
            <a:cxnLst/>
            <a:rect l="l" t="t" r="r" b="b"/>
            <a:pathLst>
              <a:path w="57785" h="64134">
                <a:moveTo>
                  <a:pt x="30098" y="0"/>
                </a:moveTo>
                <a:lnTo>
                  <a:pt x="34162" y="0"/>
                </a:lnTo>
                <a:lnTo>
                  <a:pt x="37972" y="762"/>
                </a:lnTo>
                <a:lnTo>
                  <a:pt x="41401" y="2412"/>
                </a:lnTo>
                <a:lnTo>
                  <a:pt x="44831" y="3937"/>
                </a:lnTo>
                <a:lnTo>
                  <a:pt x="55879" y="18287"/>
                </a:lnTo>
                <a:lnTo>
                  <a:pt x="57150" y="21589"/>
                </a:lnTo>
                <a:lnTo>
                  <a:pt x="57784" y="25273"/>
                </a:lnTo>
                <a:lnTo>
                  <a:pt x="57784" y="29210"/>
                </a:lnTo>
                <a:lnTo>
                  <a:pt x="57784" y="33274"/>
                </a:lnTo>
                <a:lnTo>
                  <a:pt x="57022" y="37211"/>
                </a:lnTo>
                <a:lnTo>
                  <a:pt x="55625" y="41148"/>
                </a:lnTo>
                <a:lnTo>
                  <a:pt x="54356" y="45212"/>
                </a:lnTo>
                <a:lnTo>
                  <a:pt x="52323" y="48767"/>
                </a:lnTo>
                <a:lnTo>
                  <a:pt x="49656" y="52196"/>
                </a:lnTo>
                <a:lnTo>
                  <a:pt x="47116" y="55625"/>
                </a:lnTo>
                <a:lnTo>
                  <a:pt x="43941" y="58292"/>
                </a:lnTo>
                <a:lnTo>
                  <a:pt x="40131" y="60451"/>
                </a:lnTo>
                <a:lnTo>
                  <a:pt x="36448" y="62483"/>
                </a:lnTo>
                <a:lnTo>
                  <a:pt x="32257" y="63626"/>
                </a:lnTo>
                <a:lnTo>
                  <a:pt x="27558" y="63626"/>
                </a:lnTo>
                <a:lnTo>
                  <a:pt x="22987" y="63626"/>
                </a:lnTo>
                <a:lnTo>
                  <a:pt x="0" y="36575"/>
                </a:lnTo>
                <a:lnTo>
                  <a:pt x="0" y="32765"/>
                </a:lnTo>
                <a:lnTo>
                  <a:pt x="0" y="27558"/>
                </a:lnTo>
                <a:lnTo>
                  <a:pt x="9651" y="8636"/>
                </a:lnTo>
                <a:lnTo>
                  <a:pt x="12572" y="5714"/>
                </a:lnTo>
                <a:lnTo>
                  <a:pt x="15875" y="3555"/>
                </a:lnTo>
                <a:lnTo>
                  <a:pt x="19431" y="2158"/>
                </a:lnTo>
                <a:lnTo>
                  <a:pt x="22987" y="762"/>
                </a:lnTo>
                <a:lnTo>
                  <a:pt x="26543" y="0"/>
                </a:lnTo>
                <a:lnTo>
                  <a:pt x="30098" y="0"/>
                </a:lnTo>
                <a:close/>
              </a:path>
            </a:pathLst>
          </a:custGeom>
          <a:ln w="3175">
            <a:solidFill>
              <a:srgbClr val="DFCAA2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84530" y="915161"/>
            <a:ext cx="1072362" cy="4177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83108" y="914400"/>
            <a:ext cx="4379976" cy="42062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535940" y="1632331"/>
            <a:ext cx="6954520" cy="33489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87020" marR="11430" indent="-274955">
              <a:lnSpc>
                <a:spcPct val="100000"/>
              </a:lnSpc>
              <a:spcBef>
                <a:spcPts val="105"/>
              </a:spcBef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spc="-5" dirty="0">
                <a:latin typeface="Trebuchet MS"/>
                <a:cs typeface="Trebuchet MS"/>
              </a:rPr>
              <a:t>Social Media is the interaction among people  in which they </a:t>
            </a:r>
            <a:r>
              <a:rPr sz="2600" dirty="0">
                <a:latin typeface="Trebuchet MS"/>
                <a:cs typeface="Trebuchet MS"/>
              </a:rPr>
              <a:t>share &amp; </a:t>
            </a:r>
            <a:r>
              <a:rPr sz="2600" spc="-5" dirty="0">
                <a:latin typeface="Trebuchet MS"/>
                <a:cs typeface="Trebuchet MS"/>
              </a:rPr>
              <a:t>exchange information  </a:t>
            </a:r>
            <a:r>
              <a:rPr sz="2600" dirty="0">
                <a:latin typeface="Trebuchet MS"/>
                <a:cs typeface="Trebuchet MS"/>
              </a:rPr>
              <a:t>&amp; idea </a:t>
            </a:r>
            <a:r>
              <a:rPr sz="2600" spc="-5" dirty="0">
                <a:latin typeface="Trebuchet MS"/>
                <a:cs typeface="Trebuchet MS"/>
              </a:rPr>
              <a:t>in virtual community </a:t>
            </a:r>
            <a:r>
              <a:rPr sz="2600" dirty="0">
                <a:latin typeface="Trebuchet MS"/>
                <a:cs typeface="Trebuchet MS"/>
              </a:rPr>
              <a:t>&amp;</a:t>
            </a:r>
            <a:r>
              <a:rPr sz="2600" spc="-2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network</a:t>
            </a:r>
            <a:endParaRPr sz="26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775F54"/>
              </a:buClr>
              <a:buFont typeface="Wingdings"/>
              <a:buChar char=""/>
            </a:pPr>
            <a:endParaRPr sz="3750">
              <a:latin typeface="Times New Roman"/>
              <a:cs typeface="Times New Roman"/>
            </a:endParaRPr>
          </a:p>
          <a:p>
            <a:pPr marL="287020" marR="5080" indent="-274955">
              <a:lnSpc>
                <a:spcPct val="100000"/>
              </a:lnSpc>
              <a:buClr>
                <a:srgbClr val="775F54"/>
              </a:buClr>
              <a:buSzPct val="73076"/>
              <a:buFont typeface="Wingdings"/>
              <a:buChar char=""/>
              <a:tabLst>
                <a:tab pos="287655" algn="l"/>
              </a:tabLst>
            </a:pPr>
            <a:r>
              <a:rPr sz="2600" spc="-5" dirty="0">
                <a:latin typeface="Trebuchet MS"/>
                <a:cs typeface="Trebuchet MS"/>
              </a:rPr>
              <a:t>Social Media is the </a:t>
            </a:r>
            <a:r>
              <a:rPr sz="2600" dirty="0">
                <a:latin typeface="Trebuchet MS"/>
                <a:cs typeface="Trebuchet MS"/>
              </a:rPr>
              <a:t>future </a:t>
            </a:r>
            <a:r>
              <a:rPr sz="2600" spc="-5" dirty="0">
                <a:latin typeface="Trebuchet MS"/>
                <a:cs typeface="Trebuchet MS"/>
              </a:rPr>
              <a:t>of communication,  </a:t>
            </a:r>
            <a:r>
              <a:rPr sz="2600" dirty="0">
                <a:latin typeface="Trebuchet MS"/>
                <a:cs typeface="Trebuchet MS"/>
              </a:rPr>
              <a:t>a countless </a:t>
            </a:r>
            <a:r>
              <a:rPr sz="2600" spc="-5" dirty="0">
                <a:latin typeface="Trebuchet MS"/>
                <a:cs typeface="Trebuchet MS"/>
              </a:rPr>
              <a:t>array </a:t>
            </a:r>
            <a:r>
              <a:rPr sz="2600" dirty="0">
                <a:latin typeface="Trebuchet MS"/>
                <a:cs typeface="Trebuchet MS"/>
              </a:rPr>
              <a:t>of </a:t>
            </a:r>
            <a:r>
              <a:rPr sz="2600" spc="-5" dirty="0">
                <a:latin typeface="Trebuchet MS"/>
                <a:cs typeface="Trebuchet MS"/>
              </a:rPr>
              <a:t>internet, based tools </a:t>
            </a:r>
            <a:r>
              <a:rPr sz="2600" dirty="0">
                <a:latin typeface="Trebuchet MS"/>
                <a:cs typeface="Trebuchet MS"/>
              </a:rPr>
              <a:t>&amp;  </a:t>
            </a:r>
            <a:r>
              <a:rPr sz="2600" spc="-5" dirty="0">
                <a:latin typeface="Trebuchet MS"/>
                <a:cs typeface="Trebuchet MS"/>
              </a:rPr>
              <a:t>plateform </a:t>
            </a:r>
            <a:r>
              <a:rPr sz="2600" dirty="0">
                <a:latin typeface="Trebuchet MS"/>
                <a:cs typeface="Trebuchet MS"/>
              </a:rPr>
              <a:t>that </a:t>
            </a:r>
            <a:r>
              <a:rPr sz="2600" spc="-5" dirty="0">
                <a:latin typeface="Trebuchet MS"/>
                <a:cs typeface="Trebuchet MS"/>
              </a:rPr>
              <a:t>increase </a:t>
            </a:r>
            <a:r>
              <a:rPr sz="2600" dirty="0">
                <a:latin typeface="Trebuchet MS"/>
                <a:cs typeface="Trebuchet MS"/>
              </a:rPr>
              <a:t>&amp;enhance </a:t>
            </a:r>
            <a:r>
              <a:rPr sz="2600" spc="-5" dirty="0">
                <a:latin typeface="Trebuchet MS"/>
                <a:cs typeface="Trebuchet MS"/>
              </a:rPr>
              <a:t>the  </a:t>
            </a:r>
            <a:r>
              <a:rPr sz="2600" dirty="0">
                <a:latin typeface="Trebuchet MS"/>
                <a:cs typeface="Trebuchet MS"/>
              </a:rPr>
              <a:t>sharing of</a:t>
            </a:r>
            <a:r>
              <a:rPr sz="2600" spc="-2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information</a:t>
            </a:r>
            <a:endParaRPr sz="2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958596" y="2353055"/>
            <a:ext cx="6714744" cy="2575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63167" y="2109977"/>
            <a:ext cx="6704837" cy="3446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53638" y="2137155"/>
            <a:ext cx="71247" cy="11366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36261" y="2122804"/>
            <a:ext cx="143382" cy="2278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10019" y="2114676"/>
            <a:ext cx="65278" cy="24701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824095" y="2113788"/>
            <a:ext cx="218693" cy="24803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386328" y="2113788"/>
            <a:ext cx="232790" cy="2494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542413" y="2113279"/>
            <a:ext cx="768858" cy="250062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684523" y="2109089"/>
            <a:ext cx="844676" cy="25527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605269" y="2109089"/>
            <a:ext cx="1063625" cy="25590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127752" y="2109089"/>
            <a:ext cx="1294002" cy="25527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62278" y="2109089"/>
            <a:ext cx="1514347" cy="34645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607052" y="2109977"/>
            <a:ext cx="201295" cy="254000"/>
          </a:xfrm>
          <a:custGeom>
            <a:avLst/>
            <a:gdLst/>
            <a:ahLst/>
            <a:cxnLst/>
            <a:rect l="l" t="t" r="r" b="b"/>
            <a:pathLst>
              <a:path w="201295" h="254000">
                <a:moveTo>
                  <a:pt x="104901" y="0"/>
                </a:moveTo>
                <a:lnTo>
                  <a:pt x="143763" y="7366"/>
                </a:lnTo>
                <a:lnTo>
                  <a:pt x="180341" y="36974"/>
                </a:lnTo>
                <a:lnTo>
                  <a:pt x="197276" y="76799"/>
                </a:lnTo>
                <a:lnTo>
                  <a:pt x="201295" y="115697"/>
                </a:lnTo>
                <a:lnTo>
                  <a:pt x="201106" y="124698"/>
                </a:lnTo>
                <a:lnTo>
                  <a:pt x="194643" y="167862"/>
                </a:lnTo>
                <a:lnTo>
                  <a:pt x="179071" y="205287"/>
                </a:lnTo>
                <a:lnTo>
                  <a:pt x="148433" y="238212"/>
                </a:lnTo>
                <a:lnTo>
                  <a:pt x="112982" y="252174"/>
                </a:lnTo>
                <a:lnTo>
                  <a:pt x="96265" y="253492"/>
                </a:lnTo>
                <a:lnTo>
                  <a:pt x="85907" y="253019"/>
                </a:lnTo>
                <a:lnTo>
                  <a:pt x="48926" y="241960"/>
                </a:lnTo>
                <a:lnTo>
                  <a:pt x="15589" y="207867"/>
                </a:lnTo>
                <a:lnTo>
                  <a:pt x="1746" y="164623"/>
                </a:lnTo>
                <a:lnTo>
                  <a:pt x="0" y="137668"/>
                </a:lnTo>
                <a:lnTo>
                  <a:pt x="188" y="128668"/>
                </a:lnTo>
                <a:lnTo>
                  <a:pt x="6603" y="85566"/>
                </a:lnTo>
                <a:lnTo>
                  <a:pt x="22223" y="48202"/>
                </a:lnTo>
                <a:lnTo>
                  <a:pt x="52861" y="15226"/>
                </a:lnTo>
                <a:lnTo>
                  <a:pt x="96402" y="313"/>
                </a:lnTo>
                <a:lnTo>
                  <a:pt x="104901" y="0"/>
                </a:lnTo>
                <a:close/>
              </a:path>
            </a:pathLst>
          </a:custGeom>
          <a:ln w="3175">
            <a:solidFill>
              <a:srgbClr val="EBDDC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61644" y="2107692"/>
            <a:ext cx="6708648" cy="348996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967739" y="2871216"/>
            <a:ext cx="2805684" cy="257555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973931" y="2628138"/>
            <a:ext cx="2794539" cy="25412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03033" y="2640964"/>
            <a:ext cx="143395" cy="227837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92047" y="2632582"/>
            <a:ext cx="162407" cy="247268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584957" y="2630551"/>
            <a:ext cx="1184402" cy="25095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439036" y="2627248"/>
            <a:ext cx="1062608" cy="25590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970788" y="2625851"/>
            <a:ext cx="2799588" cy="259079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703576" y="3160776"/>
            <a:ext cx="3660648" cy="369722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048000" y="3505200"/>
            <a:ext cx="2971800" cy="3145536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03804" y="3461003"/>
            <a:ext cx="3060700" cy="3234055"/>
          </a:xfrm>
          <a:custGeom>
            <a:avLst/>
            <a:gdLst/>
            <a:ahLst/>
            <a:cxnLst/>
            <a:rect l="l" t="t" r="r" b="b"/>
            <a:pathLst>
              <a:path w="3060700" h="3234054">
                <a:moveTo>
                  <a:pt x="538480" y="0"/>
                </a:moveTo>
                <a:lnTo>
                  <a:pt x="3060192" y="0"/>
                </a:lnTo>
                <a:lnTo>
                  <a:pt x="3060192" y="2695562"/>
                </a:lnTo>
                <a:lnTo>
                  <a:pt x="3057651" y="2749753"/>
                </a:lnTo>
                <a:lnTo>
                  <a:pt x="3049397" y="2803067"/>
                </a:lnTo>
                <a:lnTo>
                  <a:pt x="3036061" y="2854909"/>
                </a:lnTo>
                <a:lnTo>
                  <a:pt x="3017900" y="2904540"/>
                </a:lnTo>
                <a:lnTo>
                  <a:pt x="2995422" y="2951772"/>
                </a:lnTo>
                <a:lnTo>
                  <a:pt x="2968117" y="2996387"/>
                </a:lnTo>
                <a:lnTo>
                  <a:pt x="2937001" y="3037827"/>
                </a:lnTo>
                <a:lnTo>
                  <a:pt x="2902458" y="3075851"/>
                </a:lnTo>
                <a:lnTo>
                  <a:pt x="2863976" y="3110814"/>
                </a:lnTo>
                <a:lnTo>
                  <a:pt x="2822447" y="3141992"/>
                </a:lnTo>
                <a:lnTo>
                  <a:pt x="2777997" y="3168777"/>
                </a:lnTo>
                <a:lnTo>
                  <a:pt x="2730881" y="3191675"/>
                </a:lnTo>
                <a:lnTo>
                  <a:pt x="2681097" y="3209836"/>
                </a:lnTo>
                <a:lnTo>
                  <a:pt x="2629661" y="3223247"/>
                </a:lnTo>
                <a:lnTo>
                  <a:pt x="2575941" y="3231489"/>
                </a:lnTo>
                <a:lnTo>
                  <a:pt x="2521711" y="3234016"/>
                </a:lnTo>
                <a:lnTo>
                  <a:pt x="0" y="3234016"/>
                </a:lnTo>
                <a:lnTo>
                  <a:pt x="0" y="538480"/>
                </a:lnTo>
                <a:lnTo>
                  <a:pt x="2539" y="484251"/>
                </a:lnTo>
                <a:lnTo>
                  <a:pt x="10794" y="430911"/>
                </a:lnTo>
                <a:lnTo>
                  <a:pt x="24129" y="379095"/>
                </a:lnTo>
                <a:lnTo>
                  <a:pt x="42290" y="329311"/>
                </a:lnTo>
                <a:lnTo>
                  <a:pt x="65277" y="282194"/>
                </a:lnTo>
                <a:lnTo>
                  <a:pt x="92075" y="237744"/>
                </a:lnTo>
                <a:lnTo>
                  <a:pt x="123316" y="196088"/>
                </a:lnTo>
                <a:lnTo>
                  <a:pt x="158114" y="158115"/>
                </a:lnTo>
                <a:lnTo>
                  <a:pt x="196087" y="123317"/>
                </a:lnTo>
                <a:lnTo>
                  <a:pt x="237744" y="92075"/>
                </a:lnTo>
                <a:lnTo>
                  <a:pt x="282194" y="65278"/>
                </a:lnTo>
                <a:lnTo>
                  <a:pt x="329310" y="42291"/>
                </a:lnTo>
                <a:lnTo>
                  <a:pt x="379094" y="24130"/>
                </a:lnTo>
                <a:lnTo>
                  <a:pt x="430910" y="10795"/>
                </a:lnTo>
                <a:lnTo>
                  <a:pt x="484250" y="2540"/>
                </a:lnTo>
                <a:lnTo>
                  <a:pt x="538480" y="0"/>
                </a:lnTo>
                <a:close/>
              </a:path>
            </a:pathLst>
          </a:custGeom>
          <a:ln w="883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48739"/>
            <a:ext cx="4552188" cy="3368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6730" y="1031239"/>
            <a:ext cx="4539107" cy="4404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5841" y="1076071"/>
            <a:ext cx="1102741" cy="2858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85417" y="1078611"/>
            <a:ext cx="1037335" cy="3931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98191" y="1030350"/>
            <a:ext cx="1197483" cy="4422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63619" y="1030350"/>
            <a:ext cx="983106" cy="3315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444" y="1028700"/>
            <a:ext cx="4543044" cy="4450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2314778"/>
            <a:ext cx="6671945" cy="18542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 algn="just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0000"/>
              <a:buFont typeface="Wingdings"/>
              <a:buChar char=""/>
              <a:tabLst>
                <a:tab pos="309245" algn="l"/>
              </a:tabLst>
            </a:pPr>
            <a:r>
              <a:rPr sz="4000" spc="-5" dirty="0">
                <a:latin typeface="Trebuchet MS"/>
                <a:cs typeface="Trebuchet MS"/>
              </a:rPr>
              <a:t>On the </a:t>
            </a:r>
            <a:r>
              <a:rPr sz="4000" spc="-10" dirty="0">
                <a:latin typeface="Trebuchet MS"/>
                <a:cs typeface="Trebuchet MS"/>
              </a:rPr>
              <a:t>internet </a:t>
            </a:r>
            <a:r>
              <a:rPr sz="4000" spc="-5" dirty="0">
                <a:latin typeface="Trebuchet MS"/>
                <a:cs typeface="Trebuchet MS"/>
              </a:rPr>
              <a:t>you can </a:t>
            </a:r>
            <a:r>
              <a:rPr sz="4000" spc="-10" dirty="0">
                <a:latin typeface="Trebuchet MS"/>
                <a:cs typeface="Trebuchet MS"/>
              </a:rPr>
              <a:t>use  </a:t>
            </a:r>
            <a:r>
              <a:rPr sz="4000" spc="-5" dirty="0">
                <a:latin typeface="Trebuchet MS"/>
                <a:cs typeface="Trebuchet MS"/>
              </a:rPr>
              <a:t>social </a:t>
            </a:r>
            <a:r>
              <a:rPr sz="4000" spc="-10" dirty="0">
                <a:latin typeface="Trebuchet MS"/>
                <a:cs typeface="Trebuchet MS"/>
              </a:rPr>
              <a:t>networking </a:t>
            </a:r>
            <a:r>
              <a:rPr sz="4000" spc="-5" dirty="0">
                <a:latin typeface="Trebuchet MS"/>
                <a:cs typeface="Trebuchet MS"/>
              </a:rPr>
              <a:t>sites such  as Facebook , </a:t>
            </a:r>
            <a:r>
              <a:rPr sz="4000" spc="-85" dirty="0">
                <a:latin typeface="Trebuchet MS"/>
                <a:cs typeface="Trebuchet MS"/>
              </a:rPr>
              <a:t>Twitter</a:t>
            </a:r>
            <a:r>
              <a:rPr sz="4000" spc="-90" dirty="0">
                <a:latin typeface="Trebuchet MS"/>
                <a:cs typeface="Trebuchet MS"/>
              </a:rPr>
              <a:t> </a:t>
            </a:r>
            <a:r>
              <a:rPr sz="4000" spc="-5" dirty="0">
                <a:latin typeface="Trebuchet MS"/>
                <a:cs typeface="Trebuchet MS"/>
              </a:rPr>
              <a:t>etc.</a:t>
            </a:r>
            <a:endParaRPr sz="40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88891" y="4953000"/>
            <a:ext cx="3912108" cy="1066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9075" y="5027676"/>
            <a:ext cx="2433828" cy="14843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151876" y="0"/>
            <a:ext cx="992124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99872" y="1345691"/>
            <a:ext cx="4552188" cy="3352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06730" y="1029716"/>
            <a:ext cx="4539107" cy="4404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5841" y="1074547"/>
            <a:ext cx="1102741" cy="2858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685417" y="1077086"/>
            <a:ext cx="1037335" cy="39319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798191" y="1028827"/>
            <a:ext cx="1197483" cy="44221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063619" y="1028827"/>
            <a:ext cx="983106" cy="33159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04444" y="1027175"/>
            <a:ext cx="4543044" cy="44500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535940" y="2135250"/>
            <a:ext cx="7070725" cy="2159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7020" marR="5080" indent="-274955">
              <a:lnSpc>
                <a:spcPct val="100000"/>
              </a:lnSpc>
              <a:spcBef>
                <a:spcPts val="95"/>
              </a:spcBef>
              <a:buClr>
                <a:srgbClr val="775F54"/>
              </a:buClr>
              <a:buSzPct val="73214"/>
              <a:buFont typeface="Wingdings"/>
              <a:buChar char=""/>
              <a:tabLst>
                <a:tab pos="287655" algn="l"/>
              </a:tabLst>
            </a:pPr>
            <a:r>
              <a:rPr sz="2800" spc="-5" dirty="0">
                <a:latin typeface="Trebuchet MS"/>
                <a:cs typeface="Trebuchet MS"/>
              </a:rPr>
              <a:t>On </a:t>
            </a:r>
            <a:r>
              <a:rPr sz="2800" spc="-10" dirty="0">
                <a:latin typeface="Trebuchet MS"/>
                <a:cs typeface="Trebuchet MS"/>
              </a:rPr>
              <a:t>these websites you can talk </a:t>
            </a:r>
            <a:r>
              <a:rPr sz="2800" spc="-5" dirty="0">
                <a:latin typeface="Trebuchet MS"/>
                <a:cs typeface="Trebuchet MS"/>
              </a:rPr>
              <a:t>to </a:t>
            </a:r>
            <a:r>
              <a:rPr sz="2800" spc="-10" dirty="0">
                <a:latin typeface="Trebuchet MS"/>
                <a:cs typeface="Trebuchet MS"/>
              </a:rPr>
              <a:t>your  </a:t>
            </a:r>
            <a:r>
              <a:rPr sz="2800" spc="-5" dirty="0">
                <a:latin typeface="Trebuchet MS"/>
                <a:cs typeface="Trebuchet MS"/>
              </a:rPr>
              <a:t>friends </a:t>
            </a:r>
            <a:r>
              <a:rPr sz="2800" spc="-10" dirty="0">
                <a:latin typeface="Trebuchet MS"/>
                <a:cs typeface="Trebuchet MS"/>
              </a:rPr>
              <a:t>and </a:t>
            </a:r>
            <a:r>
              <a:rPr sz="2800" spc="-5" dirty="0">
                <a:latin typeface="Trebuchet MS"/>
                <a:cs typeface="Trebuchet MS"/>
              </a:rPr>
              <a:t>people you haven't seen in a  long </a:t>
            </a:r>
            <a:r>
              <a:rPr sz="2800" spc="-10" dirty="0">
                <a:latin typeface="Trebuchet MS"/>
                <a:cs typeface="Trebuchet MS"/>
              </a:rPr>
              <a:t>time this has </a:t>
            </a:r>
            <a:r>
              <a:rPr sz="2800" spc="-5" dirty="0">
                <a:latin typeface="Trebuchet MS"/>
                <a:cs typeface="Trebuchet MS"/>
              </a:rPr>
              <a:t>a </a:t>
            </a:r>
            <a:r>
              <a:rPr sz="2800" spc="-10" dirty="0">
                <a:latin typeface="Trebuchet MS"/>
                <a:cs typeface="Trebuchet MS"/>
              </a:rPr>
              <a:t>positive impact </a:t>
            </a:r>
            <a:r>
              <a:rPr sz="2800" spc="-5" dirty="0">
                <a:latin typeface="Trebuchet MS"/>
                <a:cs typeface="Trebuchet MS"/>
              </a:rPr>
              <a:t>on  </a:t>
            </a:r>
            <a:r>
              <a:rPr sz="2800" spc="-10" dirty="0">
                <a:latin typeface="Trebuchet MS"/>
                <a:cs typeface="Trebuchet MS"/>
              </a:rPr>
              <a:t>society because you can communicate to  </a:t>
            </a:r>
            <a:r>
              <a:rPr sz="2800" spc="-5" dirty="0">
                <a:latin typeface="Trebuchet MS"/>
                <a:cs typeface="Trebuchet MS"/>
              </a:rPr>
              <a:t>a </a:t>
            </a:r>
            <a:r>
              <a:rPr sz="2800" spc="-10" dirty="0">
                <a:latin typeface="Trebuchet MS"/>
                <a:cs typeface="Trebuchet MS"/>
              </a:rPr>
              <a:t>wider </a:t>
            </a:r>
            <a:r>
              <a:rPr sz="2800" spc="-5" dirty="0">
                <a:latin typeface="Trebuchet MS"/>
                <a:cs typeface="Trebuchet MS"/>
              </a:rPr>
              <a:t>range of </a:t>
            </a:r>
            <a:r>
              <a:rPr sz="2800" spc="-10" dirty="0">
                <a:latin typeface="Trebuchet MS"/>
                <a:cs typeface="Trebuchet MS"/>
              </a:rPr>
              <a:t>people </a:t>
            </a:r>
            <a:r>
              <a:rPr sz="2800" spc="-5" dirty="0">
                <a:latin typeface="Trebuchet MS"/>
                <a:cs typeface="Trebuchet MS"/>
              </a:rPr>
              <a:t>over </a:t>
            </a:r>
            <a:r>
              <a:rPr sz="2800" spc="-10" dirty="0">
                <a:latin typeface="Trebuchet MS"/>
                <a:cs typeface="Trebuchet MS"/>
              </a:rPr>
              <a:t>the</a:t>
            </a:r>
            <a:r>
              <a:rPr sz="2800" spc="40" dirty="0">
                <a:latin typeface="Trebuchet MS"/>
                <a:cs typeface="Trebuchet MS"/>
              </a:rPr>
              <a:t> </a:t>
            </a:r>
            <a:r>
              <a:rPr sz="2800" spc="-10" dirty="0">
                <a:latin typeface="Trebuchet MS"/>
                <a:cs typeface="Trebuchet MS"/>
              </a:rPr>
              <a:t>internet.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088891" y="4953000"/>
            <a:ext cx="3912108" cy="106680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89075" y="5027676"/>
            <a:ext cx="2433828" cy="148437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876</Words>
  <Application>Microsoft Office PowerPoint</Application>
  <PresentationFormat>On-screen Show (4:3)</PresentationFormat>
  <Paragraphs>60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Arial</vt:lpstr>
      <vt:lpstr>Calibri</vt:lpstr>
      <vt:lpstr>Calibri Light</vt:lpstr>
      <vt:lpstr>Gabriola</vt:lpstr>
      <vt:lpstr>Times New Roman</vt:lpstr>
      <vt:lpstr>Trebuchet MS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Aqib</cp:lastModifiedBy>
  <cp:revision>1</cp:revision>
  <dcterms:created xsi:type="dcterms:W3CDTF">2020-03-12T12:43:17Z</dcterms:created>
  <dcterms:modified xsi:type="dcterms:W3CDTF">2020-03-12T12:59:30Z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2015-02-09T00:00:00Z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2020-03-12T00:00:00Z</vt:filetime>
  </property>
</Properties>
</file>