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7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77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3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028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039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200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72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197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40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26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45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4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77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3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8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3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1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64DE79-268F-4C1A-8933-263129D2AF90}" type="datetimeFigureOut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9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7" r="-247"/>
          <a:stretch/>
        </p:blipFill>
        <p:spPr>
          <a:xfrm>
            <a:off x="1" y="-12878"/>
            <a:ext cx="12222050" cy="767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14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214"/>
            <a:ext cx="10515600" cy="5880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You will not pass the examination.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Will they win the match?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Will she treat me well?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Will everyone like her?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Will the baby break a cup?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Shall I like mangoes?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When will they teach us?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How will the juggler show feats?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Why will the boy make a noise?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Who will make discoveries?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Who will prepare breakfast?</a:t>
            </a:r>
          </a:p>
        </p:txBody>
      </p:sp>
    </p:spTree>
    <p:extLst>
      <p:ext uri="{BB962C8B-B14F-4D97-AF65-F5344CB8AC3E}">
        <p14:creationId xmlns:p14="http://schemas.microsoft.com/office/powerpoint/2010/main" val="4066078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54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46595"/>
          </a:xfrm>
        </p:spPr>
        <p:txBody>
          <a:bodyPr/>
          <a:lstStyle/>
          <a:p>
            <a:r>
              <a:rPr lang="en-US" b="1" dirty="0" smtClean="0"/>
              <a:t>ACTIVE &amp; PASSIVE VOICE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4800" dirty="0" smtClean="0"/>
              <a:t>INSTRUCTOR: SADIA TAHIR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15672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PAST PERFECT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CHANGES MADE IN PAST PERFECT TENSE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form verb is used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Helping verb “had been” is used.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For example:</a:t>
            </a:r>
          </a:p>
          <a:p>
            <a:pPr marL="0" indent="0">
              <a:buNone/>
            </a:pPr>
            <a:r>
              <a:rPr lang="en-US" sz="2400" dirty="0" smtClean="0"/>
              <a:t>A.V:     We had dug a well.</a:t>
            </a:r>
          </a:p>
          <a:p>
            <a:pPr marL="0" indent="0">
              <a:buNone/>
            </a:pPr>
            <a:r>
              <a:rPr lang="en-US" sz="2400" dirty="0" smtClean="0"/>
              <a:t>P.V:      A well had been dug by 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849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0761"/>
            <a:ext cx="10515600" cy="57262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A.V:   we had not dug a well</a:t>
            </a:r>
          </a:p>
          <a:p>
            <a:pPr marL="0" indent="0">
              <a:buNone/>
            </a:pPr>
            <a:r>
              <a:rPr lang="en-US" sz="3200" dirty="0"/>
              <a:t>P</a:t>
            </a:r>
            <a:r>
              <a:rPr lang="en-US" sz="3200" dirty="0" smtClean="0"/>
              <a:t>.V:    A well had not been dug by us.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A.V:    Had we dug a well?</a:t>
            </a:r>
          </a:p>
          <a:p>
            <a:pPr marL="0" indent="0">
              <a:buNone/>
            </a:pPr>
            <a:r>
              <a:rPr lang="en-US" sz="3200" dirty="0" smtClean="0"/>
              <a:t>P.V:    Had a well been dug by us?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A.V:    How had we dug a well?</a:t>
            </a:r>
          </a:p>
          <a:p>
            <a:pPr marL="0" indent="0">
              <a:buNone/>
            </a:pPr>
            <a:r>
              <a:rPr lang="en-US" sz="3200" dirty="0" smtClean="0"/>
              <a:t>P.V:     How had a well been dug by us?</a:t>
            </a:r>
          </a:p>
          <a:p>
            <a:pPr marL="0" indent="0">
              <a:buNone/>
            </a:pPr>
            <a:r>
              <a:rPr lang="en-US" sz="3200" dirty="0" smtClean="0"/>
              <a:t>A.V:    Who had dg a well?</a:t>
            </a:r>
          </a:p>
          <a:p>
            <a:pPr marL="0" indent="0">
              <a:buNone/>
            </a:pPr>
            <a:r>
              <a:rPr lang="en-US" sz="3200" dirty="0" smtClean="0"/>
              <a:t>P.V:     By whom had a well been dug?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828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091485"/>
          </a:xfrm>
        </p:spPr>
        <p:txBody>
          <a:bodyPr>
            <a:normAutofit/>
          </a:bodyPr>
          <a:lstStyle/>
          <a:p>
            <a:r>
              <a:rPr lang="en-US" b="1" dirty="0" smtClean="0"/>
              <a:t>SENTENCES FOR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6980"/>
            <a:ext cx="10515600" cy="457998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Ali had shut the door.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I had signed the paper.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Fisherman had caught fish.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We had sowed seeds.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Our teacher had not issued cards.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The doctor had not read the book.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She had not ironed the shirt.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He had not received us.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0534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823" y="988499"/>
            <a:ext cx="10478036" cy="49229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Had you forgive them?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Had she taken tea?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Had they supported me?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Had </a:t>
            </a:r>
            <a:r>
              <a:rPr lang="en-US" sz="2800" dirty="0"/>
              <a:t>A</a:t>
            </a:r>
            <a:r>
              <a:rPr lang="en-US" sz="2800" dirty="0" smtClean="0"/>
              <a:t>li watered the plants?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When had we attended the meeting?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Why had they disturbed me?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Who had attend the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Who had taken tea?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Who had led the students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9244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72544"/>
          </a:xfrm>
        </p:spPr>
        <p:txBody>
          <a:bodyPr/>
          <a:lstStyle/>
          <a:p>
            <a:r>
              <a:rPr lang="en-US" b="1" dirty="0" smtClean="0"/>
              <a:t>FUTURE INDEFINITE TENSE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CHANGES MADE IN </a:t>
            </a:r>
            <a:r>
              <a:rPr lang="en-US" dirty="0" smtClean="0"/>
              <a:t>FUTURE INDEFINITE TENSE</a:t>
            </a:r>
          </a:p>
          <a:p>
            <a:r>
              <a:rPr lang="en-US" dirty="0" smtClean="0"/>
              <a:t>HELPING verb “will be” or “shall be”.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form of verb.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A.V:     He will sing a song</a:t>
            </a:r>
          </a:p>
          <a:p>
            <a:pPr marL="0" indent="0">
              <a:buNone/>
            </a:pPr>
            <a:r>
              <a:rPr lang="en-US" dirty="0" smtClean="0"/>
              <a:t>P.V:     A song will be sung by him.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A.V:   He will not sing a song.</a:t>
            </a:r>
          </a:p>
          <a:p>
            <a:pPr marL="0" indent="0">
              <a:buNone/>
            </a:pPr>
            <a:r>
              <a:rPr lang="en-US" dirty="0" smtClean="0"/>
              <a:t>P.V:    A song will not be sung by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2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6670"/>
            <a:ext cx="10515600" cy="561029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A.V:    Will he sing a song?</a:t>
            </a:r>
          </a:p>
          <a:p>
            <a:pPr marL="0" indent="0">
              <a:buNone/>
            </a:pPr>
            <a:r>
              <a:rPr lang="en-US" sz="3200" dirty="0" smtClean="0"/>
              <a:t>P.V:     Will a song be sung by him?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/>
              <a:t>A.V: </a:t>
            </a:r>
            <a:r>
              <a:rPr lang="en-US" sz="3200" dirty="0" smtClean="0"/>
              <a:t>   How will he sing a song</a:t>
            </a:r>
          </a:p>
          <a:p>
            <a:pPr marL="0" indent="0">
              <a:buNone/>
            </a:pPr>
            <a:r>
              <a:rPr lang="en-US" sz="3200" dirty="0"/>
              <a:t>P.V: </a:t>
            </a:r>
            <a:r>
              <a:rPr lang="en-US" sz="3200" dirty="0" smtClean="0"/>
              <a:t>    How will a song sung by him?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/>
              <a:t>A.V: </a:t>
            </a:r>
            <a:r>
              <a:rPr lang="en-US" sz="3200" dirty="0" smtClean="0"/>
              <a:t> Who will sing a song?</a:t>
            </a:r>
          </a:p>
          <a:p>
            <a:pPr marL="0" indent="0">
              <a:buNone/>
            </a:pPr>
            <a:r>
              <a:rPr lang="en-US" sz="3200" dirty="0"/>
              <a:t>P.V: </a:t>
            </a:r>
            <a:r>
              <a:rPr lang="en-US" sz="3200" dirty="0" smtClean="0"/>
              <a:t>  By whom will a song be sung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8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78606"/>
          </a:xfrm>
        </p:spPr>
        <p:txBody>
          <a:bodyPr/>
          <a:lstStyle/>
          <a:p>
            <a:r>
              <a:rPr lang="en-US" b="1" dirty="0" smtClean="0"/>
              <a:t>SENTENCES FOR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64407"/>
            <a:ext cx="10018713" cy="402679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 baby will lift the ball.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They will attend the party.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You will obey your father.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They will publish a book.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 boy  will not burn a candle.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We shall not discuss this matter.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They will not shoot birds.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He will not carry the luggage.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1123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64</TotalTime>
  <Words>467</Words>
  <Application>Microsoft Office PowerPoint</Application>
  <PresentationFormat>Widescreen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Corbel</vt:lpstr>
      <vt:lpstr>Wingdings</vt:lpstr>
      <vt:lpstr>Parallax</vt:lpstr>
      <vt:lpstr>PowerPoint Presentation</vt:lpstr>
      <vt:lpstr>ACTIVE &amp; PASSIVE VOICE</vt:lpstr>
      <vt:lpstr>PAST PERFECT TENSE</vt:lpstr>
      <vt:lpstr>PowerPoint Presentation</vt:lpstr>
      <vt:lpstr>SENTENCES FOR PRACTICE</vt:lpstr>
      <vt:lpstr>PowerPoint Presentation</vt:lpstr>
      <vt:lpstr>FUTURE INDEFINITE TENSE</vt:lpstr>
      <vt:lpstr>PowerPoint Presentation</vt:lpstr>
      <vt:lpstr>SENTENCES FOR PRACTICE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&amp; PASSIVE VOICE</dc:title>
  <dc:creator>Tehmina</dc:creator>
  <cp:lastModifiedBy>Tehmina</cp:lastModifiedBy>
  <cp:revision>9</cp:revision>
  <dcterms:created xsi:type="dcterms:W3CDTF">2020-03-30T06:38:45Z</dcterms:created>
  <dcterms:modified xsi:type="dcterms:W3CDTF">2020-03-30T07:43:16Z</dcterms:modified>
</cp:coreProperties>
</file>