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42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35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9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1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4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2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04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6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8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1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426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93EE3-0C25-46CF-9D12-EC94033DE7C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89848-8897-4D3B-9C2E-636480157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703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7" r="-247"/>
          <a:stretch/>
        </p:blipFill>
        <p:spPr>
          <a:xfrm>
            <a:off x="1" y="-12878"/>
            <a:ext cx="12222050" cy="767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93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076"/>
            <a:ext cx="12192000" cy="690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31867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ACTIVE &amp; PASSIVE VOICE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41689"/>
            <a:ext cx="10515600" cy="2635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INSTRUCTOR: SADIA TAHIR</a:t>
            </a:r>
          </a:p>
        </p:txBody>
      </p:sp>
    </p:spTree>
    <p:extLst>
      <p:ext uri="{BB962C8B-B14F-4D97-AF65-F5344CB8AC3E}">
        <p14:creationId xmlns:p14="http://schemas.microsoft.com/office/powerpoint/2010/main" val="3804956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5459"/>
            <a:ext cx="9144000" cy="901521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Perfect Tense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28801"/>
            <a:ext cx="9144000" cy="3760630"/>
          </a:xfrm>
        </p:spPr>
        <p:txBody>
          <a:bodyPr>
            <a:noAutofit/>
          </a:bodyPr>
          <a:lstStyle/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made in the Future Perfect Tense</a:t>
            </a:r>
          </a:p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Shall have or will have changed into shall have been</a:t>
            </a:r>
          </a:p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will have been</a:t>
            </a:r>
          </a:p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3rd form of verb is used</a:t>
            </a:r>
          </a:p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  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boys will have taken test.</a:t>
            </a:r>
          </a:p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   Test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have been taken by the boys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   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boys will not have taken test.</a:t>
            </a:r>
          </a:p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   Test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not have been taken by the boys.</a:t>
            </a:r>
          </a:p>
        </p:txBody>
      </p:sp>
    </p:spTree>
    <p:extLst>
      <p:ext uri="{BB962C8B-B14F-4D97-AF65-F5344CB8AC3E}">
        <p14:creationId xmlns:p14="http://schemas.microsoft.com/office/powerpoint/2010/main" val="2435340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856" y="618186"/>
            <a:ext cx="10168944" cy="55587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 Will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boys taken the test?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 Will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have been taken by the boys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  When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the boys have taken the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test?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  When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test have been taken by the boys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  Who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have taken test?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  By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whom will test have been taken by the boys?</a:t>
            </a:r>
          </a:p>
        </p:txBody>
      </p:sp>
    </p:spTree>
    <p:extLst>
      <p:ext uri="{BB962C8B-B14F-4D97-AF65-F5344CB8AC3E}">
        <p14:creationId xmlns:p14="http://schemas.microsoft.com/office/powerpoint/2010/main" val="161894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Sentences for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will have drunk milk.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Hamza will have bought a hat.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laborers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have construed the walls?.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will have wasted time.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will not have disobeyed me.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captain will not have played hockey.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shall not have visited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muree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693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1094704"/>
            <a:ext cx="10568189" cy="50822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you have tamed the horse?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you have tested the meal?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Shall I have written a story?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will you have ploughed the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feilds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will he have bought a tractor?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will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eaten mangoes?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will have helped mw?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will have served the nation?</a:t>
            </a:r>
          </a:p>
        </p:txBody>
      </p:sp>
    </p:spTree>
    <p:extLst>
      <p:ext uri="{BB962C8B-B14F-4D97-AF65-F5344CB8AC3E}">
        <p14:creationId xmlns:p14="http://schemas.microsoft.com/office/powerpoint/2010/main" val="3291526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/>
              <a:t>O</a:t>
            </a:r>
            <a:r>
              <a:rPr lang="en-US" dirty="0" smtClean="0"/>
              <a:t>ther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437" y="1406769"/>
            <a:ext cx="10847363" cy="47701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active voice these helping verb: would, should, can, could, may, might,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must, ought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to, is to, am to, are to was to, were to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has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to, have to, had to, shall have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to, will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to is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1st form of verb is used than while changed into passive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voice after the helping verb “be” is added in the sentence.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3rd form of verb is also used.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I am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take tea.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Tea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to be taken by me.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baby can lift the ball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 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ball can be lifted by the baby.</a:t>
            </a:r>
          </a:p>
        </p:txBody>
      </p:sp>
    </p:spTree>
    <p:extLst>
      <p:ext uri="{BB962C8B-B14F-4D97-AF65-F5344CB8AC3E}">
        <p14:creationId xmlns:p14="http://schemas.microsoft.com/office/powerpoint/2010/main" val="1617288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11369"/>
            <a:ext cx="10515600" cy="53655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A.V:    You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ought to obey your elders.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P.V:    Your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elders ought to be obeyed by you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Sentences for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attend the party.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to publish a book.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 to paint a picture.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have to sign this cheque.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play chess.</a:t>
            </a:r>
          </a:p>
        </p:txBody>
      </p:sp>
    </p:spTree>
    <p:extLst>
      <p:ext uri="{BB962C8B-B14F-4D97-AF65-F5344CB8AC3E}">
        <p14:creationId xmlns:p14="http://schemas.microsoft.com/office/powerpoint/2010/main" val="1310987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1017632" y="541315"/>
            <a:ext cx="9082971" cy="472000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can lift the packet.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could pass the examination.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may help me.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ought to help the door.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must type these letters.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 is learn driving.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to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polish that table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had to copy the letter.</a:t>
            </a:r>
          </a:p>
        </p:txBody>
      </p:sp>
    </p:spTree>
    <p:extLst>
      <p:ext uri="{BB962C8B-B14F-4D97-AF65-F5344CB8AC3E}">
        <p14:creationId xmlns:p14="http://schemas.microsoft.com/office/powerpoint/2010/main" val="3543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496</Words>
  <Application>Microsoft Office PowerPoint</Application>
  <PresentationFormat>Widescreen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ACTIVE &amp; PASSIVE VOICE</vt:lpstr>
      <vt:lpstr>Future Perfect Tense</vt:lpstr>
      <vt:lpstr>PowerPoint Presentation</vt:lpstr>
      <vt:lpstr>Sentences for practice</vt:lpstr>
      <vt:lpstr>PowerPoint Presentation</vt:lpstr>
      <vt:lpstr>Some Other Rules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Perfect Tense</dc:title>
  <dc:creator>Tehmina</dc:creator>
  <cp:lastModifiedBy>Tehmina</cp:lastModifiedBy>
  <cp:revision>4</cp:revision>
  <dcterms:created xsi:type="dcterms:W3CDTF">2020-04-01T08:04:13Z</dcterms:created>
  <dcterms:modified xsi:type="dcterms:W3CDTF">2020-04-01T08:18:49Z</dcterms:modified>
</cp:coreProperties>
</file>