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F7845-C7F8-420F-B042-707EB72764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F471AD-7CEE-488F-B61B-60BA4492D8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A0ACC-46ED-4B62-9FAA-06264DAF9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CA7ED-3E19-41CD-B8A5-0A078CBE5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76720-F8B4-46D0-AB70-5D3BA9409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5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53C76-0D54-4739-AF5B-CD6D09DCE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A67D50-5A3A-42B0-9862-AE8BB7C52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DD01-51C5-4EC8-A501-F8479131A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DD083-56CD-41E8-9EEA-EC28B8D24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31987-5298-4EEF-BA0D-1251A5811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51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EACC64-C629-4A89-95BE-4107D610D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35FB54-C6B7-473E-869C-FC23B930D3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FCAA5-992D-491C-B24F-C89F707FE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33B88-BFA5-4E0E-AFAD-8A4E78735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BD52A-C713-4D13-A702-93F6F7223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57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C2530-559D-4C9B-AFFA-74125465F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0E38B-EB17-4DA7-9C82-F13C22091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B8382-6755-4BFE-9B0D-165C3BA45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6B22D-4140-4149-BACD-270F6CA82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56BA5A-BB31-4732-A9E7-A755C0E8F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2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B65AD-828A-46EE-89BB-6F9E939F9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0F3F4E-BD3D-421F-A0D5-0135880AB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DBCDD-3128-4F22-BB0C-D92EF5CF6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6BB3D-00BF-4CE9-80DE-928B18DB3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82A03-BCB3-4674-83BC-7DDE80C59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2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38FB9-B1A0-43CF-92F3-7C5078A7B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7C0C8-6DBC-44A5-AABB-0D412C0275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43F730-9961-4F14-B418-62A4522696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816A48-38D7-49E1-A33A-5C24465E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E4F945-2FFF-4827-8D01-F30AB56B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DF57FB-91FF-4E11-942B-C0CF3E9C0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038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16A04-5BF5-4790-9A2B-19CFD0ACF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6AD519-0E6F-480C-BD3F-FA0E6E6A1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97755D-F265-462E-92E5-4F57875880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1026AF-D34F-4BA5-8D89-8D75FCF5DA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B31FD3-11AB-4844-B81B-EAE258159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9F2C74-3075-4CBF-8B8B-F6AEBC8DF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42E00B-9E51-40B4-82C1-65F0B0C78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48D9F9-177B-453B-80BC-9785F5656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382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4AAA2-4912-4A60-88C2-775D9279E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631D20-F165-4F9F-B87E-515DA5E8E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26C333-96C4-4510-9393-C789470DD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587283-D541-4A22-913A-6DC5A1DCD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6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CDEE00-629D-4CAB-AB3D-170A85300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CE596E-5349-4B30-907F-4F3CF9133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5A6CF8-1EAD-4862-A8D8-BEF1ADDCF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957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C8848-9DB2-4857-9729-734553E62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21453-11B2-4F6E-9BE4-D152D5D95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38D091-AA29-4577-836D-1433901E5A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0BFBF9-3F43-4327-9F5B-89D05DDC2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3D1CC-7E6D-4B14-B6CE-D0D8CC52A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3C3DCE-F632-482E-95F5-12825192B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487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1564C-6B9F-43A9-AF77-870A92C59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5B9BE6-BEDA-4149-A7D5-87E6B268A3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31A79F-D13A-4A1E-9B38-36CC10676E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EDE481-8ACF-4C85-A738-D09E029CB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39227-FC5E-446F-9129-22381D4A8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2780A1-737F-46C7-9093-982F44CA2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57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817FAC-9418-4B11-9459-6D19C3D54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4A062-8CD6-4E40-BF5E-C9B13C5B4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91E23-8094-4053-B5DB-6322B5775B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DEBEB-0248-4C6E-8B31-1F6C34C6E0C4}" type="datetimeFigureOut">
              <a:rPr lang="en-US" smtClean="0"/>
              <a:t>4/29/2020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8FEF0-814C-4A4F-A48E-9108B661F1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9F0A1-1FD3-4C0E-B021-D1CD38B8F8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CDF71-EC26-42F1-9679-3A3C168D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4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f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f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f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f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f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f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f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f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f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f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f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f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f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f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f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f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f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f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f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f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f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f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f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45EB52-3B3D-499C-A8F9-CD543B943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983" y="463827"/>
            <a:ext cx="8680174" cy="639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75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BC0154-BEC6-4A68-9CD2-FE501E1DC5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395" y="1253779"/>
            <a:ext cx="6076950" cy="595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69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34D3AB-3F4B-4CDD-96C2-E8CDC8E0F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555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268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101D84C-BEF8-4719-BFFE-988AE93EC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635" y="988736"/>
            <a:ext cx="7752522" cy="586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299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3B5024-CB5C-4B4C-A125-850FD9321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914400"/>
            <a:ext cx="7076661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664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8CA148-CEA7-41EE-91CD-772061D2F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930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BF9B18-D211-4DFD-AB22-0FAC0229AF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60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788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F2925E-8F87-4EB1-8EA3-B77ED075FB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670" y="1147762"/>
            <a:ext cx="7301947" cy="561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904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26FDFD-3D50-447B-B178-94E458648A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533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D0D0B7D-3513-4A4C-8F55-31A67DDD85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037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7C41FB-F423-44EF-AD94-6A6E3BC69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410" y="1147762"/>
            <a:ext cx="7262190" cy="580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67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F7069A9-7BD9-4462-A2A1-6E4B4AAFAA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65" y="583096"/>
            <a:ext cx="9144000" cy="653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415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D1BA602-F880-4F86-891E-286A5278AA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635" y="1147762"/>
            <a:ext cx="7606748" cy="592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571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1A3C17-397C-4EB8-AD16-118BD79FFD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444284" cy="510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777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1FD1B4-7D0D-43AE-8E20-9D73229D8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194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5DF3988-863C-409E-938E-C3182DF2B6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4" y="1147762"/>
            <a:ext cx="7133397" cy="624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709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B5AE67-7EF8-4306-A0F8-BD59E21F7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444" y="1147762"/>
            <a:ext cx="7036904" cy="571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2417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A57A3D-D3B5-4A50-98D0-B130D7200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-172278"/>
            <a:ext cx="6076950" cy="804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996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02B352-0C71-4512-A185-8F7259015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541" y="1147762"/>
            <a:ext cx="7000875" cy="639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3532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8CAE11-3BA6-41E3-ABE3-5B3A318C1E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9430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3F004D9-C101-43E2-A7AA-C7DF597973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9682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2BF9DF3-3EC8-4953-990F-CBA8560A35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303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0854BE-A707-4D4A-B431-CD75C18D9D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795" y="1033671"/>
            <a:ext cx="6076950" cy="567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6842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582F04-C401-44F6-AA8D-CD55EA59B4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4824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E7178F-2FA3-4A42-BB4A-6C3777F60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430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B1DC69-10BF-4FC1-BAC6-95266BE11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6360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8A116F-9784-48FC-B56F-43FED9FBA2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4" y="119270"/>
            <a:ext cx="7305675" cy="673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172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788AACD-CD83-46F6-A003-2ADF44C7B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7092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49BB37-7CAD-4946-9186-EF69A72B18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-39755"/>
            <a:ext cx="6775588" cy="663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799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F7CF45-429E-477C-AA92-F6C4769FC5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662609"/>
            <a:ext cx="6788840" cy="638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9479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65595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9096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0FA89B-34A9-46D6-B77B-A2D082B0A6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402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ECBC625-1015-4077-ACFB-2C2EE4F01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994" y="371061"/>
            <a:ext cx="8220076" cy="727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874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C20E7BC-F0E2-4ACA-B2E5-08E8DB9E95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538197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39D47EA-A1BD-42BB-A3F9-A87D8D4EB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661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FE0B86C-DAB0-4650-B22D-15C204FB37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45624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1DD5D0-59B3-4C99-9D8A-3358C47CD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925" y="1300162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88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178D00-2CFB-4017-9029-538497102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1147762"/>
            <a:ext cx="6076950" cy="571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306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0</Words>
  <Application>Microsoft Office PowerPoint</Application>
  <PresentationFormat>Widescreen</PresentationFormat>
  <Paragraphs>0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nouman ghani</dc:creator>
  <cp:lastModifiedBy>nouman ghani</cp:lastModifiedBy>
  <cp:revision>15</cp:revision>
  <dcterms:created xsi:type="dcterms:W3CDTF">2020-04-04T03:27:59Z</dcterms:created>
  <dcterms:modified xsi:type="dcterms:W3CDTF">2020-04-30T05:25:25Z</dcterms:modified>
</cp:coreProperties>
</file>