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85" r:id="rId4"/>
  </p:sldMasterIdLst>
  <p:sldIdLst>
    <p:sldId id="343" r:id="rId5"/>
    <p:sldId id="257" r:id="rId6"/>
    <p:sldId id="350" r:id="rId7"/>
    <p:sldId id="284" r:id="rId8"/>
    <p:sldId id="346" r:id="rId9"/>
    <p:sldId id="349" r:id="rId10"/>
    <p:sldId id="34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FF7"/>
    <a:srgbClr val="D0D1D9"/>
    <a:srgbClr val="F6F9FF"/>
    <a:srgbClr val="191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34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951F77-4E36-4893-91C6-3151A6D5169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BC68B812-A325-41D8-A08E-C2392666DF66}">
      <dgm:prSet custT="1"/>
      <dgm:spPr>
        <a:xfrm>
          <a:off x="1144111" y="2478387"/>
          <a:ext cx="5868258" cy="990573"/>
        </a:xfrm>
      </dgm:spPr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200" b="1" dirty="0">
              <a:latin typeface="+mj-lt"/>
              <a:ea typeface="+mn-ea"/>
              <a:cs typeface="+mn-cs"/>
            </a:rPr>
            <a:t>Email</a:t>
          </a:r>
          <a:br>
            <a:rPr lang="en-US" sz="2200" dirty="0">
              <a:latin typeface="+mj-lt"/>
              <a:ea typeface="+mn-ea"/>
              <a:cs typeface="+mn-cs"/>
            </a:rPr>
          </a:br>
          <a:r>
            <a:rPr lang="en-US" sz="2200" dirty="0">
              <a:latin typeface="+mj-lt"/>
              <a:ea typeface="+mn-ea"/>
              <a:cs typeface="+mn-cs"/>
            </a:rPr>
            <a:t>Rrameesha.Maqbool@gmail.com</a:t>
          </a:r>
        </a:p>
      </dgm:t>
    </dgm:pt>
    <dgm:pt modelId="{23A01A1D-B409-49E7-91BA-2321B9A237C2}" type="parTrans" cxnId="{AAD26E9B-C129-46B7-BFCC-98D5999B6B9A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E950D3C2-0472-429B-98B0-86C856FA65A1}" type="sibTrans" cxnId="{AAD26E9B-C129-46B7-BFCC-98D5999B6B9A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F899A4D3-2C9C-4287-A235-DE3E047E7C22}" type="pres">
      <dgm:prSet presAssocID="{D7951F77-4E36-4893-91C6-3151A6D51694}" presName="root" presStyleCnt="0">
        <dgm:presLayoutVars>
          <dgm:dir/>
          <dgm:resizeHandles val="exact"/>
        </dgm:presLayoutVars>
      </dgm:prSet>
      <dgm:spPr/>
    </dgm:pt>
    <dgm:pt modelId="{EA4BD492-063C-4B67-B2F7-C08CB328337E}" type="pres">
      <dgm:prSet presAssocID="{BC68B812-A325-41D8-A08E-C2392666DF66}" presName="compNode" presStyleCnt="0"/>
      <dgm:spPr/>
    </dgm:pt>
    <dgm:pt modelId="{AA942612-CA7A-414A-8A41-5AF47E8BF18D}" type="pres">
      <dgm:prSet presAssocID="{BC68B812-A325-41D8-A08E-C2392666DF66}" presName="iconBgRect" presStyleLbl="bgShp" presStyleIdx="0" presStyleCnt="1"/>
      <dgm:spPr>
        <a:noFill/>
      </dgm:spPr>
    </dgm:pt>
    <dgm:pt modelId="{501CE67F-3782-42E8-B14B-7322FA3A6AF9}" type="pres">
      <dgm:prSet presAssocID="{BC68B812-A325-41D8-A08E-C2392666DF66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mail"/>
        </a:ext>
      </dgm:extLst>
    </dgm:pt>
    <dgm:pt modelId="{4DD1F19D-F3F5-4EAE-8108-BE4892B97AFD}" type="pres">
      <dgm:prSet presAssocID="{BC68B812-A325-41D8-A08E-C2392666DF66}" presName="spaceRect" presStyleCnt="0"/>
      <dgm:spPr/>
    </dgm:pt>
    <dgm:pt modelId="{9E96DB26-9770-4D6D-9455-A20B7E0EBF8C}" type="pres">
      <dgm:prSet presAssocID="{BC68B812-A325-41D8-A08E-C2392666DF66}" presName="textRect" presStyleLbl="revTx" presStyleIdx="0" presStyleCnt="1" custScaleX="160329" custScaleY="109468">
        <dgm:presLayoutVars>
          <dgm:chMax val="1"/>
          <dgm:chPref val="1"/>
        </dgm:presLayoutVars>
      </dgm:prSet>
      <dgm:spPr>
        <a:prstGeom prst="rect">
          <a:avLst/>
        </a:prstGeom>
      </dgm:spPr>
    </dgm:pt>
  </dgm:ptLst>
  <dgm:cxnLst>
    <dgm:cxn modelId="{BDC8DB12-5AB2-AD47-84CD-925932D590A0}" type="presOf" srcId="{BC68B812-A325-41D8-A08E-C2392666DF66}" destId="{9E96DB26-9770-4D6D-9455-A20B7E0EBF8C}" srcOrd="0" destOrd="0" presId="urn:microsoft.com/office/officeart/2018/5/layout/IconCircleLabelList"/>
    <dgm:cxn modelId="{027F8C62-5A2E-6F49-9A0F-AA107A238F8A}" type="presOf" srcId="{D7951F77-4E36-4893-91C6-3151A6D51694}" destId="{F899A4D3-2C9C-4287-A235-DE3E047E7C22}" srcOrd="0" destOrd="0" presId="urn:microsoft.com/office/officeart/2018/5/layout/IconCircleLabelList"/>
    <dgm:cxn modelId="{AAD26E9B-C129-46B7-BFCC-98D5999B6B9A}" srcId="{D7951F77-4E36-4893-91C6-3151A6D51694}" destId="{BC68B812-A325-41D8-A08E-C2392666DF66}" srcOrd="0" destOrd="0" parTransId="{23A01A1D-B409-49E7-91BA-2321B9A237C2}" sibTransId="{E950D3C2-0472-429B-98B0-86C856FA65A1}"/>
    <dgm:cxn modelId="{DF06FE87-7390-924D-BE10-631C1BD28152}" type="presParOf" srcId="{F899A4D3-2C9C-4287-A235-DE3E047E7C22}" destId="{EA4BD492-063C-4B67-B2F7-C08CB328337E}" srcOrd="0" destOrd="0" presId="urn:microsoft.com/office/officeart/2018/5/layout/IconCircleLabelList"/>
    <dgm:cxn modelId="{AB1F3E90-4689-0F4D-80B8-0694A84B1E80}" type="presParOf" srcId="{EA4BD492-063C-4B67-B2F7-C08CB328337E}" destId="{AA942612-CA7A-414A-8A41-5AF47E8BF18D}" srcOrd="0" destOrd="0" presId="urn:microsoft.com/office/officeart/2018/5/layout/IconCircleLabelList"/>
    <dgm:cxn modelId="{51230EBC-5F2E-8C4A-87F4-6C71F2AFE095}" type="presParOf" srcId="{EA4BD492-063C-4B67-B2F7-C08CB328337E}" destId="{501CE67F-3782-42E8-B14B-7322FA3A6AF9}" srcOrd="1" destOrd="0" presId="urn:microsoft.com/office/officeart/2018/5/layout/IconCircleLabelList"/>
    <dgm:cxn modelId="{34AA554A-0C79-B840-AD57-C6BC6E00BF8B}" type="presParOf" srcId="{EA4BD492-063C-4B67-B2F7-C08CB328337E}" destId="{4DD1F19D-F3F5-4EAE-8108-BE4892B97AFD}" srcOrd="2" destOrd="0" presId="urn:microsoft.com/office/officeart/2018/5/layout/IconCircleLabelList"/>
    <dgm:cxn modelId="{BF33A1E9-A3ED-9647-B0B0-D5D9C87E6E3D}" type="presParOf" srcId="{EA4BD492-063C-4B67-B2F7-C08CB328337E}" destId="{9E96DB26-9770-4D6D-9455-A20B7E0EBF8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942612-CA7A-414A-8A41-5AF47E8BF18D}">
      <dsp:nvSpPr>
        <dsp:cNvPr id="0" name=""/>
        <dsp:cNvSpPr/>
      </dsp:nvSpPr>
      <dsp:spPr>
        <a:xfrm>
          <a:off x="3931199" y="201863"/>
          <a:ext cx="2196000" cy="2129867"/>
        </a:xfrm>
        <a:prstGeom prst="ellipse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1CE67F-3782-42E8-B14B-7322FA3A6AF9}">
      <dsp:nvSpPr>
        <dsp:cNvPr id="0" name=""/>
        <dsp:cNvSpPr/>
      </dsp:nvSpPr>
      <dsp:spPr>
        <a:xfrm>
          <a:off x="4399199" y="655769"/>
          <a:ext cx="1260000" cy="12220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96DB26-9770-4D6D-9455-A20B7E0EBF8C}">
      <dsp:nvSpPr>
        <dsp:cNvPr id="0" name=""/>
        <dsp:cNvSpPr/>
      </dsp:nvSpPr>
      <dsp:spPr>
        <a:xfrm>
          <a:off x="2143277" y="2959388"/>
          <a:ext cx="5771844" cy="826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b="1" kern="1200" dirty="0">
              <a:latin typeface="+mj-lt"/>
              <a:ea typeface="+mn-ea"/>
              <a:cs typeface="+mn-cs"/>
            </a:rPr>
            <a:t>Email</a:t>
          </a:r>
          <a:br>
            <a:rPr lang="en-US" sz="2200" kern="1200" dirty="0">
              <a:latin typeface="+mj-lt"/>
              <a:ea typeface="+mn-ea"/>
              <a:cs typeface="+mn-cs"/>
            </a:rPr>
          </a:br>
          <a:r>
            <a:rPr lang="en-US" sz="2200" kern="1200" dirty="0">
              <a:latin typeface="+mj-lt"/>
              <a:ea typeface="+mn-ea"/>
              <a:cs typeface="+mn-cs"/>
            </a:rPr>
            <a:t>Rrameesha.Maqbool@gmail.com</a:t>
          </a:r>
        </a:p>
      </dsp:txBody>
      <dsp:txXfrm>
        <a:off x="2143277" y="2959388"/>
        <a:ext cx="5771844" cy="8265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F9512BDE-EEA0-404B-8D45-8AA93D61DABC}"/>
              </a:ext>
            </a:extLst>
          </p:cNvPr>
          <p:cNvSpPr/>
          <p:nvPr userDrawn="1"/>
        </p:nvSpPr>
        <p:spPr>
          <a:xfrm flipH="1">
            <a:off x="-1" y="4450188"/>
            <a:ext cx="12192000" cy="2407811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E1223535-0F2F-6340-80B9-0B5D9364A13F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cap="all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23584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AA314B25-B4AF-394E-BBDA-7E6BAD315F39}"/>
              </a:ext>
            </a:extLst>
          </p:cNvPr>
          <p:cNvSpPr/>
          <p:nvPr userDrawn="1"/>
        </p:nvSpPr>
        <p:spPr>
          <a:xfrm>
            <a:off x="3351057" y="0"/>
            <a:ext cx="8840943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737575EF-0D14-6140-A91B-260C9C9DFE41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82544261-8049-494B-A93D-BDFF1BB847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5000" y="3135207"/>
            <a:ext cx="4886854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cap="all" baseline="0"/>
            </a:lvl1pPr>
          </a:lstStyle>
          <a:p>
            <a:r>
              <a:rPr lang="en-US" noProof="0"/>
              <a:t>Title goes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214786D-83EE-814C-A5E4-D0EC7D29D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5829" y="633875"/>
            <a:ext cx="5981171" cy="5590250"/>
          </a:xfrm>
        </p:spPr>
        <p:txBody>
          <a:bodyPr anchor="ctr">
            <a:normAutofit/>
          </a:bodyPr>
          <a:lstStyle>
            <a:lvl1pPr marL="342900" indent="-342900">
              <a:buClr>
                <a:schemeClr val="tx1"/>
              </a:buClr>
              <a:buFont typeface="+mj-lt"/>
              <a:buAutoNum type="arabicPeriod"/>
              <a:defRPr sz="1600">
                <a:solidFill>
                  <a:schemeClr val="tx1"/>
                </a:solidFill>
              </a:defRPr>
            </a:lvl1pPr>
            <a:lvl2pPr marL="544068" indent="-342900">
              <a:buClr>
                <a:schemeClr val="tx1"/>
              </a:buClr>
              <a:buFont typeface="+mj-lt"/>
              <a:buAutoNum type="arabicPeriod"/>
              <a:defRPr sz="1400">
                <a:solidFill>
                  <a:schemeClr val="tx1"/>
                </a:solidFill>
              </a:defRPr>
            </a:lvl2pPr>
            <a:lvl3pPr marL="612648" indent="-228600">
              <a:buClr>
                <a:schemeClr val="tx1"/>
              </a:buClr>
              <a:buFont typeface="+mj-lt"/>
              <a:buAutoNum type="arabicPeriod"/>
              <a:defRPr sz="1100">
                <a:solidFill>
                  <a:schemeClr val="tx1"/>
                </a:solidFill>
              </a:defRPr>
            </a:lvl3pPr>
            <a:lvl4pPr marL="795528" indent="-228600">
              <a:buClr>
                <a:schemeClr val="tx1"/>
              </a:buClr>
              <a:buFont typeface="+mj-lt"/>
              <a:buAutoNum type="arabicPeriod"/>
              <a:defRPr sz="1100">
                <a:solidFill>
                  <a:schemeClr val="tx1"/>
                </a:solidFill>
              </a:defRPr>
            </a:lvl4pPr>
            <a:lvl5pPr marL="978408" indent="-228600">
              <a:buClr>
                <a:schemeClr val="tx1"/>
              </a:buClr>
              <a:buFont typeface="+mj-lt"/>
              <a:buAutoNum type="arabicPeriod"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79185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2E148DD3-DD87-154B-80B4-2421965D3C83}"/>
              </a:ext>
            </a:extLst>
          </p:cNvPr>
          <p:cNvSpPr/>
          <p:nvPr userDrawn="1"/>
        </p:nvSpPr>
        <p:spPr>
          <a:xfrm>
            <a:off x="1" y="1714500"/>
            <a:ext cx="12192000" cy="3429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742E4732-0E8F-7B46-BD08-0F2EE0DA8786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73F81A-7260-5C4F-A7FF-CA2CC731BC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3870" y="942871"/>
            <a:ext cx="571181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CD13CD4-3E4F-2E41-ACF4-2446257D2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43870" y="1973589"/>
            <a:ext cx="5711810" cy="3941540"/>
          </a:xfrm>
        </p:spPr>
        <p:txBody>
          <a:bodyPr>
            <a:normAutofit/>
          </a:bodyPr>
          <a:lstStyle>
            <a:lvl1pPr>
              <a:buClr>
                <a:schemeClr val="tx1"/>
              </a:buClr>
              <a:defRPr sz="1600">
                <a:solidFill>
                  <a:schemeClr val="tx1"/>
                </a:solidFill>
              </a:defRPr>
            </a:lvl1pPr>
            <a:lvl2pPr marL="384048" indent="-182880"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2pPr>
            <a:lvl3pPr marL="56692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3pPr>
            <a:lvl4pPr marL="74980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4pPr>
            <a:lvl5pPr marL="93268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D8E69886-8907-DB47-87C2-0621AF156D9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05170" y="621039"/>
            <a:ext cx="4589130" cy="5603086"/>
          </a:xfrm>
          <a:solidFill>
            <a:srgbClr val="EDEFF7"/>
          </a:solidFill>
        </p:spPr>
        <p:txBody>
          <a:bodyPr>
            <a:normAutofit/>
          </a:bodyPr>
          <a:lstStyle>
            <a:lvl1pPr>
              <a:buClr>
                <a:schemeClr val="tx1"/>
              </a:buClr>
              <a:defRPr sz="1600">
                <a:solidFill>
                  <a:schemeClr val="tx1"/>
                </a:solidFill>
              </a:defRPr>
            </a:lvl1pPr>
            <a:lvl2pPr marL="384048" indent="-182880"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2pPr>
            <a:lvl3pPr marL="56692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3pPr>
            <a:lvl4pPr marL="74980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4pPr>
            <a:lvl5pPr marL="93268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6310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9C88DF2D-0421-A94C-82C1-867E1E5E4907}"/>
              </a:ext>
            </a:extLst>
          </p:cNvPr>
          <p:cNvSpPr/>
          <p:nvPr userDrawn="1"/>
        </p:nvSpPr>
        <p:spPr>
          <a:xfrm>
            <a:off x="10993582" y="0"/>
            <a:ext cx="1198418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334D05A3-7A20-9447-8D39-F2980D85413A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634999" y="3927894"/>
            <a:ext cx="10922000" cy="2326856"/>
          </a:xfrm>
          <a:prstGeom prst="rect">
            <a:avLst/>
          </a:prstGeom>
          <a:solidFill>
            <a:srgbClr val="F6F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35001" y="603250"/>
            <a:ext cx="10921998" cy="3294019"/>
          </a:xfrm>
          <a:solidFill>
            <a:schemeClr val="bg1"/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298078"/>
            <a:ext cx="10113645" cy="743682"/>
          </a:xfrm>
          <a:prstGeom prst="rect">
            <a:avLst/>
          </a:prstGeo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213716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4638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F9512BDE-EEA0-404B-8D45-8AA93D61DABC}"/>
              </a:ext>
            </a:extLst>
          </p:cNvPr>
          <p:cNvSpPr/>
          <p:nvPr userDrawn="1"/>
        </p:nvSpPr>
        <p:spPr>
          <a:xfrm flipH="1">
            <a:off x="4217870" y="0"/>
            <a:ext cx="3599236" cy="6857999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E1223535-0F2F-6340-80B9-0B5D9364A13F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cap="all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9707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202A34A5-A029-A246-82C6-D288185EB396}"/>
              </a:ext>
            </a:extLst>
          </p:cNvPr>
          <p:cNvSpPr/>
          <p:nvPr userDrawn="1"/>
        </p:nvSpPr>
        <p:spPr>
          <a:xfrm flipH="1">
            <a:off x="0" y="0"/>
            <a:ext cx="3351057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3" name="Rectangle">
            <a:extLst>
              <a:ext uri="{FF2B5EF4-FFF2-40B4-BE49-F238E27FC236}">
                <a16:creationId xmlns:a16="http://schemas.microsoft.com/office/drawing/2014/main" id="{2773E1D8-C87F-EE46-8284-575DCA498E81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C429A40D-770E-C144-A5B5-6A4442C09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32407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64248D99-2B30-464D-B9B7-4E5C3A1F3FB2}"/>
              </a:ext>
            </a:extLst>
          </p:cNvPr>
          <p:cNvSpPr/>
          <p:nvPr userDrawn="1"/>
        </p:nvSpPr>
        <p:spPr>
          <a:xfrm flipH="1"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3FAFF55B-FDE6-394B-A39B-22627D8FB6EA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1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1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9E345E4-E77C-484E-9FBB-E4EC71F08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2322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83ACCAC0-2C8A-CE43-8C55-22BB53C73920}"/>
              </a:ext>
            </a:extLst>
          </p:cNvPr>
          <p:cNvSpPr/>
          <p:nvPr userDrawn="1"/>
        </p:nvSpPr>
        <p:spPr>
          <a:xfrm flipH="1">
            <a:off x="0" y="0"/>
            <a:ext cx="3351057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A400A9BD-AA60-E24D-9FC2-722758C8C933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D4076461-FF7A-8843-B7F9-D041F3FB22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0399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">
            <a:extLst>
              <a:ext uri="{FF2B5EF4-FFF2-40B4-BE49-F238E27FC236}">
                <a16:creationId xmlns:a16="http://schemas.microsoft.com/office/drawing/2014/main" id="{35FB147F-5DC4-B24C-B8CB-D3DA74290381}"/>
              </a:ext>
            </a:extLst>
          </p:cNvPr>
          <p:cNvSpPr/>
          <p:nvPr userDrawn="1"/>
        </p:nvSpPr>
        <p:spPr>
          <a:xfrm>
            <a:off x="1" y="3429000"/>
            <a:ext cx="12192000" cy="3429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A400A9BD-AA60-E24D-9FC2-722758C8C933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B9308E97-4F89-394E-856A-5B4EFCB2E7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1930861"/>
            <a:ext cx="2919413" cy="2919413"/>
          </a:xfrm>
          <a:solidFill>
            <a:srgbClr val="EDEFF7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A50BECA0-8817-964B-AEDB-A45669684C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1930861"/>
            <a:ext cx="2919413" cy="2919413"/>
          </a:xfrm>
          <a:solidFill>
            <a:srgbClr val="EDEFF7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EF399F4D-B67A-4C4B-BCF3-36FE110603F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1930861"/>
            <a:ext cx="2919413" cy="2919413"/>
          </a:xfrm>
          <a:solidFill>
            <a:srgbClr val="EDEFF7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08305C84-E25F-EC49-8F2B-4C0181FD3AB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257321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Name Goes Here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A57A1FCE-E6BF-3747-9D43-42DBA6656EC0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257321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5B4B74C8-96E7-684F-91B9-8CE56CD10F1E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257321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Name Goes Here</a:t>
            </a:r>
          </a:p>
        </p:txBody>
      </p:sp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D522564E-B348-544F-A8E5-CFCAFA48B5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18890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7229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05BFC727-5650-B049-AA2A-2511C08FB35B}"/>
              </a:ext>
            </a:extLst>
          </p:cNvPr>
          <p:cNvSpPr/>
          <p:nvPr userDrawn="1"/>
        </p:nvSpPr>
        <p:spPr>
          <a:xfrm flipH="1">
            <a:off x="0" y="0"/>
            <a:ext cx="1195754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E700C598-C823-744D-BE16-5114B7625057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21BED569-C9C5-8F4D-A42A-ED4914579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24550" y="633875"/>
            <a:ext cx="5632450" cy="5591175"/>
          </a:xfrm>
          <a:solidFill>
            <a:schemeClr val="tx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ACB6E588-2EB7-9A41-A93A-7757596EF9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5754" y="942870"/>
            <a:ext cx="4157296" cy="1292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Title goes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6C0FE70-F6BB-3D40-AD3C-E704CABE49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95754" y="2281657"/>
            <a:ext cx="4157296" cy="3633471"/>
          </a:xfrm>
        </p:spPr>
        <p:txBody>
          <a:bodyPr>
            <a:normAutofit/>
          </a:bodyPr>
          <a:lstStyle>
            <a:lvl1pPr marL="0" indent="0">
              <a:buClr>
                <a:schemeClr val="tx1"/>
              </a:buClr>
              <a:buNone/>
              <a:defRPr sz="1600">
                <a:solidFill>
                  <a:schemeClr val="tx1"/>
                </a:solidFill>
              </a:defRPr>
            </a:lvl1pPr>
            <a:lvl2pPr marL="201168" indent="0">
              <a:buClr>
                <a:schemeClr val="tx1"/>
              </a:buClr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2pPr>
            <a:lvl3pPr marL="384048" indent="0">
              <a:buClr>
                <a:schemeClr val="tx1"/>
              </a:buClr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3pPr>
            <a:lvl4pPr marL="566928" indent="0">
              <a:buClr>
                <a:schemeClr val="tx1"/>
              </a:buClr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4pPr>
            <a:lvl5pPr marL="749808" indent="0">
              <a:buClr>
                <a:schemeClr val="tx1"/>
              </a:buClr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1714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0AB10FFC-D586-994D-8D3D-F4042255CB72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C7B0C08A-E831-D242-B2CE-2DEB004F982F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5C2191-88F7-4148-96FD-E129F707E038}"/>
              </a:ext>
            </a:extLst>
          </p:cNvPr>
          <p:cNvCxnSpPr/>
          <p:nvPr userDrawn="1"/>
        </p:nvCxnSpPr>
        <p:spPr>
          <a:xfrm>
            <a:off x="6818393" y="999565"/>
            <a:ext cx="0" cy="48588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61FB2196-E251-5A40-86F7-6092CEBFA1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5000" y="3135207"/>
            <a:ext cx="5460992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4800" cap="all" baseline="0"/>
            </a:lvl1pPr>
          </a:lstStyle>
          <a:p>
            <a:r>
              <a:rPr lang="en-US" noProof="0"/>
              <a:t>Title goes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2FACD1B-0D9C-A547-98A0-D66C341D3D7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540794" y="831286"/>
            <a:ext cx="4016206" cy="5195425"/>
          </a:xfrm>
        </p:spPr>
        <p:txBody>
          <a:bodyPr anchor="ctr">
            <a:normAutofit/>
          </a:bodyPr>
          <a:lstStyle>
            <a:lvl1pPr marL="342900" indent="-342900">
              <a:buClr>
                <a:schemeClr val="tx1"/>
              </a:buClr>
              <a:buFont typeface="+mj-lt"/>
              <a:buAutoNum type="arabicPeriod"/>
              <a:defRPr sz="1600">
                <a:solidFill>
                  <a:schemeClr val="tx1"/>
                </a:solidFill>
              </a:defRPr>
            </a:lvl1pPr>
            <a:lvl2pPr marL="544068" indent="-342900">
              <a:buClr>
                <a:schemeClr val="tx1"/>
              </a:buClr>
              <a:buFont typeface="+mj-lt"/>
              <a:buAutoNum type="arabicPeriod"/>
              <a:defRPr sz="1400"/>
            </a:lvl2pPr>
            <a:lvl3pPr marL="612648" indent="-228600">
              <a:buClr>
                <a:schemeClr val="tx1"/>
              </a:buClr>
              <a:buFont typeface="+mj-lt"/>
              <a:buAutoNum type="arabicPeriod"/>
              <a:defRPr sz="1100"/>
            </a:lvl3pPr>
            <a:lvl4pPr marL="795528" indent="-228600">
              <a:buClr>
                <a:schemeClr val="tx1"/>
              </a:buClr>
              <a:buFont typeface="+mj-lt"/>
              <a:buAutoNum type="arabicPeriod"/>
              <a:defRPr sz="1100"/>
            </a:lvl4pPr>
            <a:lvl5pPr marL="978408" indent="-228600">
              <a:buClr>
                <a:schemeClr val="tx1"/>
              </a:buClr>
              <a:buFont typeface="+mj-lt"/>
              <a:buAutoNum type="arabicPeriod"/>
              <a:defRPr sz="1100"/>
            </a:lvl5pPr>
          </a:lstStyle>
          <a:p>
            <a:pPr lvl="0"/>
            <a:r>
              <a:rPr lang="en-US" noProof="0"/>
              <a:t>Quote Goes Here</a:t>
            </a:r>
          </a:p>
        </p:txBody>
      </p:sp>
    </p:spTree>
    <p:extLst>
      <p:ext uri="{BB962C8B-B14F-4D97-AF65-F5344CB8AC3E}">
        <p14:creationId xmlns:p14="http://schemas.microsoft.com/office/powerpoint/2010/main" val="4184935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">
            <a:extLst>
              <a:ext uri="{FF2B5EF4-FFF2-40B4-BE49-F238E27FC236}">
                <a16:creationId xmlns:a16="http://schemas.microsoft.com/office/drawing/2014/main" id="{1552108B-1F90-0044-A7D4-0956E919F29A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noProof="0" smtClean="0"/>
              <a:t>3/6/2020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9436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3" r:id="rId2"/>
    <p:sldLayoutId id="2147483675" r:id="rId3"/>
    <p:sldLayoutId id="2147483684" r:id="rId4"/>
    <p:sldLayoutId id="2147483678" r:id="rId5"/>
    <p:sldLayoutId id="2147483688" r:id="rId6"/>
    <p:sldLayoutId id="2147483679" r:id="rId7"/>
    <p:sldLayoutId id="2147483692" r:id="rId8"/>
    <p:sldLayoutId id="2147483691" r:id="rId9"/>
    <p:sldLayoutId id="2147483690" r:id="rId10"/>
    <p:sldLayoutId id="2147483689" r:id="rId11"/>
    <p:sldLayoutId id="2147483683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B7AEFB0-51F2-5449-996C-73382891D2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Course outline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0F6D6CF-8D73-6643-A348-53AAE29FD1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Corporate governance</a:t>
            </a:r>
          </a:p>
          <a:p>
            <a:r>
              <a:rPr lang="en-US" dirty="0"/>
              <a:t>Saturday 12 p.m. – 3 p.m. </a:t>
            </a:r>
          </a:p>
        </p:txBody>
      </p:sp>
    </p:spTree>
    <p:extLst>
      <p:ext uri="{BB962C8B-B14F-4D97-AF65-F5344CB8AC3E}">
        <p14:creationId xmlns:p14="http://schemas.microsoft.com/office/powerpoint/2010/main" val="1833365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F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55BA9AC8-EA60-644D-9DDA-B76203EA1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Course Outline 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8E7591AD-81F4-2E45-AE36-F4DA40C1903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This course will teach the fundamental theories and practice of corporate governance.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module will enable the development of a sound understanding of corporate governance law and practice in a national and international context.</a:t>
            </a:r>
          </a:p>
        </p:txBody>
      </p:sp>
    </p:spTree>
    <p:extLst>
      <p:ext uri="{BB962C8B-B14F-4D97-AF65-F5344CB8AC3E}">
        <p14:creationId xmlns:p14="http://schemas.microsoft.com/office/powerpoint/2010/main" val="2276898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5E51183-D0D9-A74B-94F0-9EC0104A7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3308350" algn="l"/>
              </a:tabLst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Course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9ED1B1-6FE0-FA43-95C4-366DBD1F130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200" dirty="0"/>
              <a:t>Material: PPT slides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200" dirty="0"/>
              <a:t>Lecture Notes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200" dirty="0">
                <a:solidFill>
                  <a:schemeClr val="tx1"/>
                </a:solidFill>
              </a:rPr>
              <a:t>Case Study's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200" dirty="0"/>
              <a:t>Articles </a:t>
            </a:r>
            <a:endParaRPr lang="en-US" spc="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976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F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00900CD-B943-934F-857F-30AA913FE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A09EEBC-5E2C-D240-A5D6-6952B8392E4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Sessional: 20 marks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200" dirty="0"/>
              <a:t>Attendance, class participation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Quiz: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Presentations: 2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100" dirty="0"/>
              <a:t>Governance Workshop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100"/>
              <a:t>Research Proposal</a:t>
            </a:r>
            <a:endParaRPr lang="en-US" sz="21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7" name="Picture Placeholder 26" descr="Woman standing in front of a window on tablet">
            <a:extLst>
              <a:ext uri="{FF2B5EF4-FFF2-40B4-BE49-F238E27FC236}">
                <a16:creationId xmlns:a16="http://schemas.microsoft.com/office/drawing/2014/main" id="{1E23C3D4-3265-654A-93D6-FE4FDACECE7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4550" y="633875"/>
            <a:ext cx="5632450" cy="5591175"/>
          </a:xfrm>
        </p:spPr>
      </p:pic>
    </p:spTree>
    <p:extLst>
      <p:ext uri="{BB962C8B-B14F-4D97-AF65-F5344CB8AC3E}">
        <p14:creationId xmlns:p14="http://schemas.microsoft.com/office/powerpoint/2010/main" val="1255359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7C633-6FA1-4FBC-8E61-54FEB4587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69AA2-97D6-4693-9E8A-BEBB49A5C6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Class Time 12- 3 p.m.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Attendance will be marked at the start of the class.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Multimedia/Projector</a:t>
            </a:r>
          </a:p>
        </p:txBody>
      </p:sp>
      <p:pic>
        <p:nvPicPr>
          <p:cNvPr id="26" name="Content Placeholder 19" descr="A woman sitting at a table in front of a computer working late into the night">
            <a:extLst>
              <a:ext uri="{FF2B5EF4-FFF2-40B4-BE49-F238E27FC236}">
                <a16:creationId xmlns:a16="http://schemas.microsoft.com/office/drawing/2014/main" id="{16B11D6C-8BFF-1A47-AD21-B0E21DE6AF28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838" y="642027"/>
            <a:ext cx="4589462" cy="5544764"/>
          </a:xfrm>
        </p:spPr>
      </p:pic>
    </p:spTree>
    <p:extLst>
      <p:ext uri="{BB962C8B-B14F-4D97-AF65-F5344CB8AC3E}">
        <p14:creationId xmlns:p14="http://schemas.microsoft.com/office/powerpoint/2010/main" val="1494765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0B3111-7B97-654A-86CA-FD04EA6ED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</a:t>
            </a:r>
          </a:p>
        </p:txBody>
      </p:sp>
      <p:graphicFrame>
        <p:nvGraphicFramePr>
          <p:cNvPr id="4" name="Content Placeholder 2" descr="SmartArt graphic for contact information">
            <a:extLst>
              <a:ext uri="{FF2B5EF4-FFF2-40B4-BE49-F238E27FC236}">
                <a16:creationId xmlns:a16="http://schemas.microsoft.com/office/drawing/2014/main" id="{600D9413-DE22-3A40-BE90-9FD7FAA1C7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2870678"/>
              </p:ext>
            </p:extLst>
          </p:nvPr>
        </p:nvGraphicFramePr>
        <p:xfrm>
          <a:off x="1096963" y="2108200"/>
          <a:ext cx="10058400" cy="398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007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pic>
        <p:nvPicPr>
          <p:cNvPr id="25" name="Picture Placeholder 24" descr="Group of people at a meeting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001" y="603250"/>
            <a:ext cx="10921998" cy="3294019"/>
          </a:xfrm>
        </p:spPr>
      </p:pic>
    </p:spTree>
    <p:extLst>
      <p:ext uri="{BB962C8B-B14F-4D97-AF65-F5344CB8AC3E}">
        <p14:creationId xmlns:p14="http://schemas.microsoft.com/office/powerpoint/2010/main" val="351221724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MONO">
      <a:dk1>
        <a:srgbClr val="000000"/>
      </a:dk1>
      <a:lt1>
        <a:srgbClr val="ECEEF7"/>
      </a:lt1>
      <a:dk2>
        <a:srgbClr val="000000"/>
      </a:dk2>
      <a:lt2>
        <a:srgbClr val="F5F8FF"/>
      </a:lt2>
      <a:accent1>
        <a:srgbClr val="ECEEF7"/>
      </a:accent1>
      <a:accent2>
        <a:srgbClr val="F5F8FF"/>
      </a:accent2>
      <a:accent3>
        <a:srgbClr val="A1A2A9"/>
      </a:accent3>
      <a:accent4>
        <a:srgbClr val="141514"/>
      </a:accent4>
      <a:accent5>
        <a:srgbClr val="000000"/>
      </a:accent5>
      <a:accent6>
        <a:srgbClr val="96969C"/>
      </a:accent6>
      <a:hlink>
        <a:srgbClr val="5F6063"/>
      </a:hlink>
      <a:folHlink>
        <a:srgbClr val="91919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_Light_Sales Pitch_02_Win32_AS_v3" id="{A204E388-A84B-4CC6-98FC-54ED9900B3CD}" vid="{1AF041A9-EA2C-4539-9272-70AF2168FE9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E0A43D08-F4F9-4D95-9CB2-7DE3744160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29FA76-0C86-4BF1-99F1-A3115FBFFA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FAF7B5-E40C-46BE-9C83-DA251FCAE61E}">
  <ds:schemaRefs>
    <ds:schemaRef ds:uri="http://purl.org/dc/terms/"/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1af3243-3dd4-4a8d-8c0d-dd76da1f02a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Minimalist sales pitch</Template>
  <TotalTime>0</TotalTime>
  <Words>111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Helvetica Neue Medium</vt:lpstr>
      <vt:lpstr>RetrospectVTI</vt:lpstr>
      <vt:lpstr>Course outline</vt:lpstr>
      <vt:lpstr>Course Outline </vt:lpstr>
      <vt:lpstr>Course </vt:lpstr>
      <vt:lpstr>Assessment </vt:lpstr>
      <vt:lpstr>Class Format</vt:lpstr>
      <vt:lpstr>Contact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2020-03-03T12:16:05Z</dcterms:created>
  <dcterms:modified xsi:type="dcterms:W3CDTF">2020-03-06T18:17:17Z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