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2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772400" cy="1470025"/>
          </a:xfrm>
        </p:spPr>
        <p:txBody>
          <a:bodyPr/>
          <a:lstStyle/>
          <a:p>
            <a:r>
              <a:rPr lang="en-US" b="1" dirty="0" smtClean="0"/>
              <a:t>Levels of Organization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066800"/>
            <a:ext cx="8610600" cy="5410200"/>
          </a:xfrm>
        </p:spPr>
        <p:txBody>
          <a:bodyPr/>
          <a:lstStyle/>
          <a:p>
            <a:pPr lvl="1"/>
            <a:r>
              <a:rPr lang="en-US" dirty="0" smtClean="0"/>
              <a:t>Atom → Molecule → Cell → Tissue→ Organ → </a:t>
            </a:r>
          </a:p>
          <a:p>
            <a:pPr lvl="1"/>
            <a:r>
              <a:rPr lang="en-US" dirty="0" smtClean="0"/>
              <a:t>Organ system → Organism.</a:t>
            </a:r>
            <a:endParaRPr lang="en-US" sz="1400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image7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C:\Users\DC\Desktop\anatomy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83058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Body cavities : hollow spaces within the human body that contain internal organs.</a:t>
            </a:r>
            <a:endParaRPr lang="en-US" sz="1400" dirty="0" smtClean="0"/>
          </a:p>
          <a:p>
            <a:pPr lvl="1">
              <a:buNone/>
            </a:pPr>
            <a:r>
              <a:rPr lang="en-US" b="1" dirty="0" smtClean="0"/>
              <a:t>The dorsal cavity: </a:t>
            </a:r>
            <a:r>
              <a:rPr lang="en-US" dirty="0" smtClean="0"/>
              <a:t>located toward the back of the body, is divided into the cranial cavity (which holds the brain) and vertebral or spinal cavity (which holds the spinal cord).</a:t>
            </a:r>
            <a:endParaRPr lang="en-US" sz="1200" dirty="0" smtClean="0"/>
          </a:p>
          <a:p>
            <a:pPr lvl="1">
              <a:buNone/>
            </a:pPr>
            <a:r>
              <a:rPr lang="en-US" b="1" dirty="0" smtClean="0"/>
              <a:t>The ventral cavity: </a:t>
            </a:r>
            <a:r>
              <a:rPr lang="en-US" dirty="0" smtClean="0"/>
              <a:t>located toward the front of the body, is divided into </a:t>
            </a:r>
            <a:r>
              <a:rPr lang="en-US" dirty="0" err="1" smtClean="0"/>
              <a:t>abdominopelvic</a:t>
            </a:r>
            <a:r>
              <a:rPr lang="en-US" dirty="0" smtClean="0"/>
              <a:t> cavity and thoracic cavity by the diaphragm.</a:t>
            </a:r>
            <a:endParaRPr lang="en-US" sz="1200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abdominopelvic</a:t>
            </a:r>
            <a:r>
              <a:rPr lang="en-US" dirty="0" smtClean="0"/>
              <a:t> cavity is subdivided into </a:t>
            </a:r>
            <a:r>
              <a:rPr lang="en-US" b="1" dirty="0" smtClean="0"/>
              <a:t>abdominal cavity </a:t>
            </a:r>
            <a:r>
              <a:rPr lang="en-US" dirty="0" smtClean="0"/>
              <a:t>(which holds liver, gallbladder, stomach, pancreas, spleen, kidney, small, and large intestines) and the </a:t>
            </a:r>
            <a:r>
              <a:rPr lang="en-US" b="1" dirty="0" smtClean="0"/>
              <a:t>pelvic cavity </a:t>
            </a:r>
            <a:r>
              <a:rPr lang="en-US" dirty="0" smtClean="0"/>
              <a:t>(which holds the urinary bladder and reproductive organs).</a:t>
            </a:r>
          </a:p>
          <a:p>
            <a:r>
              <a:rPr lang="en-US" dirty="0" smtClean="0"/>
              <a:t>The thoracic cavity is subdivided into the </a:t>
            </a:r>
            <a:r>
              <a:rPr lang="en-US" b="1" dirty="0" smtClean="0"/>
              <a:t>pleural cavity </a:t>
            </a:r>
            <a:r>
              <a:rPr lang="en-US" dirty="0" smtClean="0"/>
              <a:t>(which holds the lungs) and </a:t>
            </a:r>
            <a:r>
              <a:rPr lang="en-US" b="1" dirty="0" smtClean="0"/>
              <a:t>pericardial cavity </a:t>
            </a:r>
            <a:r>
              <a:rPr lang="en-US" dirty="0" smtClean="0"/>
              <a:t>(which holds the heart).</a:t>
            </a:r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Dorsal and ventral body cavities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image8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6695" y="914400"/>
            <a:ext cx="7890610" cy="5211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Anatomical Position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image1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91000" y="1600200"/>
            <a:ext cx="4724400" cy="4525963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81000" y="2286000"/>
            <a:ext cx="3962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588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Body is erect, feet together, palms face</a:t>
            </a:r>
            <a:r>
              <a:rPr lang="en-US" sz="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forward and the thumbs point away from the body.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Directional Terms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Superior : means the part is above another or closer to head (cranial ).</a:t>
            </a:r>
          </a:p>
          <a:p>
            <a:pPr>
              <a:buNone/>
            </a:pPr>
            <a:r>
              <a:rPr lang="en-US" b="1" dirty="0" smtClean="0"/>
              <a:t>				Vs</a:t>
            </a:r>
          </a:p>
          <a:p>
            <a:pPr lvl="0"/>
            <a:r>
              <a:rPr lang="en-US" dirty="0" smtClean="0"/>
              <a:t>Inferior: means the part is below another or towards the feet (caudal).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Directional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Anterior: means towards the front (the eyes are anterior to the brain) - [ventral].</a:t>
            </a:r>
          </a:p>
          <a:p>
            <a:pPr>
              <a:buNone/>
            </a:pPr>
            <a:r>
              <a:rPr lang="en-US" b="1" dirty="0" smtClean="0"/>
              <a:t>				Vs</a:t>
            </a:r>
          </a:p>
          <a:p>
            <a:r>
              <a:rPr lang="en-US" dirty="0" smtClean="0"/>
              <a:t>Posterior: means toward the back (the pharynx is posterior to the oral cavity) - [dorsal]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Directional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Medial : relates to the imaginary midline dividing the body into equal right and left halves (the nose is medial to the eyes).</a:t>
            </a:r>
          </a:p>
          <a:p>
            <a:pPr>
              <a:buNone/>
            </a:pPr>
            <a:r>
              <a:rPr lang="en-US" b="1" dirty="0" smtClean="0"/>
              <a:t>					Vs</a:t>
            </a:r>
          </a:p>
          <a:p>
            <a:pPr lvl="0"/>
            <a:r>
              <a:rPr lang="en-US" dirty="0" smtClean="0"/>
              <a:t>Lateral: means to words the side with respect to the imaginary midline (the ears are lateral to the eyes).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Directional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Proximal : is used to describe a part that is closer to the trunk of the body or closer to another specified point of	reference than another part (the elbow is proximal to the wrist).</a:t>
            </a:r>
          </a:p>
          <a:p>
            <a:pPr>
              <a:buNone/>
            </a:pPr>
            <a:r>
              <a:rPr lang="en-US" b="1" dirty="0" smtClean="0"/>
              <a:t>				Vs</a:t>
            </a:r>
          </a:p>
          <a:p>
            <a:pPr lvl="0"/>
            <a:r>
              <a:rPr lang="en-US" dirty="0" smtClean="0"/>
              <a:t>Distal: it means that a particular body part is farther from the trunk or farther from another specified point of reference than another part (fingers are distal to the wrist).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Directional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Superficial: means situated near the surface. Peripheral also means outward or near the surface.</a:t>
            </a:r>
          </a:p>
          <a:p>
            <a:pPr>
              <a:buNone/>
            </a:pPr>
            <a:r>
              <a:rPr lang="en-US" b="1" dirty="0" smtClean="0"/>
              <a:t>				Vs.</a:t>
            </a:r>
          </a:p>
          <a:p>
            <a:pPr lvl="0"/>
            <a:r>
              <a:rPr lang="en-US" dirty="0" smtClean="0"/>
              <a:t>Deep: is used to describe parts that are more internal 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Regional Terms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Axial part </a:t>
            </a:r>
            <a:r>
              <a:rPr lang="en-US" dirty="0" smtClean="0"/>
              <a:t>: includes the head, neck, and trunk.</a:t>
            </a:r>
            <a:endParaRPr lang="en-US" sz="1600" dirty="0" smtClean="0"/>
          </a:p>
          <a:p>
            <a:pPr>
              <a:buNone/>
            </a:pPr>
            <a:endParaRPr lang="en-US" sz="4000" dirty="0" smtClean="0"/>
          </a:p>
          <a:p>
            <a:pPr lvl="1">
              <a:buNone/>
            </a:pPr>
            <a:r>
              <a:rPr lang="en-US" b="1" dirty="0" err="1" smtClean="0"/>
              <a:t>Appendicular</a:t>
            </a:r>
            <a:r>
              <a:rPr lang="en-US" b="1" dirty="0" smtClean="0"/>
              <a:t> part </a:t>
            </a:r>
            <a:r>
              <a:rPr lang="en-US" dirty="0" smtClean="0"/>
              <a:t>: Includes the limbs which are attached to the body's axis.</a:t>
            </a:r>
            <a:endParaRPr lang="en-US" sz="16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Body Sections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Sagittal</a:t>
            </a:r>
            <a:r>
              <a:rPr lang="en-US" dirty="0" smtClean="0"/>
              <a:t> plane – divides the body into left and right sections.</a:t>
            </a:r>
          </a:p>
          <a:p>
            <a:pPr lvl="0"/>
            <a:r>
              <a:rPr lang="en-US" dirty="0" smtClean="0"/>
              <a:t>Frontal (coronal) plane – divides the body into anterior and posterior sections.</a:t>
            </a:r>
          </a:p>
          <a:p>
            <a:r>
              <a:rPr lang="en-US" dirty="0" smtClean="0"/>
              <a:t>Transverse (horizontal) plane – divides the body into superior and inferior sections.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363</Words>
  <Application>Microsoft Office PowerPoint</Application>
  <PresentationFormat>On-screen Show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Levels of Organization </vt:lpstr>
      <vt:lpstr> Anatomical Position  </vt:lpstr>
      <vt:lpstr>Directional Terms</vt:lpstr>
      <vt:lpstr>Directional Terms</vt:lpstr>
      <vt:lpstr>Directional Terms</vt:lpstr>
      <vt:lpstr>Directional Terms</vt:lpstr>
      <vt:lpstr>Directional Terms</vt:lpstr>
      <vt:lpstr> Regional Terms </vt:lpstr>
      <vt:lpstr> Body Sections </vt:lpstr>
      <vt:lpstr>Slide 10</vt:lpstr>
      <vt:lpstr>Body cavities</vt:lpstr>
      <vt:lpstr>Dorsal and ventral body cavities 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DC</dc:creator>
  <cp:lastModifiedBy>DC</cp:lastModifiedBy>
  <cp:revision>13</cp:revision>
  <dcterms:created xsi:type="dcterms:W3CDTF">2006-08-16T00:00:00Z</dcterms:created>
  <dcterms:modified xsi:type="dcterms:W3CDTF">2019-11-05T19:02:32Z</dcterms:modified>
</cp:coreProperties>
</file>