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sldIdLst>
    <p:sldId id="256" r:id="rId2"/>
    <p:sldId id="267" r:id="rId3"/>
    <p:sldId id="268" r:id="rId4"/>
    <p:sldId id="258" r:id="rId5"/>
    <p:sldId id="259" r:id="rId6"/>
    <p:sldId id="261" r:id="rId7"/>
    <p:sldId id="262" r:id="rId8"/>
    <p:sldId id="263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4/12/2020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4/12/2020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4/12/2020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4/12/2020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4/12/2020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4/12/2020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4/12/2020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4/12/2020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pPr/>
              <a:t>4/12/2020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1437" y="1496291"/>
            <a:ext cx="8825658" cy="644236"/>
          </a:xfrm>
        </p:spPr>
        <p:txBody>
          <a:bodyPr/>
          <a:lstStyle/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IUB </a:t>
            </a:r>
            <a:r>
              <a:rPr lang="en-US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Bahawalnagar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New Campus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4" y="2691244"/>
            <a:ext cx="8488917" cy="3758323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Subject Theory Of Game 2</a:t>
            </a:r>
          </a:p>
          <a:p>
            <a:r>
              <a:rPr lang="en-US" sz="2000" b="1" dirty="0" smtClean="0"/>
              <a:t>Prepared </a:t>
            </a:r>
            <a:r>
              <a:rPr lang="en-US" sz="2000" b="1" dirty="0" smtClean="0"/>
              <a:t>By: </a:t>
            </a:r>
            <a:r>
              <a:rPr lang="en-US" sz="2000" b="1" dirty="0" err="1" smtClean="0"/>
              <a:t>Sajid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Mehmood</a:t>
            </a:r>
            <a:r>
              <a:rPr lang="en-US" sz="2000" b="1" dirty="0" smtClean="0"/>
              <a:t> </a:t>
            </a:r>
          </a:p>
          <a:p>
            <a:r>
              <a:rPr lang="en-US" sz="2000" b="1" dirty="0" smtClean="0">
                <a:solidFill>
                  <a:schemeClr val="tx1"/>
                </a:solidFill>
              </a:rPr>
              <a:t>                  </a:t>
            </a:r>
            <a:r>
              <a:rPr lang="en-US" sz="2000" dirty="0" smtClean="0">
                <a:solidFill>
                  <a:schemeClr val="tx1"/>
                </a:solidFill>
              </a:rPr>
              <a:t>                                                                               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07979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98265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Rules of Hockey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player 16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player per side.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two team allow field.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half  35+35 minutes to 70 minutes.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Team wins most goals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Game start toss and coin.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 playing never push another  player.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Minimum 7 player playing the match.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goal kipper touch any part of  body.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use hockey front side during match.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Game start and restart with center pass.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 center pass ball played a team any direction.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 important player on the field most hold their stick and not use it in a dangerous way.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Five penalties allow after match tie.</a:t>
            </a:r>
          </a:p>
          <a:p>
            <a:pPr marL="457200" indent="-457200">
              <a:buNone/>
            </a:pP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None/>
            </a:pP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265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Fouls of Hockey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4360" indent="-45720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the ball hits players hands and legs its foul.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Stick touch another player stick with dangerous way.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stick touches the another player body.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Touch the hockey back side.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 the match hockey stick high over the player head.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Never underestimate time 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Pushes the opponent player.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Hitting the ball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forcelly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opponent player body side.</a:t>
            </a:r>
          </a:p>
          <a:p>
            <a:pPr marL="594360" indent="-457200"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 important never follow the rules is considered highly fouls.</a:t>
            </a:r>
          </a:p>
          <a:p>
            <a:pPr marL="594360" indent="-457200">
              <a:buFont typeface="+mj-lt"/>
              <a:buAutoNum type="arabicPeriod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257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Official of hockey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 official conduct and control the match with rules and regulation.  </a:t>
            </a:r>
          </a:p>
          <a:p>
            <a:pPr>
              <a:buFont typeface="+mj-lt"/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Each match is control two umpire in national level.</a:t>
            </a:r>
          </a:p>
          <a:p>
            <a:pPr>
              <a:buFont typeface="+mj-lt"/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International and Olympic level 4 umpire  extra include two umpire 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1) video 2) Reserved 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3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865632"/>
          </a:xfrm>
        </p:spPr>
        <p:txBody>
          <a:bodyPr>
            <a:normAutofit/>
          </a:bodyPr>
          <a:lstStyle/>
          <a:p>
            <a:pPr lvl="0"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Signals of Hockey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3184" y="902208"/>
            <a:ext cx="9083040" cy="595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99729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43456" y="170688"/>
            <a:ext cx="8936736" cy="668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21809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3312" y="268224"/>
            <a:ext cx="9070847" cy="637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41528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dirty="0" smtClean="0"/>
          </a:p>
          <a:p>
            <a:pPr marL="0" indent="0" algn="ctr">
              <a:buNone/>
            </a:pPr>
            <a:r>
              <a:rPr lang="en-US" sz="8000" dirty="0" smtClean="0"/>
              <a:t>THANK YOU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xmlns="" val="195180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250</Words>
  <Application>Microsoft Office PowerPoint</Application>
  <PresentationFormat>Custom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IUB Bahawalnagar New Campus</vt:lpstr>
      <vt:lpstr> </vt:lpstr>
      <vt:lpstr>Rules of Hockey</vt:lpstr>
      <vt:lpstr>Fouls of Hockey </vt:lpstr>
      <vt:lpstr>Official of hockey</vt:lpstr>
      <vt:lpstr>Signals of Hockey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Clear communication?</dc:title>
  <dc:creator>Imrankharal</dc:creator>
  <cp:lastModifiedBy>DC</cp:lastModifiedBy>
  <cp:revision>22</cp:revision>
  <dcterms:created xsi:type="dcterms:W3CDTF">2019-03-30T06:52:53Z</dcterms:created>
  <dcterms:modified xsi:type="dcterms:W3CDTF">2020-04-12T05:16:05Z</dcterms:modified>
</cp:coreProperties>
</file>