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6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7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0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5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6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0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7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6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5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3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FB8BE-F4F7-43A8-9443-98C37A7CFE5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47DF7-3BE5-4D61-99C0-519054B30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9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Helvetica Neue" pitchFamily="2" charset="0"/>
              </a:rPr>
              <a:t>Vince Low</a:t>
            </a:r>
            <a:r>
              <a:rPr lang="en-US" sz="2800" dirty="0" smtClean="0">
                <a:latin typeface="Helvetica Neue" pitchFamily="2" charset="0"/>
              </a:rPr>
              <a:t/>
            </a:r>
            <a:br>
              <a:rPr lang="en-US" sz="2800" dirty="0" smtClean="0">
                <a:latin typeface="Helvetica Neue" pitchFamily="2" charset="0"/>
              </a:rPr>
            </a:br>
            <a:r>
              <a:rPr lang="en-US" sz="2800" dirty="0" smtClean="0">
                <a:latin typeface="Helvetica Neue" pitchFamily="2" charset="0"/>
              </a:rPr>
              <a:t>Scribbles</a:t>
            </a:r>
            <a:endParaRPr lang="en-US" sz="2800" dirty="0">
              <a:latin typeface="Helvetica Neue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59298" y="6248400"/>
            <a:ext cx="3615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https://www.behance.net/VinceLow</a:t>
            </a:r>
            <a:endParaRPr lang="en-US" dirty="0"/>
          </a:p>
        </p:txBody>
      </p:sp>
      <p:pic>
        <p:nvPicPr>
          <p:cNvPr id="1026" name="Picture 2" descr="D:\UCAD\G3\31-3-2020\2281687.53b8777cb22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4" y="1600200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01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-Normal" pitchFamily="2" charset="0"/>
              </a:rPr>
              <a:t>Reproduce the following scribble Art</a:t>
            </a:r>
            <a:endParaRPr lang="en-US" sz="2400" dirty="0">
              <a:latin typeface="Helvetica-Normal" pitchFamily="2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33400" y="533400"/>
            <a:ext cx="77724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Helvetica-Normal" pitchFamily="2" charset="0"/>
              </a:rPr>
              <a:t>Use any medium, Pencil, Ball pen, Charcoal, Marker, Pointer, Pencil color, Color marker on any Surface like Newspaper, Page, Printable Page, Magazine Page etc.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Helvetica-Normal" pitchFamily="2" charset="0"/>
              </a:rPr>
              <a:t>Final product should be clear and visible to the viewer.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Helvetica-Normal" pitchFamily="2" charset="0"/>
              </a:rPr>
              <a:t>Sketch the portrait and then start scribbling over it.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Helvetica-Normal" pitchFamily="2" charset="0"/>
              </a:rPr>
              <a:t>Take your own photo, Sketch it on a selected page and scribble it.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21920" y="5565647"/>
            <a:ext cx="6781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latin typeface="Helvetica-Normal" pitchFamily="2" charset="0"/>
              </a:rPr>
              <a:t>Note:  Final imagery should be clear, visible, neat and sensible.</a:t>
            </a:r>
            <a:endParaRPr lang="en-US" sz="1600" dirty="0">
              <a:latin typeface="Helvetica-Norm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8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CAD\G3\31-3-2020\776b63743e339a1d7c744b3453782e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76" y="228600"/>
            <a:ext cx="2590800" cy="387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CAD\G3\31-3-2020\bd491877150a7ba9bf9edddd214c18c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176" y="3407768"/>
            <a:ext cx="2386053" cy="345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UCAD\G3\31-3-2020\cc483e101a0e7d12056545145d3eec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57200"/>
            <a:ext cx="3949700" cy="31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UCAD\G3\31-3-2020\9902ebc2d491156f4338d270eb9f41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108" y="3552308"/>
            <a:ext cx="2286000" cy="322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83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1295400" y="5181600"/>
            <a:ext cx="6781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>
                <a:latin typeface="Helvetica-Normal" pitchFamily="2" charset="0"/>
              </a:rPr>
              <a:t>Reproduce given 4 images and do same with your own self portrait.</a:t>
            </a:r>
          </a:p>
          <a:p>
            <a:r>
              <a:rPr lang="en-US" sz="1400" b="1" dirty="0" smtClean="0">
                <a:latin typeface="Helvetica-Normal" pitchFamily="2" charset="0"/>
              </a:rPr>
              <a:t>Send back your work with the same layout on</a:t>
            </a:r>
          </a:p>
          <a:p>
            <a:r>
              <a:rPr lang="en-US" sz="1400" b="1" dirty="0" smtClean="0">
                <a:latin typeface="Helvetica-Normal" pitchFamily="2" charset="0"/>
              </a:rPr>
              <a:t>7</a:t>
            </a:r>
            <a:r>
              <a:rPr lang="en-US" sz="1400" b="1" baseline="30000" dirty="0" smtClean="0">
                <a:latin typeface="Helvetica-Normal" pitchFamily="2" charset="0"/>
              </a:rPr>
              <a:t>th</a:t>
            </a:r>
            <a:r>
              <a:rPr lang="en-US" sz="1400" b="1" dirty="0" smtClean="0">
                <a:latin typeface="Helvetica-Normal" pitchFamily="2" charset="0"/>
              </a:rPr>
              <a:t> April 2020</a:t>
            </a:r>
          </a:p>
          <a:p>
            <a:r>
              <a:rPr lang="en-US" sz="1400" b="1" dirty="0" smtClean="0">
                <a:latin typeface="Helvetica-Normal" pitchFamily="2" charset="0"/>
              </a:rPr>
              <a:t>08:30 am </a:t>
            </a:r>
            <a:endParaRPr lang="en-US" sz="1400" b="1" dirty="0">
              <a:latin typeface="Helvetica-Norm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835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122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Vince Low Scribbles</vt:lpstr>
      <vt:lpstr>Reproduce the following scribble Art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Vince Low Scribbles</dc:title>
  <dc:creator>faizan khagga</dc:creator>
  <cp:lastModifiedBy>faizan khagga</cp:lastModifiedBy>
  <cp:revision>3</cp:revision>
  <dcterms:created xsi:type="dcterms:W3CDTF">2020-03-31T15:56:07Z</dcterms:created>
  <dcterms:modified xsi:type="dcterms:W3CDTF">2020-03-31T16:20:50Z</dcterms:modified>
</cp:coreProperties>
</file>