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33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7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91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4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11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8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97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9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29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9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10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2075C-B607-4080-AA8E-8FC1DF95F9BD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015FD-4BDB-4399-8E47-57204AB6D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3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Behaviourism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87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924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76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722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Behaviourism</vt:lpstr>
      <vt:lpstr>PowerPoint Presentation</vt:lpstr>
      <vt:lpstr>PowerPoint Presentation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Behaviourism</dc:title>
  <dc:creator>Ayesha Mahmood</dc:creator>
  <cp:lastModifiedBy>Ayesha Mahmood</cp:lastModifiedBy>
  <cp:revision>1</cp:revision>
  <dcterms:created xsi:type="dcterms:W3CDTF">2020-04-01T08:34:34Z</dcterms:created>
  <dcterms:modified xsi:type="dcterms:W3CDTF">2020-04-01T08:34:46Z</dcterms:modified>
</cp:coreProperties>
</file>