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4" r:id="rId16"/>
    <p:sldId id="263" r:id="rId17"/>
    <p:sldId id="262" r:id="rId18"/>
    <p:sldId id="261" r:id="rId19"/>
    <p:sldId id="259" r:id="rId20"/>
    <p:sldId id="260" r:id="rId21"/>
    <p:sldId id="276" r:id="rId22"/>
    <p:sldId id="283" r:id="rId23"/>
    <p:sldId id="282" r:id="rId24"/>
    <p:sldId id="281" r:id="rId25"/>
    <p:sldId id="280" r:id="rId26"/>
    <p:sldId id="279" r:id="rId27"/>
    <p:sldId id="278" r:id="rId28"/>
    <p:sldId id="277" r:id="rId29"/>
    <p:sldId id="284" r:id="rId30"/>
    <p:sldId id="293" r:id="rId31"/>
    <p:sldId id="292" r:id="rId32"/>
    <p:sldId id="291" r:id="rId33"/>
    <p:sldId id="290" r:id="rId34"/>
    <p:sldId id="289" r:id="rId35"/>
    <p:sldId id="288" r:id="rId36"/>
    <p:sldId id="287" r:id="rId37"/>
    <p:sldId id="286" r:id="rId38"/>
    <p:sldId id="285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3" r:id="rId47"/>
    <p:sldId id="304" r:id="rId48"/>
    <p:sldId id="302" r:id="rId49"/>
    <p:sldId id="305" r:id="rId50"/>
    <p:sldId id="301" r:id="rId51"/>
    <p:sldId id="306" r:id="rId52"/>
    <p:sldId id="307" r:id="rId5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47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577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079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895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8958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131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34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978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25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17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02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6A699-F26D-4C2D-9D1A-4509FA31315A}" type="datetimeFigureOut">
              <a:rPr lang="en-US" smtClean="0"/>
              <a:t>4/1/2020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99B6C-7434-4F04-B6BF-6E052F71D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554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37164" cy="2150834"/>
          </a:xfrm>
        </p:spPr>
        <p:txBody>
          <a:bodyPr/>
          <a:lstStyle/>
          <a:p>
            <a:r>
              <a:rPr lang="en-US" dirty="0"/>
              <a:t>EDUCATIONAL PHILOSOPHIES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Lecturer Of BS Chemistry (3</a:t>
            </a:r>
            <a:r>
              <a:rPr lang="en-US" baseline="30000" dirty="0"/>
              <a:t>rd</a:t>
            </a:r>
            <a:r>
              <a:rPr lang="en-US" dirty="0"/>
              <a:t> semester)</a:t>
            </a:r>
          </a:p>
          <a:p>
            <a:r>
              <a:rPr lang="en-US" dirty="0" err="1" smtClean="0"/>
              <a:t>Latiba</a:t>
            </a:r>
            <a:r>
              <a:rPr lang="en-US" dirty="0" smtClean="0"/>
              <a:t> </a:t>
            </a:r>
            <a:r>
              <a:rPr lang="en-US" dirty="0" err="1" smtClean="0"/>
              <a:t>Khanam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73198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654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6951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520" y="365125"/>
            <a:ext cx="1062228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6072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520" y="365125"/>
            <a:ext cx="1062228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5153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9329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67339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167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803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2641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5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6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928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739511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546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7922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80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218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4374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39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6029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381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725443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7352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150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66336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98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520" y="365125"/>
            <a:ext cx="1062228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199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1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8705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4712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0024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73382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2535" y="365125"/>
            <a:ext cx="10411265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3243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917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79193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3173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7060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5355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85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7642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9881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7649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478302"/>
            <a:ext cx="10515600" cy="569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2480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626969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7843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9626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0432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8226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3220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057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1015"/>
            <a:ext cx="10515600" cy="596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926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641037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8009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73190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1520" y="365125"/>
            <a:ext cx="1062228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0006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818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1702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5033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0202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365125"/>
            <a:ext cx="10515600" cy="581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92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12</Words>
  <Application>Microsoft Office PowerPoint</Application>
  <PresentationFormat>Widescreen</PresentationFormat>
  <Paragraphs>3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6" baseType="lpstr">
      <vt:lpstr>Arial</vt:lpstr>
      <vt:lpstr>Calibri</vt:lpstr>
      <vt:lpstr>Calibri Light</vt:lpstr>
      <vt:lpstr>Office Theme</vt:lpstr>
      <vt:lpstr>EDUCATIONAL PHILOSOPHIES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Anfa Tabassum</dc:creator>
  <cp:lastModifiedBy>Hope</cp:lastModifiedBy>
  <cp:revision>60</cp:revision>
  <dcterms:created xsi:type="dcterms:W3CDTF">2017-12-13T08:00:48Z</dcterms:created>
  <dcterms:modified xsi:type="dcterms:W3CDTF">2020-04-01T13:02:13Z</dcterms:modified>
</cp:coreProperties>
</file>