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5" r:id="rId4"/>
    <p:sldId id="264" r:id="rId5"/>
    <p:sldId id="263" r:id="rId6"/>
    <p:sldId id="262" r:id="rId7"/>
    <p:sldId id="261" r:id="rId8"/>
    <p:sldId id="258" r:id="rId9"/>
    <p:sldId id="260" r:id="rId10"/>
    <p:sldId id="259" r:id="rId11"/>
    <p:sldId id="267" r:id="rId12"/>
    <p:sldId id="268" r:id="rId13"/>
    <p:sldId id="272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879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173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7963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604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4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868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183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10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5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32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508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7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90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3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73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80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883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8E45B181-6658-4335-84C7-6259B9E73B06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C0D8D-D379-4A91-B12F-BF9E4D97BD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8382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532264"/>
            <a:ext cx="8825658" cy="4245118"/>
          </a:xfrm>
        </p:spPr>
        <p:txBody>
          <a:bodyPr/>
          <a:lstStyle/>
          <a:p>
            <a:r>
              <a:rPr lang="en-US" sz="6600" dirty="0"/>
              <a:t>Philosophical Foundation of Education and different Philosophies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/>
              <a:t>Latiba</a:t>
            </a:r>
            <a:r>
              <a:rPr lang="en-US" dirty="0" smtClean="0"/>
              <a:t> </a:t>
            </a:r>
            <a:r>
              <a:rPr lang="en-US" dirty="0" err="1" smtClean="0"/>
              <a:t>Khanam</a:t>
            </a:r>
            <a:endParaRPr lang="en-US" dirty="0"/>
          </a:p>
          <a:p>
            <a:r>
              <a:rPr lang="en-US" dirty="0"/>
              <a:t>Visiting lecturer of chemistry ( subject: educational thoughts)</a:t>
            </a:r>
          </a:p>
        </p:txBody>
      </p:sp>
    </p:spTree>
    <p:extLst>
      <p:ext uri="{BB962C8B-B14F-4D97-AF65-F5344CB8AC3E}">
        <p14:creationId xmlns:p14="http://schemas.microsoft.com/office/powerpoint/2010/main" val="4071911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Functions of philosophy in Education: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13" y="1187355"/>
            <a:ext cx="5199797" cy="4811759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641" y="1187355"/>
            <a:ext cx="5081089" cy="481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7457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20989"/>
          </a:xfrm>
        </p:spPr>
        <p:txBody>
          <a:bodyPr/>
          <a:lstStyle/>
          <a:p>
            <a:r>
              <a:rPr lang="en-US" sz="2800" dirty="0"/>
              <a:t>Relationship between Philosophy and Education: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627" y="1173707"/>
            <a:ext cx="10358651" cy="5684293"/>
          </a:xfrm>
        </p:spPr>
      </p:pic>
    </p:spTree>
    <p:extLst>
      <p:ext uri="{BB962C8B-B14F-4D97-AF65-F5344CB8AC3E}">
        <p14:creationId xmlns:p14="http://schemas.microsoft.com/office/powerpoint/2010/main" val="2847730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611807"/>
          </a:xfrm>
        </p:spPr>
        <p:txBody>
          <a:bodyPr/>
          <a:lstStyle/>
          <a:p>
            <a:r>
              <a:rPr lang="en-US" sz="2400" dirty="0"/>
              <a:t>Influence of Philosophy on different aspects of Education: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941696"/>
            <a:ext cx="10804361" cy="5554638"/>
          </a:xfrm>
        </p:spPr>
      </p:pic>
    </p:spTree>
    <p:extLst>
      <p:ext uri="{BB962C8B-B14F-4D97-AF65-F5344CB8AC3E}">
        <p14:creationId xmlns:p14="http://schemas.microsoft.com/office/powerpoint/2010/main" val="2895164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876313" cy="5795682"/>
          </a:xfrm>
        </p:spPr>
      </p:pic>
    </p:spTree>
    <p:extLst>
      <p:ext uri="{BB962C8B-B14F-4D97-AF65-F5344CB8AC3E}">
        <p14:creationId xmlns:p14="http://schemas.microsoft.com/office/powerpoint/2010/main" val="144492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val="2992639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780779" cy="5795682"/>
          </a:xfrm>
        </p:spPr>
      </p:pic>
    </p:spTree>
    <p:extLst>
      <p:ext uri="{BB962C8B-B14F-4D97-AF65-F5344CB8AC3E}">
        <p14:creationId xmlns:p14="http://schemas.microsoft.com/office/powerpoint/2010/main" val="1061387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0" y="259307"/>
            <a:ext cx="9753483" cy="5989093"/>
          </a:xfrm>
        </p:spPr>
      </p:pic>
    </p:spTree>
    <p:extLst>
      <p:ext uri="{BB962C8B-B14F-4D97-AF65-F5344CB8AC3E}">
        <p14:creationId xmlns:p14="http://schemas.microsoft.com/office/powerpoint/2010/main" val="97595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739835" cy="5795682"/>
          </a:xfrm>
        </p:spPr>
      </p:pic>
    </p:spTree>
    <p:extLst>
      <p:ext uri="{BB962C8B-B14F-4D97-AF65-F5344CB8AC3E}">
        <p14:creationId xmlns:p14="http://schemas.microsoft.com/office/powerpoint/2010/main" val="79335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767131" cy="5795682"/>
          </a:xfrm>
        </p:spPr>
      </p:pic>
    </p:spTree>
    <p:extLst>
      <p:ext uri="{BB962C8B-B14F-4D97-AF65-F5344CB8AC3E}">
        <p14:creationId xmlns:p14="http://schemas.microsoft.com/office/powerpoint/2010/main" val="27424840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862665" cy="5795682"/>
          </a:xfrm>
        </p:spPr>
      </p:pic>
    </p:spTree>
    <p:extLst>
      <p:ext uri="{BB962C8B-B14F-4D97-AF65-F5344CB8AC3E}">
        <p14:creationId xmlns:p14="http://schemas.microsoft.com/office/powerpoint/2010/main" val="876882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753483" cy="5795682"/>
          </a:xfrm>
        </p:spPr>
      </p:pic>
    </p:spTree>
    <p:extLst>
      <p:ext uri="{BB962C8B-B14F-4D97-AF65-F5344CB8AC3E}">
        <p14:creationId xmlns:p14="http://schemas.microsoft.com/office/powerpoint/2010/main" val="15775747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341194"/>
            <a:ext cx="9767131" cy="5907206"/>
          </a:xfrm>
        </p:spPr>
      </p:pic>
    </p:spTree>
    <p:extLst>
      <p:ext uri="{BB962C8B-B14F-4D97-AF65-F5344CB8AC3E}">
        <p14:creationId xmlns:p14="http://schemas.microsoft.com/office/powerpoint/2010/main" val="9076848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52718"/>
            <a:ext cx="9739835" cy="5795682"/>
          </a:xfrm>
        </p:spPr>
      </p:pic>
    </p:spTree>
    <p:extLst>
      <p:ext uri="{BB962C8B-B14F-4D97-AF65-F5344CB8AC3E}">
        <p14:creationId xmlns:p14="http://schemas.microsoft.com/office/powerpoint/2010/main" val="38403698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188</TotalTime>
  <Words>40</Words>
  <Application>Microsoft Office PowerPoint</Application>
  <PresentationFormat>Widescreen</PresentationFormat>
  <Paragraphs>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Century Gothic</vt:lpstr>
      <vt:lpstr>Wingdings 3</vt:lpstr>
      <vt:lpstr>Ion</vt:lpstr>
      <vt:lpstr>Philosophical Foundation of Education and different Philosophies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Functions of philosophy in Education:</vt:lpstr>
      <vt:lpstr>Relationship between Philosophy and Education:</vt:lpstr>
      <vt:lpstr>Influence of Philosophy on different aspects of Education: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Philosophical Foundation of and different Philosophies</dc:title>
  <dc:creator>Anfa Tabassum</dc:creator>
  <cp:lastModifiedBy>Hope</cp:lastModifiedBy>
  <cp:revision>31</cp:revision>
  <dcterms:created xsi:type="dcterms:W3CDTF">2019-05-10T00:21:10Z</dcterms:created>
  <dcterms:modified xsi:type="dcterms:W3CDTF">2020-04-01T13:04:37Z</dcterms:modified>
</cp:coreProperties>
</file>