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5" r:id="rId10"/>
    <p:sldId id="266" r:id="rId11"/>
    <p:sldId id="264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BC5B0-9C24-475A-9F25-65EC7C579B67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408F9-9FB0-45C6-BBE5-427598413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253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BC5B0-9C24-475A-9F25-65EC7C579B67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408F9-9FB0-45C6-BBE5-427598413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393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BC5B0-9C24-475A-9F25-65EC7C579B67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408F9-9FB0-45C6-BBE5-427598413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575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BC5B0-9C24-475A-9F25-65EC7C579B67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408F9-9FB0-45C6-BBE5-427598413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800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BC5B0-9C24-475A-9F25-65EC7C579B67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408F9-9FB0-45C6-BBE5-427598413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458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BC5B0-9C24-475A-9F25-65EC7C579B67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408F9-9FB0-45C6-BBE5-427598413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178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BC5B0-9C24-475A-9F25-65EC7C579B67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408F9-9FB0-45C6-BBE5-427598413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335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BC5B0-9C24-475A-9F25-65EC7C579B67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408F9-9FB0-45C6-BBE5-427598413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149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BC5B0-9C24-475A-9F25-65EC7C579B67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408F9-9FB0-45C6-BBE5-427598413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971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BC5B0-9C24-475A-9F25-65EC7C579B67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408F9-9FB0-45C6-BBE5-427598413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499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BC5B0-9C24-475A-9F25-65EC7C579B67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408F9-9FB0-45C6-BBE5-427598413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905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BC5B0-9C24-475A-9F25-65EC7C579B67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408F9-9FB0-45C6-BBE5-427598413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733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0" y="5109192"/>
            <a:ext cx="9144000" cy="1655762"/>
          </a:xfrm>
        </p:spPr>
        <p:txBody>
          <a:bodyPr>
            <a:normAutofit/>
          </a:bodyPr>
          <a:lstStyle/>
          <a:p>
            <a:r>
              <a:rPr lang="en-US" dirty="0" smtClean="0"/>
              <a:t>							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Visiting Lecturer</a:t>
            </a:r>
          </a:p>
          <a:p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	</a:t>
            </a:r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Latiba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Khanam</a:t>
            </a:r>
            <a:endParaRPr lang="en-US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         BS Chemistry (3</a:t>
            </a:r>
            <a:r>
              <a:rPr lang="en-US" b="1" baseline="30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rd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semester)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109192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9034818" y="4067033"/>
            <a:ext cx="2852383" cy="91440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70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5125"/>
            <a:ext cx="10515600" cy="5811838"/>
          </a:xfrm>
        </p:spPr>
      </p:pic>
    </p:spTree>
    <p:extLst>
      <p:ext uri="{BB962C8B-B14F-4D97-AF65-F5344CB8AC3E}">
        <p14:creationId xmlns:p14="http://schemas.microsoft.com/office/powerpoint/2010/main" val="321042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5125"/>
            <a:ext cx="10515600" cy="5811838"/>
          </a:xfrm>
        </p:spPr>
      </p:pic>
    </p:spTree>
    <p:extLst>
      <p:ext uri="{BB962C8B-B14F-4D97-AF65-F5344CB8AC3E}">
        <p14:creationId xmlns:p14="http://schemas.microsoft.com/office/powerpoint/2010/main" val="276319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980" y="365125"/>
            <a:ext cx="10616820" cy="5811838"/>
          </a:xfrm>
        </p:spPr>
      </p:pic>
    </p:spTree>
    <p:extLst>
      <p:ext uri="{BB962C8B-B14F-4D97-AF65-F5344CB8AC3E}">
        <p14:creationId xmlns:p14="http://schemas.microsoft.com/office/powerpoint/2010/main" val="4035654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C00000"/>
                </a:solidFill>
              </a:rPr>
              <a:t>COMPARISON…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						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					    </a:t>
            </a:r>
            <a:r>
              <a:rPr lang="en-US" sz="9600" b="1" dirty="0" smtClean="0"/>
              <a:t>?</a:t>
            </a:r>
            <a:endParaRPr lang="en-US" sz="9600" b="1" dirty="0"/>
          </a:p>
        </p:txBody>
      </p:sp>
    </p:spTree>
    <p:extLst>
      <p:ext uri="{BB962C8B-B14F-4D97-AF65-F5344CB8AC3E}">
        <p14:creationId xmlns:p14="http://schemas.microsoft.com/office/powerpoint/2010/main" val="102468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5124"/>
            <a:ext cx="10515600" cy="5749073"/>
          </a:xfrm>
        </p:spPr>
      </p:pic>
    </p:spTree>
    <p:extLst>
      <p:ext uri="{BB962C8B-B14F-4D97-AF65-F5344CB8AC3E}">
        <p14:creationId xmlns:p14="http://schemas.microsoft.com/office/powerpoint/2010/main" val="212458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5125"/>
            <a:ext cx="10515600" cy="5811838"/>
          </a:xfrm>
        </p:spPr>
      </p:pic>
    </p:spTree>
    <p:extLst>
      <p:ext uri="{BB962C8B-B14F-4D97-AF65-F5344CB8AC3E}">
        <p14:creationId xmlns:p14="http://schemas.microsoft.com/office/powerpoint/2010/main" val="381253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5125"/>
            <a:ext cx="10515600" cy="5811838"/>
          </a:xfrm>
        </p:spPr>
      </p:pic>
    </p:spTree>
    <p:extLst>
      <p:ext uri="{BB962C8B-B14F-4D97-AF65-F5344CB8AC3E}">
        <p14:creationId xmlns:p14="http://schemas.microsoft.com/office/powerpoint/2010/main" val="2969561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1" y="365125"/>
            <a:ext cx="10515600" cy="5811838"/>
          </a:xfrm>
        </p:spPr>
      </p:pic>
    </p:spTree>
    <p:extLst>
      <p:ext uri="{BB962C8B-B14F-4D97-AF65-F5344CB8AC3E}">
        <p14:creationId xmlns:p14="http://schemas.microsoft.com/office/powerpoint/2010/main" val="272204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5125"/>
            <a:ext cx="10515600" cy="5811838"/>
          </a:xfrm>
        </p:spPr>
      </p:pic>
    </p:spTree>
    <p:extLst>
      <p:ext uri="{BB962C8B-B14F-4D97-AF65-F5344CB8AC3E}">
        <p14:creationId xmlns:p14="http://schemas.microsoft.com/office/powerpoint/2010/main" val="229523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5126"/>
            <a:ext cx="10515600" cy="5811838"/>
          </a:xfrm>
        </p:spPr>
      </p:pic>
    </p:spTree>
    <p:extLst>
      <p:ext uri="{BB962C8B-B14F-4D97-AF65-F5344CB8AC3E}">
        <p14:creationId xmlns:p14="http://schemas.microsoft.com/office/powerpoint/2010/main" val="241322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504967"/>
            <a:ext cx="10515600" cy="5671996"/>
          </a:xfrm>
        </p:spPr>
      </p:pic>
    </p:spTree>
    <p:extLst>
      <p:ext uri="{BB962C8B-B14F-4D97-AF65-F5344CB8AC3E}">
        <p14:creationId xmlns:p14="http://schemas.microsoft.com/office/powerpoint/2010/main" val="357204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5125"/>
            <a:ext cx="10515600" cy="5811838"/>
          </a:xfrm>
        </p:spPr>
      </p:pic>
    </p:spTree>
    <p:extLst>
      <p:ext uri="{BB962C8B-B14F-4D97-AF65-F5344CB8AC3E}">
        <p14:creationId xmlns:p14="http://schemas.microsoft.com/office/powerpoint/2010/main" val="738043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</Words>
  <Application>Microsoft Office PowerPoint</Application>
  <PresentationFormat>Widescreen</PresentationFormat>
  <Paragraphs>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COMPARISON…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anfa tabassum</dc:creator>
  <cp:lastModifiedBy>Hope</cp:lastModifiedBy>
  <cp:revision>4</cp:revision>
  <dcterms:created xsi:type="dcterms:W3CDTF">2019-12-18T03:02:16Z</dcterms:created>
  <dcterms:modified xsi:type="dcterms:W3CDTF">2020-04-01T13:03:38Z</dcterms:modified>
</cp:coreProperties>
</file>