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7" r:id="rId3"/>
    <p:sldId id="268" r:id="rId4"/>
    <p:sldId id="270" r:id="rId5"/>
    <p:sldId id="275" r:id="rId6"/>
    <p:sldId id="276" r:id="rId7"/>
    <p:sldId id="277" r:id="rId8"/>
    <p:sldId id="278" r:id="rId9"/>
    <p:sldId id="279" r:id="rId10"/>
    <p:sldId id="258" r:id="rId11"/>
    <p:sldId id="259" r:id="rId12"/>
    <p:sldId id="260" r:id="rId13"/>
    <p:sldId id="261" r:id="rId14"/>
    <p:sldId id="263" r:id="rId15"/>
    <p:sldId id="264" r:id="rId16"/>
    <p:sldId id="265" r:id="rId17"/>
    <p:sldId id="266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F9C4312-72F6-4889-A727-7C9F96F4D60C}">
          <p14:sldIdLst>
            <p14:sldId id="256"/>
            <p14:sldId id="267"/>
            <p14:sldId id="268"/>
            <p14:sldId id="270"/>
            <p14:sldId id="275"/>
            <p14:sldId id="276"/>
            <p14:sldId id="277"/>
            <p14:sldId id="278"/>
            <p14:sldId id="279"/>
            <p14:sldId id="258"/>
            <p14:sldId id="259"/>
            <p14:sldId id="260"/>
            <p14:sldId id="261"/>
            <p14:sldId id="263"/>
            <p14:sldId id="264"/>
            <p14:sldId id="265"/>
            <p14:sldId id="266"/>
            <p14:sldId id="271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3ABF0-6957-4D6A-BC62-218DDAA89AF2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751C6-DA41-4F21-B8FE-6A4415FFD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5349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BFB49-8D3A-406D-9D46-A262C55FB0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219AB-E328-4397-8502-A99D5A87F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816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99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494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BCA3-88AE-4A24-B205-6945EBB8596E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83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92F-F6FD-4FB8-B651-BB40A9877015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1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0444C-2AD3-4B39-BFEB-50454B03F834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9547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BF94-82E6-4248-8F52-492EA505E800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7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8758-BE1B-40B0-8E0D-CD91EA5FEB92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708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526D6-9AFC-414D-BEEF-DC5804832431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14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5BA6-4035-4F57-BDFC-5B3380D14407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716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F37-3D80-4B75-A421-7F515E708AC1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89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F71C-0A11-40D0-A6A9-ED236505B410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7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49E6-9B95-49EF-A391-CA565F0C79E9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6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2A7-5E61-492D-A6A1-1FF2FF318AB4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3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5AB3-E98B-4A12-8127-FB50A7DC4C3D}" type="datetime1">
              <a:rPr lang="en-US" smtClean="0"/>
              <a:t>3/23/2020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4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BF7A5-A6C3-42D8-8B60-939BB520E849}" type="datetime1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61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2743F-703B-4E81-A447-CA9D4D243CD7}" type="datetime1">
              <a:rPr lang="en-US" smtClean="0"/>
              <a:t>3/23/2020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0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3122B-1BA8-4085-80AC-345C4212BCD1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80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14C67-378B-4308-8399-24520197DC81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6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F1DD9-1664-4253-94DC-DAD96F289E22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Instructor:  Mohsin Mateen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F232450-7E22-4D88-9DBD-95D7351CC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02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" y="273537"/>
            <a:ext cx="10522039" cy="563012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83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6C4CB3-0F26-D24E-85A6-D8A6B658F5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2981" y="0"/>
            <a:ext cx="9426038" cy="2449286"/>
          </a:xfrm>
        </p:spPr>
        <p:txBody>
          <a:bodyPr>
            <a:normAutofit/>
          </a:bodyPr>
          <a:lstStyle/>
          <a:p>
            <a:r>
              <a:rPr lang="en-US" sz="4000" b="1" i="0" dirty="0">
                <a:solidFill>
                  <a:srgbClr val="242424"/>
                </a:solidFill>
                <a:effectLst/>
                <a:latin typeface="Lato"/>
              </a:rPr>
              <a:t>Using Facebook to market your business</a:t>
            </a:r>
            <a:r>
              <a:rPr lang="en-US" b="1" i="0" dirty="0">
                <a:solidFill>
                  <a:srgbClr val="242424"/>
                </a:solidFill>
                <a:effectLst/>
                <a:latin typeface="Lato"/>
              </a:rPr>
              <a:t/>
            </a:r>
            <a:br>
              <a:rPr lang="en-US" b="1" i="0" dirty="0">
                <a:solidFill>
                  <a:srgbClr val="242424"/>
                </a:solidFill>
                <a:effectLst/>
                <a:latin typeface="Lato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9804EF3-84F8-5046-9C89-21644CEA4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9611" y="1575063"/>
            <a:ext cx="9784080" cy="4747360"/>
          </a:xfrm>
        </p:spPr>
        <p:txBody>
          <a:bodyPr/>
          <a:lstStyle/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store information, pictures and videos to share with each other</a:t>
            </a:r>
            <a:r>
              <a:rPr lang="en-GB" sz="2800" b="0" i="0" dirty="0">
                <a:solidFill>
                  <a:srgbClr val="242424"/>
                </a:solidFill>
                <a:effectLst/>
                <a:latin typeface="Lato"/>
              </a:rPr>
              <a:t>.</a:t>
            </a:r>
          </a:p>
          <a:p>
            <a:endParaRPr lang="en-US" b="0" i="0" dirty="0">
              <a:solidFill>
                <a:srgbClr val="242424"/>
              </a:solidFill>
              <a:effectLst/>
              <a:latin typeface="Lato"/>
            </a:endParaRP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have online conversations by posting messages and responses.</a:t>
            </a:r>
            <a:endParaRPr lang="en-GB" sz="2800" b="0" i="0" dirty="0">
              <a:solidFill>
                <a:srgbClr val="242424"/>
              </a:solidFill>
              <a:effectLst/>
              <a:latin typeface="Lato"/>
            </a:endParaRPr>
          </a:p>
          <a:p>
            <a:endParaRPr lang="en-US" sz="2800" b="0" i="0" dirty="0">
              <a:solidFill>
                <a:srgbClr val="242424"/>
              </a:solidFill>
              <a:effectLst/>
              <a:latin typeface="Lato"/>
            </a:endParaRP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In January 2018, Facebook reported that it had 2.01 billion people using the site each month around the world. There are approximately 15 million active users in Australia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86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7CDA78-A9BD-E842-9EA8-FA2AF11DE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>
                <a:solidFill>
                  <a:srgbClr val="242424"/>
                </a:solidFill>
                <a:effectLst/>
                <a:latin typeface="Lato"/>
              </a:rPr>
              <a:t>Advertising on Facebook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40198E-40D7-CB40-8E02-AD1D85ACD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5189" y="1397726"/>
            <a:ext cx="9179423" cy="4513496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you can pay to create an advertisement or sponsor a story that will appear to Facebook users who may be receptive to your message</a:t>
            </a:r>
            <a:r>
              <a:rPr lang="en-GB" sz="2800" b="0" i="0" dirty="0">
                <a:solidFill>
                  <a:srgbClr val="242424"/>
                </a:solidFill>
                <a:effectLst/>
                <a:latin typeface="Lato"/>
              </a:rPr>
              <a:t>.</a:t>
            </a: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Your customers will demand high-quality communication through the internet and social media. Customers will also expect engaging content and online experiences, as well as innovative, mobile commerce tools and applications.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66DFB8F-275E-A74F-B072-7436A1B47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046" y="130630"/>
            <a:ext cx="9681754" cy="1609590"/>
          </a:xfrm>
        </p:spPr>
        <p:txBody>
          <a:bodyPr/>
          <a:lstStyle/>
          <a:p>
            <a:r>
              <a:rPr lang="en-US" b="1" i="0" dirty="0">
                <a:solidFill>
                  <a:srgbClr val="242424"/>
                </a:solidFill>
                <a:effectLst/>
                <a:latin typeface="Lato"/>
              </a:rPr>
              <a:t>Selling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A53ED1F-2533-C94B-92C0-04734A7B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2046" y="1740219"/>
            <a:ext cx="9681754" cy="4351337"/>
          </a:xfrm>
        </p:spPr>
        <p:txBody>
          <a:bodyPr/>
          <a:lstStyle/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Using online selling in your business allows customers to buy from you whenever they want, even when your shop doors are closed.</a:t>
            </a:r>
            <a:r>
              <a:rPr lang="en-GB" sz="2800" b="0" i="0" dirty="0">
                <a:solidFill>
                  <a:srgbClr val="242424"/>
                </a:solidFill>
                <a:effectLst/>
                <a:latin typeface="Lato"/>
              </a:rPr>
              <a:t>   Selling online, </a:t>
            </a:r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typically helps reduce processing times internally, enabling you to focus staff elsewhere in the business.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2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49E074-B728-4543-B36B-FD5CDBFE8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>
                <a:solidFill>
                  <a:srgbClr val="242424"/>
                </a:solidFill>
                <a:effectLst/>
                <a:latin typeface="Lato"/>
              </a:rPr>
              <a:t>Customer interaction</a:t>
            </a:r>
            <a:br>
              <a:rPr lang="en-US" b="1" i="0">
                <a:solidFill>
                  <a:srgbClr val="242424"/>
                </a:solidFill>
                <a:effectLst/>
                <a:latin typeface="Lato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4D1B1C-53F6-8741-AD68-785228EA6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206" y="1905000"/>
            <a:ext cx="8915400" cy="3777622"/>
          </a:xfrm>
        </p:spPr>
        <p:txBody>
          <a:bodyPr/>
          <a:lstStyle/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capture and collate information about your clients</a:t>
            </a: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track contacts, call backs and deals</a:t>
            </a: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track the performance of your traditional and digital marketing strategies</a:t>
            </a:r>
          </a:p>
          <a:p>
            <a:r>
              <a:rPr lang="en-US" sz="2800" b="0" i="0" dirty="0">
                <a:solidFill>
                  <a:srgbClr val="242424"/>
                </a:solidFill>
                <a:effectLst/>
                <a:latin typeface="Lato"/>
              </a:rPr>
              <a:t>link your customer information with your accounting software</a:t>
            </a:r>
            <a:r>
              <a:rPr lang="en-US" b="0" i="0" dirty="0">
                <a:solidFill>
                  <a:srgbClr val="242424"/>
                </a:solidFill>
                <a:effectLst/>
                <a:latin typeface="Lato"/>
              </a:rPr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DF8F748E-3A10-9049-B3EE-99FFE24E9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Benefits of Facebook  for business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935F3629-A119-8B4C-A7B1-846AE68E6C5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Low cost marketing strategy</a:t>
            </a:r>
            <a:r>
              <a:rPr lang="en-US" dirty="0"/>
              <a:t>: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dirty="0"/>
              <a:t>                 Marketing activities that would cost thousand of dollars through other channels can be used on Facebook for a fraction of the cost. This makes it ideal for small to medium businesses with a limited marketing budget. 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68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F6643831-2C38-2042-A81A-64B9C8AF47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Share basic information about business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BAC3B869-C8B1-AB48-A3D3-7479C0505E9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592924" y="1905000"/>
            <a:ext cx="8911687" cy="4006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dirty="0"/>
              <a:t>  </a:t>
            </a:r>
            <a:r>
              <a:rPr lang="en-US" sz="2400" dirty="0"/>
              <a:t>Your Facebook page is a place where you can publicize your business name, address and contact details, and briefly describe your products and services.</a:t>
            </a:r>
          </a:p>
        </p:txBody>
      </p:sp>
      <p:pic>
        <p:nvPicPr>
          <p:cNvPr id="3" name="Picture 2" descr="pasted-image-0-690.png">
            <a:extLst>
              <a:ext uri="{FF2B5EF4-FFF2-40B4-BE49-F238E27FC236}">
                <a16:creationId xmlns="" xmlns:a16="http://schemas.microsoft.com/office/drawing/2014/main" id="{729311DE-06BD-F947-B3FF-763057858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728" y="3200400"/>
            <a:ext cx="6019800" cy="36576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404" y="301170"/>
            <a:ext cx="8911687" cy="1280890"/>
          </a:xfrm>
        </p:spPr>
        <p:txBody>
          <a:bodyPr>
            <a:normAutofit/>
          </a:bodyPr>
          <a:lstStyle/>
          <a:p>
            <a:r>
              <a:rPr lang="en-US" b="1" dirty="0"/>
              <a:t>Share pictures and videos from your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6629" y="1737360"/>
            <a:ext cx="9087983" cy="41738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dirty="0"/>
              <a:t>  </a:t>
            </a:r>
            <a:r>
              <a:rPr lang="en-US" sz="2400" dirty="0"/>
              <a:t>  </a:t>
            </a:r>
            <a:r>
              <a:rPr lang="en-US" sz="2800" dirty="0"/>
              <a:t>Facebook lets you upload your pictures and videos from your business. This is a powerful way to communicate with customers</a:t>
            </a:r>
            <a:endParaRPr lang="en-US" sz="2400" dirty="0"/>
          </a:p>
        </p:txBody>
      </p:sp>
      <p:pic>
        <p:nvPicPr>
          <p:cNvPr id="4" name="Picture 3" descr="Screenshot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034" y="3094691"/>
            <a:ext cx="7093132" cy="34432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1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Talk to existing and potential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  </a:t>
            </a:r>
            <a:r>
              <a:rPr lang="en-US" sz="2800" dirty="0"/>
              <a:t>You can use Facebook to 'talk' to existing and potential customers by posting and receiving messages. But don't use Facebook to aggressively promote your products or services.</a:t>
            </a:r>
          </a:p>
          <a:p>
            <a:r>
              <a:rPr lang="en-US" sz="2800" dirty="0"/>
              <a:t> You'll have much greater success if you share information related to your business that is actually useful or interesting to other users.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8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1314" y="1461321"/>
            <a:ext cx="9153298" cy="4449901"/>
          </a:xfrm>
        </p:spPr>
        <p:txBody>
          <a:bodyPr/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Geo targeting is an effective way to send your message out to a specific audience or demographic based on their location.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Social media like Facebook have tools that allow you to communicate the right kind of content to your audience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662" y="180431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Facebook helps target audience more effectively </a:t>
            </a:r>
          </a:p>
        </p:txBody>
      </p:sp>
      <p:pic>
        <p:nvPicPr>
          <p:cNvPr id="1026" name="Picture 2" descr="C:\Users\Zulqa\Videos\facebook-audience-insights-tool rana shahrukh husn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153" y="3788229"/>
            <a:ext cx="7195457" cy="2945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835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016906"/>
            <a:ext cx="10972800" cy="45259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Social media for business gives you instant access to positive or negative feedback,  which provides you with valuable insights on the customer perspective.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2046" y="195943"/>
            <a:ext cx="9910354" cy="1509078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Facebook allows you to receive instant feedback from customer’s perspective </a:t>
            </a:r>
          </a:p>
        </p:txBody>
      </p:sp>
      <p:pic>
        <p:nvPicPr>
          <p:cNvPr id="2050" name="Picture 2" descr="C:\Users\Zulqa\Videos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9772" y="3252651"/>
            <a:ext cx="6387737" cy="3058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7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Facebook.?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541417"/>
            <a:ext cx="8999895" cy="4912443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899340"/>
            <a:ext cx="10972800" cy="45259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With social media monitoring you can gain key information on your competitors, therefore improving your market intelligence.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This kind of intelligence will allow you to make strategic business decisions in order to stay ahead of your competition.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32856" y="0"/>
            <a:ext cx="9949543" cy="1652769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Improve market intelligence and get ahead of your competitors with social media </a:t>
            </a:r>
          </a:p>
        </p:txBody>
      </p:sp>
      <p:pic>
        <p:nvPicPr>
          <p:cNvPr id="3074" name="Picture 2" descr="C:\Users\Zulqa\Videos\download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7623" y="3861945"/>
            <a:ext cx="8125097" cy="2809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498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8789" y="2029969"/>
            <a:ext cx="10972800" cy="4525963"/>
          </a:xfrm>
        </p:spPr>
        <p:txBody>
          <a:bodyPr/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Social media like facebook allow small businesses to locate their current customers or seek out potential customers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45919" y="169817"/>
            <a:ext cx="9949543" cy="1561330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Facebook helps find new customers and expand your audience </a:t>
            </a:r>
          </a:p>
        </p:txBody>
      </p:sp>
      <p:pic>
        <p:nvPicPr>
          <p:cNvPr id="4099" name="Picture 3" descr="C:\Users\Zulqa\Videos\Facebook-Audience-Insight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2625635" y="3281079"/>
            <a:ext cx="8091672" cy="3243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89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755" y="0"/>
            <a:ext cx="9592491" cy="7194370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47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83" y="58782"/>
            <a:ext cx="9065623" cy="6799218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3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Features</a:t>
            </a:r>
            <a:r>
              <a:rPr lang="en-US" dirty="0"/>
              <a:t/>
            </a:r>
            <a:br>
              <a:rPr lang="en-US" dirty="0"/>
            </a:br>
            <a:r>
              <a:rPr lang="en-US" sz="2800" b="1" i="1" dirty="0"/>
              <a:t>Organize Your List</a:t>
            </a:r>
            <a:endParaRPr lang="en-GB" sz="28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up your home news feed.</a:t>
            </a:r>
          </a:p>
          <a:p>
            <a:r>
              <a:rPr lang="en-GB" dirty="0"/>
              <a:t>Under the explore tab on the left-hand side you will see friends list.</a:t>
            </a:r>
          </a:p>
          <a:p>
            <a:r>
              <a:rPr lang="en-GB" dirty="0"/>
              <a:t>Select friends list and then add the friends into the organise categories.</a:t>
            </a:r>
          </a:p>
          <a:p>
            <a:r>
              <a:rPr lang="en-GB" dirty="0"/>
              <a:t>The benefit is you can now see posts from those categories.</a:t>
            </a:r>
          </a:p>
          <a:p>
            <a:r>
              <a:rPr lang="en-GB" dirty="0"/>
              <a:t>you can post to the selected groups also.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744" y="275535"/>
            <a:ext cx="8895306" cy="1278946"/>
          </a:xfrm>
        </p:spPr>
        <p:txBody>
          <a:bodyPr>
            <a:normAutofit/>
          </a:bodyPr>
          <a:lstStyle/>
          <a:p>
            <a:r>
              <a:rPr lang="en-US" b="1" dirty="0"/>
              <a:t>Features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b="1" i="1" dirty="0"/>
              <a:t>Groups</a:t>
            </a:r>
            <a:endParaRPr lang="en-GB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4744" y="1885406"/>
            <a:ext cx="8915400" cy="3777622"/>
          </a:xfrm>
        </p:spPr>
        <p:txBody>
          <a:bodyPr/>
          <a:lstStyle/>
          <a:p>
            <a:r>
              <a:rPr lang="en-GB" sz="2400" dirty="0"/>
              <a:t>Groups are a great way to grow.</a:t>
            </a:r>
          </a:p>
          <a:p>
            <a:r>
              <a:rPr lang="en-GB" sz="2400" dirty="0"/>
              <a:t>For a  community who are interested in your product and services.</a:t>
            </a:r>
          </a:p>
          <a:p>
            <a:r>
              <a:rPr lang="en-GB" sz="2400" dirty="0"/>
              <a:t> Having a group allows you to connect and provide exclusive information to the members.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0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Features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GB" sz="2800" b="1" i="1" dirty="0"/>
              <a:t>Watch Party</a:t>
            </a:r>
            <a:endParaRPr lang="en-GB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ability to have a group of streaming videos for your members to view and comment on.</a:t>
            </a:r>
          </a:p>
          <a:p>
            <a:r>
              <a:rPr lang="en-GB" sz="2400" dirty="0"/>
              <a:t>You can share videos that are on Facebook from different pages.</a:t>
            </a:r>
          </a:p>
          <a:p>
            <a:r>
              <a:rPr lang="en-GB" sz="2400" dirty="0"/>
              <a:t> When creating a watch party, </a:t>
            </a:r>
          </a:p>
          <a:p>
            <a:r>
              <a:rPr lang="en-GB" sz="2400" dirty="0"/>
              <a:t>Make sure that you have the details clear so the user doesn’t get confused</a:t>
            </a:r>
            <a:r>
              <a:rPr lang="en-GB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9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5109" y="431075"/>
            <a:ext cx="10413274" cy="5758952"/>
          </a:xfrm>
        </p:spPr>
        <p:txBody>
          <a:bodyPr>
            <a:normAutofit/>
          </a:bodyPr>
          <a:lstStyle/>
          <a:p>
            <a:r>
              <a:rPr lang="en-GB" dirty="0"/>
              <a:t>Search – look for topic related videos on Facebook</a:t>
            </a:r>
          </a:p>
          <a:p>
            <a:endParaRPr lang="en-GB" dirty="0"/>
          </a:p>
          <a:p>
            <a:r>
              <a:rPr lang="en-GB" dirty="0"/>
              <a:t>Pages – choose a video from your page</a:t>
            </a:r>
          </a:p>
          <a:p>
            <a:endParaRPr lang="en-GB" dirty="0"/>
          </a:p>
          <a:p>
            <a:r>
              <a:rPr lang="en-GB" dirty="0"/>
              <a:t>Watched – select videos that you have previously watched on Facebook</a:t>
            </a:r>
          </a:p>
          <a:p>
            <a:endParaRPr lang="en-GB" dirty="0"/>
          </a:p>
          <a:p>
            <a:r>
              <a:rPr lang="en-GB" dirty="0"/>
              <a:t>Groups – select a video that you have posted in your group</a:t>
            </a:r>
          </a:p>
          <a:p>
            <a:endParaRPr lang="en-GB" dirty="0"/>
          </a:p>
          <a:p>
            <a:r>
              <a:rPr lang="en-GB" dirty="0"/>
              <a:t>Live – go live into the party</a:t>
            </a:r>
          </a:p>
          <a:p>
            <a:endParaRPr lang="en-GB" dirty="0"/>
          </a:p>
          <a:p>
            <a:r>
              <a:rPr lang="en-GB" dirty="0"/>
              <a:t>Saved – choose from your previously saved videos</a:t>
            </a:r>
          </a:p>
          <a:p>
            <a:endParaRPr lang="en-GB" dirty="0"/>
          </a:p>
          <a:p>
            <a:r>
              <a:rPr lang="en-GB" dirty="0"/>
              <a:t>Suggested – pick from a selection of videos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Live streaming to multiple pages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6068" y="1558834"/>
            <a:ext cx="9088983" cy="46852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Broadcasting content to your audience will increase your expertise and promote engagement, not to mention that your videos are going to gain 6 times more views when you are live. A cool feature that has been added is the ability to live stream to multiple pages, called cross-promoting.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</TotalTime>
  <Words>875</Words>
  <Application>Microsoft Office PowerPoint</Application>
  <PresentationFormat>Widescreen</PresentationFormat>
  <Paragraphs>92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Century Gothic</vt:lpstr>
      <vt:lpstr>Lato</vt:lpstr>
      <vt:lpstr>Times New Roman</vt:lpstr>
      <vt:lpstr>Wingdings 3</vt:lpstr>
      <vt:lpstr>Wisp</vt:lpstr>
      <vt:lpstr>Presentation  </vt:lpstr>
      <vt:lpstr>What is Facebook.?</vt:lpstr>
      <vt:lpstr>PowerPoint Presentation</vt:lpstr>
      <vt:lpstr>PowerPoint Presentation</vt:lpstr>
      <vt:lpstr>Features Organize Your List</vt:lpstr>
      <vt:lpstr>Features Groups</vt:lpstr>
      <vt:lpstr>Features Watch Party</vt:lpstr>
      <vt:lpstr>PowerPoint Presentation</vt:lpstr>
      <vt:lpstr>Live streaming to multiple pages</vt:lpstr>
      <vt:lpstr>Using Facebook to market your business </vt:lpstr>
      <vt:lpstr>Advertising on Facebook</vt:lpstr>
      <vt:lpstr>Selling online</vt:lpstr>
      <vt:lpstr>Customer interaction </vt:lpstr>
      <vt:lpstr>Benefits of Facebook  for business</vt:lpstr>
      <vt:lpstr>Share basic information about business</vt:lpstr>
      <vt:lpstr>Share pictures and videos from your business</vt:lpstr>
      <vt:lpstr>Talk to existing and potential customers</vt:lpstr>
      <vt:lpstr>Facebook helps target audience more effectively </vt:lpstr>
      <vt:lpstr>Facebook allows you to receive instant feedback from customer’s perspective </vt:lpstr>
      <vt:lpstr>Improve market intelligence and get ahead of your competitors with social media </vt:lpstr>
      <vt:lpstr>Facebook helps find new customers and expand your audience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Ali Raza</dc:creator>
  <cp:lastModifiedBy>Windows User</cp:lastModifiedBy>
  <cp:revision>10</cp:revision>
  <dcterms:created xsi:type="dcterms:W3CDTF">2019-11-13T15:17:53Z</dcterms:created>
  <dcterms:modified xsi:type="dcterms:W3CDTF">2020-03-24T06:33:18Z</dcterms:modified>
</cp:coreProperties>
</file>