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7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diagrams/quickStyle55.xml" ContentType="application/vnd.openxmlformats-officedocument.drawingml.diagramStyle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54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diagrams/quickStyle56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quickStyle52.xml" ContentType="application/vnd.openxmlformats-officedocument.drawingml.diagramStyle+xml"/>
  <Override PartName="/ppt/diagrams/layout56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diagrams/layout57.xml" ContentType="application/vnd.openxmlformats-officedocument.drawingml.diagram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quickStyle48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7.xml" ContentType="application/vnd.openxmlformats-officedocument.drawingml.diagramLayout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1"/>
  </p:notesMasterIdLst>
  <p:sldIdLst>
    <p:sldId id="347" r:id="rId2"/>
    <p:sldId id="256" r:id="rId3"/>
    <p:sldId id="336" r:id="rId4"/>
    <p:sldId id="335" r:id="rId5"/>
    <p:sldId id="341" r:id="rId6"/>
    <p:sldId id="261" r:id="rId7"/>
    <p:sldId id="343" r:id="rId8"/>
    <p:sldId id="337" r:id="rId9"/>
    <p:sldId id="260" r:id="rId10"/>
    <p:sldId id="275" r:id="rId11"/>
    <p:sldId id="257" r:id="rId12"/>
    <p:sldId id="279" r:id="rId13"/>
    <p:sldId id="258" r:id="rId14"/>
    <p:sldId id="344" r:id="rId15"/>
    <p:sldId id="259" r:id="rId16"/>
    <p:sldId id="345" r:id="rId17"/>
    <p:sldId id="280" r:id="rId18"/>
    <p:sldId id="281" r:id="rId19"/>
    <p:sldId id="282" r:id="rId20"/>
    <p:sldId id="359" r:id="rId21"/>
    <p:sldId id="283" r:id="rId22"/>
    <p:sldId id="284" r:id="rId23"/>
    <p:sldId id="338" r:id="rId24"/>
    <p:sldId id="285" r:id="rId25"/>
    <p:sldId id="286" r:id="rId26"/>
    <p:sldId id="287" r:id="rId27"/>
    <p:sldId id="360" r:id="rId28"/>
    <p:sldId id="288" r:id="rId29"/>
    <p:sldId id="346" r:id="rId30"/>
    <p:sldId id="289" r:id="rId31"/>
    <p:sldId id="349" r:id="rId32"/>
    <p:sldId id="290" r:id="rId33"/>
    <p:sldId id="339" r:id="rId34"/>
    <p:sldId id="361" r:id="rId35"/>
    <p:sldId id="291" r:id="rId36"/>
    <p:sldId id="292" r:id="rId37"/>
    <p:sldId id="293" r:id="rId38"/>
    <p:sldId id="294" r:id="rId39"/>
    <p:sldId id="295" r:id="rId40"/>
    <p:sldId id="348" r:id="rId41"/>
    <p:sldId id="296" r:id="rId42"/>
    <p:sldId id="297" r:id="rId43"/>
    <p:sldId id="298" r:id="rId44"/>
    <p:sldId id="299" r:id="rId45"/>
    <p:sldId id="300" r:id="rId46"/>
    <p:sldId id="301" r:id="rId47"/>
    <p:sldId id="350" r:id="rId48"/>
    <p:sldId id="302" r:id="rId49"/>
    <p:sldId id="362" r:id="rId50"/>
    <p:sldId id="303" r:id="rId51"/>
    <p:sldId id="351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56" r:id="rId62"/>
    <p:sldId id="313" r:id="rId63"/>
    <p:sldId id="314" r:id="rId64"/>
    <p:sldId id="353" r:id="rId65"/>
    <p:sldId id="315" r:id="rId66"/>
    <p:sldId id="352" r:id="rId67"/>
    <p:sldId id="316" r:id="rId68"/>
    <p:sldId id="317" r:id="rId69"/>
    <p:sldId id="357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38" autoAdjust="0"/>
    <p:restoredTop sz="94689" autoAdjust="0"/>
  </p:normalViewPr>
  <p:slideViewPr>
    <p:cSldViewPr>
      <p:cViewPr varScale="1">
        <p:scale>
          <a:sx n="73" d="100"/>
          <a:sy n="73" d="100"/>
        </p:scale>
        <p:origin x="-10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25C52D-0095-4430-84D9-B0CEAB85A3B5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0D5A6F-3F66-453C-9B83-3CC795F0C40D}">
      <dgm:prSet/>
      <dgm:spPr/>
      <dgm:t>
        <a:bodyPr/>
        <a:lstStyle/>
        <a:p>
          <a:pPr rtl="0"/>
          <a:r>
            <a:rPr lang="en-US" dirty="0" smtClean="0"/>
            <a:t>Introduction</a:t>
          </a:r>
          <a:endParaRPr lang="en-US" dirty="0"/>
        </a:p>
      </dgm:t>
    </dgm:pt>
    <dgm:pt modelId="{249459C7-5926-4EE2-9D3D-9CF0C9DA876D}" type="parTrans" cxnId="{64AE872D-DE5A-4AE8-97C3-1AED67FB49BE}">
      <dgm:prSet/>
      <dgm:spPr/>
      <dgm:t>
        <a:bodyPr/>
        <a:lstStyle/>
        <a:p>
          <a:endParaRPr lang="en-US"/>
        </a:p>
      </dgm:t>
    </dgm:pt>
    <dgm:pt modelId="{4DFA211A-1BD1-41E2-A113-8CD3CE7A8CEE}" type="sibTrans" cxnId="{64AE872D-DE5A-4AE8-97C3-1AED67FB49BE}">
      <dgm:prSet/>
      <dgm:spPr/>
      <dgm:t>
        <a:bodyPr/>
        <a:lstStyle/>
        <a:p>
          <a:endParaRPr lang="en-US"/>
        </a:p>
      </dgm:t>
    </dgm:pt>
    <dgm:pt modelId="{FCE88913-4B49-432C-A0E1-77F3973F493D}">
      <dgm:prSet/>
      <dgm:spPr/>
      <dgm:t>
        <a:bodyPr/>
        <a:lstStyle/>
        <a:p>
          <a:pPr rtl="0"/>
          <a:r>
            <a:rPr lang="en-US" dirty="0" smtClean="0"/>
            <a:t>The peritonium is a large serous membrane lining the abdominal cavity. </a:t>
          </a:r>
          <a:r>
            <a:rPr lang="en-US" dirty="0" err="1" smtClean="0"/>
            <a:t>Histologically</a:t>
          </a:r>
          <a:r>
            <a:rPr lang="en-US" dirty="0" smtClean="0"/>
            <a:t>, it is composed of an outer layer of fibrous tissue, which gives strength to the membrane and an inner layer of mesothelial cells which secrete a serous fluid lubricates the surface, thus allowing free movements of viscera.</a:t>
          </a:r>
          <a:endParaRPr lang="en-US" dirty="0"/>
        </a:p>
      </dgm:t>
    </dgm:pt>
    <dgm:pt modelId="{82395DFA-3BF6-4AC5-929A-71B036AC3D4F}" type="parTrans" cxnId="{5A46D86B-2E36-49AD-8F0D-4A9D3CAA2BFD}">
      <dgm:prSet/>
      <dgm:spPr/>
      <dgm:t>
        <a:bodyPr/>
        <a:lstStyle/>
        <a:p>
          <a:endParaRPr lang="en-US"/>
        </a:p>
      </dgm:t>
    </dgm:pt>
    <dgm:pt modelId="{92D054CB-26B8-4E8D-B4FF-3F8B776DB9CD}" type="sibTrans" cxnId="{5A46D86B-2E36-49AD-8F0D-4A9D3CAA2BFD}">
      <dgm:prSet/>
      <dgm:spPr/>
      <dgm:t>
        <a:bodyPr/>
        <a:lstStyle/>
        <a:p>
          <a:endParaRPr lang="en-US"/>
        </a:p>
      </dgm:t>
    </dgm:pt>
    <dgm:pt modelId="{69443287-8FD2-42DA-B477-8E1AE8197780}" type="pres">
      <dgm:prSet presAssocID="{2C25C52D-0095-4430-84D9-B0CEAB85A3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ED7B50-2DFC-4AB5-B06A-587058871169}" type="pres">
      <dgm:prSet presAssocID="{B00D5A6F-3F66-453C-9B83-3CC795F0C40D}" presName="parentText" presStyleLbl="node1" presStyleIdx="0" presStyleCnt="2" custScaleY="24351" custLinFactY="-530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F29D2F-5879-4C2A-A756-9ED8A2A1CD07}" type="pres">
      <dgm:prSet presAssocID="{4DFA211A-1BD1-41E2-A113-8CD3CE7A8CEE}" presName="spacer" presStyleCnt="0"/>
      <dgm:spPr/>
    </dgm:pt>
    <dgm:pt modelId="{B722B380-1189-4862-A5CF-D4FCEB596234}" type="pres">
      <dgm:prSet presAssocID="{FCE88913-4B49-432C-A0E1-77F3973F493D}" presName="parentText" presStyleLbl="node1" presStyleIdx="1" presStyleCnt="2" custScaleY="1067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84F442-22D7-4AE7-BAE0-BEE5B08B2BA3}" type="presOf" srcId="{B00D5A6F-3F66-453C-9B83-3CC795F0C40D}" destId="{11ED7B50-2DFC-4AB5-B06A-587058871169}" srcOrd="0" destOrd="0" presId="urn:microsoft.com/office/officeart/2005/8/layout/vList2"/>
    <dgm:cxn modelId="{525213A2-ED05-41D0-B72B-602A24350F49}" type="presOf" srcId="{2C25C52D-0095-4430-84D9-B0CEAB85A3B5}" destId="{69443287-8FD2-42DA-B477-8E1AE8197780}" srcOrd="0" destOrd="0" presId="urn:microsoft.com/office/officeart/2005/8/layout/vList2"/>
    <dgm:cxn modelId="{4E62FBA6-DEAB-4825-88E0-DDF6830E1666}" type="presOf" srcId="{FCE88913-4B49-432C-A0E1-77F3973F493D}" destId="{B722B380-1189-4862-A5CF-D4FCEB596234}" srcOrd="0" destOrd="0" presId="urn:microsoft.com/office/officeart/2005/8/layout/vList2"/>
    <dgm:cxn modelId="{64AE872D-DE5A-4AE8-97C3-1AED67FB49BE}" srcId="{2C25C52D-0095-4430-84D9-B0CEAB85A3B5}" destId="{B00D5A6F-3F66-453C-9B83-3CC795F0C40D}" srcOrd="0" destOrd="0" parTransId="{249459C7-5926-4EE2-9D3D-9CF0C9DA876D}" sibTransId="{4DFA211A-1BD1-41E2-A113-8CD3CE7A8CEE}"/>
    <dgm:cxn modelId="{5A46D86B-2E36-49AD-8F0D-4A9D3CAA2BFD}" srcId="{2C25C52D-0095-4430-84D9-B0CEAB85A3B5}" destId="{FCE88913-4B49-432C-A0E1-77F3973F493D}" srcOrd="1" destOrd="0" parTransId="{82395DFA-3BF6-4AC5-929A-71B036AC3D4F}" sibTransId="{92D054CB-26B8-4E8D-B4FF-3F8B776DB9CD}"/>
    <dgm:cxn modelId="{7CD8F73B-ACA5-47C6-8FB8-0ACD626E2E94}" type="presParOf" srcId="{69443287-8FD2-42DA-B477-8E1AE8197780}" destId="{11ED7B50-2DFC-4AB5-B06A-587058871169}" srcOrd="0" destOrd="0" presId="urn:microsoft.com/office/officeart/2005/8/layout/vList2"/>
    <dgm:cxn modelId="{43B4E6B1-B512-4AE3-9070-F31CE4E9C6EA}" type="presParOf" srcId="{69443287-8FD2-42DA-B477-8E1AE8197780}" destId="{1AF29D2F-5879-4C2A-A756-9ED8A2A1CD07}" srcOrd="1" destOrd="0" presId="urn:microsoft.com/office/officeart/2005/8/layout/vList2"/>
    <dgm:cxn modelId="{7E3F1155-A0BB-4E5D-A873-949E3A45D1DB}" type="presParOf" srcId="{69443287-8FD2-42DA-B477-8E1AE8197780}" destId="{B722B380-1189-4862-A5CF-D4FCEB596234}" srcOrd="2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464F427-0906-42F8-A52B-DB4096EFE30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D24D7F-18B5-496B-A1CA-4C7AB669502B}">
      <dgm:prSet custT="1"/>
      <dgm:spPr/>
      <dgm:t>
        <a:bodyPr/>
        <a:lstStyle/>
        <a:p>
          <a:pPr rtl="0"/>
          <a:r>
            <a:rPr lang="en-US" sz="2000" dirty="0" smtClean="0"/>
            <a:t>Perforation of some part of GIT, eg perforated peptic ulcer, diverticular perforation.</a:t>
          </a:r>
          <a:endParaRPr lang="en-US" sz="2000" dirty="0"/>
        </a:p>
      </dgm:t>
    </dgm:pt>
    <dgm:pt modelId="{F9A30704-7695-4D89-9FD4-FD6042E41961}" type="parTrans" cxnId="{C62B88B3-3156-4B93-B58D-771ABB3A1D19}">
      <dgm:prSet/>
      <dgm:spPr/>
      <dgm:t>
        <a:bodyPr/>
        <a:lstStyle/>
        <a:p>
          <a:endParaRPr lang="en-US"/>
        </a:p>
      </dgm:t>
    </dgm:pt>
    <dgm:pt modelId="{16FAAB76-1FA5-4F18-A603-B4189533F7F8}" type="sibTrans" cxnId="{C62B88B3-3156-4B93-B58D-771ABB3A1D19}">
      <dgm:prSet/>
      <dgm:spPr/>
      <dgm:t>
        <a:bodyPr/>
        <a:lstStyle/>
        <a:p>
          <a:endParaRPr lang="en-US"/>
        </a:p>
      </dgm:t>
    </dgm:pt>
    <dgm:pt modelId="{7ACF41B5-1534-4E7F-B16C-86ED0393A608}">
      <dgm:prSet custT="1"/>
      <dgm:spPr/>
      <dgm:t>
        <a:bodyPr/>
        <a:lstStyle/>
        <a:p>
          <a:pPr rtl="0"/>
          <a:r>
            <a:rPr lang="en-US" sz="2000" dirty="0" smtClean="0"/>
            <a:t>Exogenous contamination, eg through a penetrating wound of abdominal wall, operative factors such as drains, dialysis tubes &amp; foreign material.</a:t>
          </a:r>
          <a:endParaRPr lang="en-US" sz="2000" dirty="0"/>
        </a:p>
      </dgm:t>
    </dgm:pt>
    <dgm:pt modelId="{EBF795F0-A1DA-4D01-8301-424EDBCFE987}" type="parTrans" cxnId="{6BDB88CC-E7C9-4702-8FDC-48A3D22C77CC}">
      <dgm:prSet/>
      <dgm:spPr/>
      <dgm:t>
        <a:bodyPr/>
        <a:lstStyle/>
        <a:p>
          <a:endParaRPr lang="en-US"/>
        </a:p>
      </dgm:t>
    </dgm:pt>
    <dgm:pt modelId="{32B85F73-74EB-44DC-93C5-0A9D5EFFA002}" type="sibTrans" cxnId="{6BDB88CC-E7C9-4702-8FDC-48A3D22C77CC}">
      <dgm:prSet/>
      <dgm:spPr/>
      <dgm:t>
        <a:bodyPr/>
        <a:lstStyle/>
        <a:p>
          <a:endParaRPr lang="en-US"/>
        </a:p>
      </dgm:t>
    </dgm:pt>
    <dgm:pt modelId="{348F5676-36AB-4A86-9C92-6E0F823D28E0}">
      <dgm:prSet custT="1"/>
      <dgm:spPr/>
      <dgm:t>
        <a:bodyPr/>
        <a:lstStyle/>
        <a:p>
          <a:pPr rtl="0"/>
          <a:r>
            <a:rPr lang="en-US" sz="2000" dirty="0" smtClean="0"/>
            <a:t>Transmural bacterial translocation [no oerforation] eg appendicitis, cholecystitis, strangulated hernia,inflammatory bowel disease.</a:t>
          </a:r>
          <a:endParaRPr lang="en-US" sz="2000" dirty="0"/>
        </a:p>
      </dgm:t>
    </dgm:pt>
    <dgm:pt modelId="{0231B793-D34B-47BC-8A32-6BBB6EFF8850}" type="parTrans" cxnId="{DBF01C21-D2F9-4B32-823D-98FE4516D0F3}">
      <dgm:prSet/>
      <dgm:spPr/>
      <dgm:t>
        <a:bodyPr/>
        <a:lstStyle/>
        <a:p>
          <a:endParaRPr lang="en-US"/>
        </a:p>
      </dgm:t>
    </dgm:pt>
    <dgm:pt modelId="{ACDBE1A6-1FEC-4336-A6D4-BC4E9C507BF9}" type="sibTrans" cxnId="{DBF01C21-D2F9-4B32-823D-98FE4516D0F3}">
      <dgm:prSet/>
      <dgm:spPr/>
      <dgm:t>
        <a:bodyPr/>
        <a:lstStyle/>
        <a:p>
          <a:endParaRPr lang="en-US"/>
        </a:p>
      </dgm:t>
    </dgm:pt>
    <dgm:pt modelId="{0DF79A48-902F-4868-8EC6-D5FD69662520}">
      <dgm:prSet custT="1"/>
      <dgm:spPr/>
      <dgm:t>
        <a:bodyPr/>
        <a:lstStyle/>
        <a:p>
          <a:pPr rtl="0"/>
          <a:r>
            <a:rPr lang="en-US" sz="1800" dirty="0" smtClean="0"/>
            <a:t>F</a:t>
          </a:r>
          <a:r>
            <a:rPr lang="en-US" sz="2000" dirty="0" smtClean="0"/>
            <a:t>emale genital tract infection, eg pelvic inflammatory disease.</a:t>
          </a:r>
          <a:endParaRPr lang="en-US" sz="2000" dirty="0"/>
        </a:p>
      </dgm:t>
    </dgm:pt>
    <dgm:pt modelId="{975D0293-098E-46F7-A85B-B143F4DE9F38}" type="parTrans" cxnId="{C1C099B0-451E-4AC5-80D5-14CDE3354B09}">
      <dgm:prSet/>
      <dgm:spPr/>
      <dgm:t>
        <a:bodyPr/>
        <a:lstStyle/>
        <a:p>
          <a:endParaRPr lang="en-US"/>
        </a:p>
      </dgm:t>
    </dgm:pt>
    <dgm:pt modelId="{9A2C2AF7-308D-46AF-941C-19341A1F1A67}" type="sibTrans" cxnId="{C1C099B0-451E-4AC5-80D5-14CDE3354B09}">
      <dgm:prSet/>
      <dgm:spPr/>
      <dgm:t>
        <a:bodyPr/>
        <a:lstStyle/>
        <a:p>
          <a:endParaRPr lang="en-US"/>
        </a:p>
      </dgm:t>
    </dgm:pt>
    <dgm:pt modelId="{ED78472F-73A0-4AA3-99BC-BE86509696BF}">
      <dgm:prSet custT="1"/>
      <dgm:spPr/>
      <dgm:t>
        <a:bodyPr/>
        <a:lstStyle/>
        <a:p>
          <a:pPr rtl="0"/>
          <a:r>
            <a:rPr lang="en-US" sz="2000" dirty="0" smtClean="0"/>
            <a:t>Bloodstream,  eg as a part of general septicemia.</a:t>
          </a:r>
          <a:endParaRPr lang="en-US" sz="2000" dirty="0"/>
        </a:p>
      </dgm:t>
    </dgm:pt>
    <dgm:pt modelId="{D176F433-C0BF-40B2-99F0-3AF7215FF483}" type="parTrans" cxnId="{D953FCD6-8AE0-48EE-A51F-7CA792C1FD6C}">
      <dgm:prSet/>
      <dgm:spPr/>
      <dgm:t>
        <a:bodyPr/>
        <a:lstStyle/>
        <a:p>
          <a:endParaRPr lang="en-US"/>
        </a:p>
      </dgm:t>
    </dgm:pt>
    <dgm:pt modelId="{260F15EC-EA5B-4DD0-BFF2-2B0D5D22021E}" type="sibTrans" cxnId="{D953FCD6-8AE0-48EE-A51F-7CA792C1FD6C}">
      <dgm:prSet/>
      <dgm:spPr/>
      <dgm:t>
        <a:bodyPr/>
        <a:lstStyle/>
        <a:p>
          <a:endParaRPr lang="en-US"/>
        </a:p>
      </dgm:t>
    </dgm:pt>
    <dgm:pt modelId="{6EAEF3D3-06D2-4E65-965C-FEFB64C8E0A8}" type="pres">
      <dgm:prSet presAssocID="{6464F427-0906-42F8-A52B-DB4096EFE30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95455E-9EE5-42C8-800E-26561C995ECE}" type="pres">
      <dgm:prSet presAssocID="{A7D24D7F-18B5-496B-A1CA-4C7AB669502B}" presName="parentText" presStyleLbl="node1" presStyleIdx="0" presStyleCnt="5" custScaleY="144349" custLinFactY="-753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1B0EB6-EF9C-4C8C-BACE-6E2A3F14C8BA}" type="pres">
      <dgm:prSet presAssocID="{16FAAB76-1FA5-4F18-A603-B4189533F7F8}" presName="spacer" presStyleCnt="0"/>
      <dgm:spPr/>
    </dgm:pt>
    <dgm:pt modelId="{A58AD730-52B8-4001-8C20-712255BB974D}" type="pres">
      <dgm:prSet presAssocID="{7ACF41B5-1534-4E7F-B16C-86ED0393A608}" presName="parentText" presStyleLbl="node1" presStyleIdx="1" presStyleCnt="5" custScaleY="156388" custLinFactY="-55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1631F5-8F0C-417C-A1A5-B67DC437825F}" type="pres">
      <dgm:prSet presAssocID="{32B85F73-74EB-44DC-93C5-0A9D5EFFA002}" presName="spacer" presStyleCnt="0"/>
      <dgm:spPr/>
    </dgm:pt>
    <dgm:pt modelId="{C213C253-97C6-465A-8D46-CEF80D731091}" type="pres">
      <dgm:prSet presAssocID="{348F5676-36AB-4A86-9C92-6E0F823D28E0}" presName="parentText" presStyleLbl="node1" presStyleIdx="2" presStyleCnt="5" custScaleY="143612" custLinFactY="-3688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9CC93-F7EB-4217-9455-3F1F592AB442}" type="pres">
      <dgm:prSet presAssocID="{ACDBE1A6-1FEC-4336-A6D4-BC4E9C507BF9}" presName="spacer" presStyleCnt="0"/>
      <dgm:spPr/>
    </dgm:pt>
    <dgm:pt modelId="{07AB298A-5FE3-4771-A792-260E64E9960B}" type="pres">
      <dgm:prSet presAssocID="{0DF79A48-902F-4868-8EC6-D5FD69662520}" presName="parentText" presStyleLbl="node1" presStyleIdx="3" presStyleCnt="5" custScaleY="144348" custLinFactY="-3092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83449E-8F3A-412F-A0D1-8AFF7FB41445}" type="pres">
      <dgm:prSet presAssocID="{9A2C2AF7-308D-46AF-941C-19341A1F1A67}" presName="spacer" presStyleCnt="0"/>
      <dgm:spPr/>
    </dgm:pt>
    <dgm:pt modelId="{0C786392-B986-40B8-912E-B711F78F4857}" type="pres">
      <dgm:prSet presAssocID="{ED78472F-73A0-4AA3-99BC-BE86509696BF}" presName="parentText" presStyleLbl="node1" presStyleIdx="4" presStyleCnt="5" custScaleY="136830" custLinFactY="-2170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EECB34-9A1D-4DAC-8B90-32EDEFA7400D}" type="presOf" srcId="{7ACF41B5-1534-4E7F-B16C-86ED0393A608}" destId="{A58AD730-52B8-4001-8C20-712255BB974D}" srcOrd="0" destOrd="0" presId="urn:microsoft.com/office/officeart/2005/8/layout/vList2"/>
    <dgm:cxn modelId="{DBF01C21-D2F9-4B32-823D-98FE4516D0F3}" srcId="{6464F427-0906-42F8-A52B-DB4096EFE303}" destId="{348F5676-36AB-4A86-9C92-6E0F823D28E0}" srcOrd="2" destOrd="0" parTransId="{0231B793-D34B-47BC-8A32-6BBB6EFF8850}" sibTransId="{ACDBE1A6-1FEC-4336-A6D4-BC4E9C507BF9}"/>
    <dgm:cxn modelId="{E5AA9240-0656-4CCA-BC9E-322B9B9FCA85}" type="presOf" srcId="{0DF79A48-902F-4868-8EC6-D5FD69662520}" destId="{07AB298A-5FE3-4771-A792-260E64E9960B}" srcOrd="0" destOrd="0" presId="urn:microsoft.com/office/officeart/2005/8/layout/vList2"/>
    <dgm:cxn modelId="{C1C099B0-451E-4AC5-80D5-14CDE3354B09}" srcId="{6464F427-0906-42F8-A52B-DB4096EFE303}" destId="{0DF79A48-902F-4868-8EC6-D5FD69662520}" srcOrd="3" destOrd="0" parTransId="{975D0293-098E-46F7-A85B-B143F4DE9F38}" sibTransId="{9A2C2AF7-308D-46AF-941C-19341A1F1A67}"/>
    <dgm:cxn modelId="{D953FCD6-8AE0-48EE-A51F-7CA792C1FD6C}" srcId="{6464F427-0906-42F8-A52B-DB4096EFE303}" destId="{ED78472F-73A0-4AA3-99BC-BE86509696BF}" srcOrd="4" destOrd="0" parTransId="{D176F433-C0BF-40B2-99F0-3AF7215FF483}" sibTransId="{260F15EC-EA5B-4DD0-BFF2-2B0D5D22021E}"/>
    <dgm:cxn modelId="{7A5F2453-C156-47F7-A1D0-A3DE2BC8AD66}" type="presOf" srcId="{6464F427-0906-42F8-A52B-DB4096EFE303}" destId="{6EAEF3D3-06D2-4E65-965C-FEFB64C8E0A8}" srcOrd="0" destOrd="0" presId="urn:microsoft.com/office/officeart/2005/8/layout/vList2"/>
    <dgm:cxn modelId="{9FC48A64-ECA3-4FD7-B0AD-45BC243FFF1A}" type="presOf" srcId="{348F5676-36AB-4A86-9C92-6E0F823D28E0}" destId="{C213C253-97C6-465A-8D46-CEF80D731091}" srcOrd="0" destOrd="0" presId="urn:microsoft.com/office/officeart/2005/8/layout/vList2"/>
    <dgm:cxn modelId="{C62B88B3-3156-4B93-B58D-771ABB3A1D19}" srcId="{6464F427-0906-42F8-A52B-DB4096EFE303}" destId="{A7D24D7F-18B5-496B-A1CA-4C7AB669502B}" srcOrd="0" destOrd="0" parTransId="{F9A30704-7695-4D89-9FD4-FD6042E41961}" sibTransId="{16FAAB76-1FA5-4F18-A603-B4189533F7F8}"/>
    <dgm:cxn modelId="{6BDB88CC-E7C9-4702-8FDC-48A3D22C77CC}" srcId="{6464F427-0906-42F8-A52B-DB4096EFE303}" destId="{7ACF41B5-1534-4E7F-B16C-86ED0393A608}" srcOrd="1" destOrd="0" parTransId="{EBF795F0-A1DA-4D01-8301-424EDBCFE987}" sibTransId="{32B85F73-74EB-44DC-93C5-0A9D5EFFA002}"/>
    <dgm:cxn modelId="{EA0F77CB-D6AC-44DF-AE5A-FB26A4EA3FC5}" type="presOf" srcId="{ED78472F-73A0-4AA3-99BC-BE86509696BF}" destId="{0C786392-B986-40B8-912E-B711F78F4857}" srcOrd="0" destOrd="0" presId="urn:microsoft.com/office/officeart/2005/8/layout/vList2"/>
    <dgm:cxn modelId="{D1FF248D-1D4A-4EA8-AFF9-BB6723D1A078}" type="presOf" srcId="{A7D24D7F-18B5-496B-A1CA-4C7AB669502B}" destId="{2795455E-9EE5-42C8-800E-26561C995ECE}" srcOrd="0" destOrd="0" presId="urn:microsoft.com/office/officeart/2005/8/layout/vList2"/>
    <dgm:cxn modelId="{9316D6D2-FEF6-41BD-B87F-7BB258C21CA6}" type="presParOf" srcId="{6EAEF3D3-06D2-4E65-965C-FEFB64C8E0A8}" destId="{2795455E-9EE5-42C8-800E-26561C995ECE}" srcOrd="0" destOrd="0" presId="urn:microsoft.com/office/officeart/2005/8/layout/vList2"/>
    <dgm:cxn modelId="{DE5B11B1-2673-48E1-A970-716482F22B1E}" type="presParOf" srcId="{6EAEF3D3-06D2-4E65-965C-FEFB64C8E0A8}" destId="{AB1B0EB6-EF9C-4C8C-BACE-6E2A3F14C8BA}" srcOrd="1" destOrd="0" presId="urn:microsoft.com/office/officeart/2005/8/layout/vList2"/>
    <dgm:cxn modelId="{236CA625-CD50-4DDE-959B-BAC123D4F36A}" type="presParOf" srcId="{6EAEF3D3-06D2-4E65-965C-FEFB64C8E0A8}" destId="{A58AD730-52B8-4001-8C20-712255BB974D}" srcOrd="2" destOrd="0" presId="urn:microsoft.com/office/officeart/2005/8/layout/vList2"/>
    <dgm:cxn modelId="{CDFD3BDC-284A-46AA-A63C-9F2DD9006C74}" type="presParOf" srcId="{6EAEF3D3-06D2-4E65-965C-FEFB64C8E0A8}" destId="{9B1631F5-8F0C-417C-A1A5-B67DC437825F}" srcOrd="3" destOrd="0" presId="urn:microsoft.com/office/officeart/2005/8/layout/vList2"/>
    <dgm:cxn modelId="{FA96AFB3-31EB-4AEB-800F-B3DB3FC1BC18}" type="presParOf" srcId="{6EAEF3D3-06D2-4E65-965C-FEFB64C8E0A8}" destId="{C213C253-97C6-465A-8D46-CEF80D731091}" srcOrd="4" destOrd="0" presId="urn:microsoft.com/office/officeart/2005/8/layout/vList2"/>
    <dgm:cxn modelId="{DB6CF703-953B-48F9-97CF-1A78F43090C5}" type="presParOf" srcId="{6EAEF3D3-06D2-4E65-965C-FEFB64C8E0A8}" destId="{68A9CC93-F7EB-4217-9455-3F1F592AB442}" srcOrd="5" destOrd="0" presId="urn:microsoft.com/office/officeart/2005/8/layout/vList2"/>
    <dgm:cxn modelId="{B27BFB7A-BB97-4904-BC0A-9A362E831156}" type="presParOf" srcId="{6EAEF3D3-06D2-4E65-965C-FEFB64C8E0A8}" destId="{07AB298A-5FE3-4771-A792-260E64E9960B}" srcOrd="6" destOrd="0" presId="urn:microsoft.com/office/officeart/2005/8/layout/vList2"/>
    <dgm:cxn modelId="{2D91AA8A-8E78-4DB9-B8C7-CA10BF45051D}" type="presParOf" srcId="{6EAEF3D3-06D2-4E65-965C-FEFB64C8E0A8}" destId="{1283449E-8F3A-412F-A0D1-8AFF7FB41445}" srcOrd="7" destOrd="0" presId="urn:microsoft.com/office/officeart/2005/8/layout/vList2"/>
    <dgm:cxn modelId="{9DFD4610-5FAD-4BE0-9CB4-03F90EDCDBD9}" type="presParOf" srcId="{6EAEF3D3-06D2-4E65-965C-FEFB64C8E0A8}" destId="{0C786392-B986-40B8-912E-B711F78F4857}" srcOrd="8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458691C-B4C0-4771-B8ED-114DF4B02D5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763396-F7D8-49FC-9E58-329273A0143F}">
      <dgm:prSet custT="1"/>
      <dgm:spPr/>
      <dgm:t>
        <a:bodyPr/>
        <a:lstStyle/>
        <a:p>
          <a:pPr rtl="0"/>
          <a:r>
            <a:rPr lang="en-US" sz="4400" dirty="0" smtClean="0"/>
            <a:t>Pathology</a:t>
          </a:r>
          <a:endParaRPr lang="en-US" sz="4400" dirty="0"/>
        </a:p>
      </dgm:t>
    </dgm:pt>
    <dgm:pt modelId="{D80B0488-6F37-46A2-9F5E-C059C807F12A}" type="parTrans" cxnId="{C37F66E7-D80C-4B90-B4C5-D6E45AB8CC9C}">
      <dgm:prSet/>
      <dgm:spPr/>
      <dgm:t>
        <a:bodyPr/>
        <a:lstStyle/>
        <a:p>
          <a:endParaRPr lang="en-US"/>
        </a:p>
      </dgm:t>
    </dgm:pt>
    <dgm:pt modelId="{95D83527-1A10-4241-A8A7-DA760A98CF95}" type="sibTrans" cxnId="{C37F66E7-D80C-4B90-B4C5-D6E45AB8CC9C}">
      <dgm:prSet/>
      <dgm:spPr/>
      <dgm:t>
        <a:bodyPr/>
        <a:lstStyle/>
        <a:p>
          <a:endParaRPr lang="en-US"/>
        </a:p>
      </dgm:t>
    </dgm:pt>
    <dgm:pt modelId="{40BCAD2F-121C-4FF6-B312-459332D5D5CF}" type="pres">
      <dgm:prSet presAssocID="{2458691C-B4C0-4771-B8ED-114DF4B02D5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E592CB-A630-4212-8AA1-9309C4A46841}" type="pres">
      <dgm:prSet presAssocID="{FD763396-F7D8-49FC-9E58-329273A0143F}" presName="circle1" presStyleLbl="node1" presStyleIdx="0" presStyleCnt="1"/>
      <dgm:spPr/>
    </dgm:pt>
    <dgm:pt modelId="{1A716963-03A9-4BC0-8289-E486A1E296E2}" type="pres">
      <dgm:prSet presAssocID="{FD763396-F7D8-49FC-9E58-329273A0143F}" presName="space" presStyleCnt="0"/>
      <dgm:spPr/>
    </dgm:pt>
    <dgm:pt modelId="{1D4207C6-56A9-4C80-B288-5D56393F43CA}" type="pres">
      <dgm:prSet presAssocID="{FD763396-F7D8-49FC-9E58-329273A0143F}" presName="rect1" presStyleLbl="alignAcc1" presStyleIdx="0" presStyleCnt="1" custLinFactNeighborX="-150" custLinFactNeighborY="38922"/>
      <dgm:spPr/>
      <dgm:t>
        <a:bodyPr/>
        <a:lstStyle/>
        <a:p>
          <a:endParaRPr lang="en-US"/>
        </a:p>
      </dgm:t>
    </dgm:pt>
    <dgm:pt modelId="{8FFEEB83-6DEA-4EB7-9640-16C9A56CB7A3}" type="pres">
      <dgm:prSet presAssocID="{FD763396-F7D8-49FC-9E58-329273A0143F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E4780FB-A26A-415D-BF67-F7C64573EF48}" type="presOf" srcId="{FD763396-F7D8-49FC-9E58-329273A0143F}" destId="{8FFEEB83-6DEA-4EB7-9640-16C9A56CB7A3}" srcOrd="1" destOrd="0" presId="urn:microsoft.com/office/officeart/2005/8/layout/target3"/>
    <dgm:cxn modelId="{E895B72C-3960-4F89-8496-9363A5F794CC}" type="presOf" srcId="{FD763396-F7D8-49FC-9E58-329273A0143F}" destId="{1D4207C6-56A9-4C80-B288-5D56393F43CA}" srcOrd="0" destOrd="0" presId="urn:microsoft.com/office/officeart/2005/8/layout/target3"/>
    <dgm:cxn modelId="{6D60624E-9A21-4DAE-8320-7059379EC71A}" type="presOf" srcId="{2458691C-B4C0-4771-B8ED-114DF4B02D55}" destId="{40BCAD2F-121C-4FF6-B312-459332D5D5CF}" srcOrd="0" destOrd="0" presId="urn:microsoft.com/office/officeart/2005/8/layout/target3"/>
    <dgm:cxn modelId="{C37F66E7-D80C-4B90-B4C5-D6E45AB8CC9C}" srcId="{2458691C-B4C0-4771-B8ED-114DF4B02D55}" destId="{FD763396-F7D8-49FC-9E58-329273A0143F}" srcOrd="0" destOrd="0" parTransId="{D80B0488-6F37-46A2-9F5E-C059C807F12A}" sibTransId="{95D83527-1A10-4241-A8A7-DA760A98CF95}"/>
    <dgm:cxn modelId="{E7EB4256-428E-4E20-AB90-EC3B3853CD3F}" type="presParOf" srcId="{40BCAD2F-121C-4FF6-B312-459332D5D5CF}" destId="{6BE592CB-A630-4212-8AA1-9309C4A46841}" srcOrd="0" destOrd="0" presId="urn:microsoft.com/office/officeart/2005/8/layout/target3"/>
    <dgm:cxn modelId="{33D18544-9FE2-4EFA-9FD5-A54E71CAD291}" type="presParOf" srcId="{40BCAD2F-121C-4FF6-B312-459332D5D5CF}" destId="{1A716963-03A9-4BC0-8289-E486A1E296E2}" srcOrd="1" destOrd="0" presId="urn:microsoft.com/office/officeart/2005/8/layout/target3"/>
    <dgm:cxn modelId="{D6C70961-7977-4F4D-B474-C38236074A51}" type="presParOf" srcId="{40BCAD2F-121C-4FF6-B312-459332D5D5CF}" destId="{1D4207C6-56A9-4C80-B288-5D56393F43CA}" srcOrd="2" destOrd="0" presId="urn:microsoft.com/office/officeart/2005/8/layout/target3"/>
    <dgm:cxn modelId="{3C51B0E0-428B-40CB-BCBA-7C8275A5968F}" type="presParOf" srcId="{40BCAD2F-121C-4FF6-B312-459332D5D5CF}" destId="{8FFEEB83-6DEA-4EB7-9640-16C9A56CB7A3}" srcOrd="3" destOrd="0" presId="urn:microsoft.com/office/officeart/2005/8/layout/target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758A345-B233-4A02-BBEF-0D9710293A4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BC95BB7-DF24-46B4-8B2C-2BC0025208F9}">
      <dgm:prSet/>
      <dgm:spPr/>
      <dgm:t>
        <a:bodyPr/>
        <a:lstStyle/>
        <a:p>
          <a:pPr rtl="0"/>
          <a:r>
            <a:rPr lang="en-US" dirty="0" smtClean="0"/>
            <a:t>Factors favoring localization</a:t>
          </a:r>
          <a:endParaRPr lang="en-US" dirty="0"/>
        </a:p>
      </dgm:t>
    </dgm:pt>
    <dgm:pt modelId="{E6BFAE7A-C65D-450A-BD0D-5088C7D7982E}" type="parTrans" cxnId="{8538A005-C4DC-415D-8C90-FC6CB252DEAC}">
      <dgm:prSet/>
      <dgm:spPr/>
      <dgm:t>
        <a:bodyPr/>
        <a:lstStyle/>
        <a:p>
          <a:endParaRPr lang="en-US"/>
        </a:p>
      </dgm:t>
    </dgm:pt>
    <dgm:pt modelId="{80597686-62F4-4756-AFB4-41DE4E6B517C}" type="sibTrans" cxnId="{8538A005-C4DC-415D-8C90-FC6CB252DEAC}">
      <dgm:prSet/>
      <dgm:spPr/>
      <dgm:t>
        <a:bodyPr/>
        <a:lstStyle/>
        <a:p>
          <a:endParaRPr lang="en-US"/>
        </a:p>
      </dgm:t>
    </dgm:pt>
    <dgm:pt modelId="{EF06FB20-3605-45B8-9C17-1EF1B7947EF6}" type="pres">
      <dgm:prSet presAssocID="{3758A345-B233-4A02-BBEF-0D9710293A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D0C502-1747-4610-9AA0-E1F3F6606B17}" type="pres">
      <dgm:prSet presAssocID="{1BC95BB7-DF24-46B4-8B2C-2BC0025208F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38A005-C4DC-415D-8C90-FC6CB252DEAC}" srcId="{3758A345-B233-4A02-BBEF-0D9710293A42}" destId="{1BC95BB7-DF24-46B4-8B2C-2BC0025208F9}" srcOrd="0" destOrd="0" parTransId="{E6BFAE7A-C65D-450A-BD0D-5088C7D7982E}" sibTransId="{80597686-62F4-4756-AFB4-41DE4E6B517C}"/>
    <dgm:cxn modelId="{6ADF1255-1FA2-40F8-A04E-EBD9FC748DAC}" type="presOf" srcId="{3758A345-B233-4A02-BBEF-0D9710293A42}" destId="{EF06FB20-3605-45B8-9C17-1EF1B7947EF6}" srcOrd="0" destOrd="0" presId="urn:microsoft.com/office/officeart/2005/8/layout/vList2"/>
    <dgm:cxn modelId="{BCA9A2B6-C4DA-4910-89CE-DDF73047AEA3}" type="presOf" srcId="{1BC95BB7-DF24-46B4-8B2C-2BC0025208F9}" destId="{B6D0C502-1747-4610-9AA0-E1F3F6606B17}" srcOrd="0" destOrd="0" presId="urn:microsoft.com/office/officeart/2005/8/layout/vList2"/>
    <dgm:cxn modelId="{571A1C43-5F76-4574-B15A-89401EEC2EA1}" type="presParOf" srcId="{EF06FB20-3605-45B8-9C17-1EF1B7947EF6}" destId="{B6D0C502-1747-4610-9AA0-E1F3F6606B17}" srcOrd="0" destOrd="0" presId="urn:microsoft.com/office/officeart/2005/8/layout/vList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ADBEC10-3106-4ABC-8993-7985188BB0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3E7F535-3D68-4C85-864F-02C34330F15F}">
      <dgm:prSet/>
      <dgm:spPr/>
      <dgm:t>
        <a:bodyPr/>
        <a:lstStyle/>
        <a:p>
          <a:pPr rtl="0"/>
          <a:r>
            <a:rPr lang="en-US" dirty="0" smtClean="0"/>
            <a:t>Factors favoring diffusion</a:t>
          </a:r>
          <a:endParaRPr lang="en-US" dirty="0"/>
        </a:p>
      </dgm:t>
    </dgm:pt>
    <dgm:pt modelId="{E32E6778-14BC-46D7-B203-E8697C1676C7}" type="parTrans" cxnId="{D5FFC91B-A995-463F-A766-E7D44D6C2C88}">
      <dgm:prSet/>
      <dgm:spPr/>
      <dgm:t>
        <a:bodyPr/>
        <a:lstStyle/>
        <a:p>
          <a:endParaRPr lang="en-US"/>
        </a:p>
      </dgm:t>
    </dgm:pt>
    <dgm:pt modelId="{856E1B80-8625-4C09-9AAE-022F84D54D29}" type="sibTrans" cxnId="{D5FFC91B-A995-463F-A766-E7D44D6C2C88}">
      <dgm:prSet/>
      <dgm:spPr/>
      <dgm:t>
        <a:bodyPr/>
        <a:lstStyle/>
        <a:p>
          <a:endParaRPr lang="en-US"/>
        </a:p>
      </dgm:t>
    </dgm:pt>
    <dgm:pt modelId="{F4AF77FF-8834-468A-9499-F8B89513CCBF}" type="pres">
      <dgm:prSet presAssocID="{8ADBEC10-3106-4ABC-8993-7985188BB0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9B794A-603D-403A-8089-FBCD2079E25D}" type="pres">
      <dgm:prSet presAssocID="{E3E7F535-3D68-4C85-864F-02C34330F15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FFC91B-A995-463F-A766-E7D44D6C2C88}" srcId="{8ADBEC10-3106-4ABC-8993-7985188BB0FF}" destId="{E3E7F535-3D68-4C85-864F-02C34330F15F}" srcOrd="0" destOrd="0" parTransId="{E32E6778-14BC-46D7-B203-E8697C1676C7}" sibTransId="{856E1B80-8625-4C09-9AAE-022F84D54D29}"/>
    <dgm:cxn modelId="{33732E48-B80C-40BD-BD85-A42B1496C544}" type="presOf" srcId="{E3E7F535-3D68-4C85-864F-02C34330F15F}" destId="{999B794A-603D-403A-8089-FBCD2079E25D}" srcOrd="0" destOrd="0" presId="urn:microsoft.com/office/officeart/2005/8/layout/vList2"/>
    <dgm:cxn modelId="{57D7F69C-7C34-4970-92B9-0B862AFFDB8A}" type="presOf" srcId="{8ADBEC10-3106-4ABC-8993-7985188BB0FF}" destId="{F4AF77FF-8834-468A-9499-F8B89513CCBF}" srcOrd="0" destOrd="0" presId="urn:microsoft.com/office/officeart/2005/8/layout/vList2"/>
    <dgm:cxn modelId="{735C75FC-04C0-4AD3-B1DA-C90F07EFDC4F}" type="presParOf" srcId="{F4AF77FF-8834-468A-9499-F8B89513CCBF}" destId="{999B794A-603D-403A-8089-FBCD2079E25D}" srcOrd="0" destOrd="0" presId="urn:microsoft.com/office/officeart/2005/8/layout/vList2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FDCEBB6-1BE1-453A-8ED1-A8DF083AC0A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3CEF0CA-3F34-40F0-B8FF-395CCEDE8D0D}">
      <dgm:prSet/>
      <dgm:spPr/>
      <dgm:t>
        <a:bodyPr/>
        <a:lstStyle/>
        <a:p>
          <a:pPr rtl="0"/>
          <a:r>
            <a:rPr lang="en-US" dirty="0" smtClean="0"/>
            <a:t>Clinical features </a:t>
          </a:r>
          <a:endParaRPr lang="en-US" dirty="0"/>
        </a:p>
      </dgm:t>
    </dgm:pt>
    <dgm:pt modelId="{01E78C67-5B66-4434-B565-A4ED70E4A1E8}" type="parTrans" cxnId="{ED99B5A0-5408-46CE-B222-A4C34574F4E0}">
      <dgm:prSet/>
      <dgm:spPr/>
      <dgm:t>
        <a:bodyPr/>
        <a:lstStyle/>
        <a:p>
          <a:endParaRPr lang="en-US"/>
        </a:p>
      </dgm:t>
    </dgm:pt>
    <dgm:pt modelId="{A5205E35-AE08-41F3-A598-8CE7AABF99A3}" type="sibTrans" cxnId="{ED99B5A0-5408-46CE-B222-A4C34574F4E0}">
      <dgm:prSet/>
      <dgm:spPr/>
      <dgm:t>
        <a:bodyPr/>
        <a:lstStyle/>
        <a:p>
          <a:endParaRPr lang="en-US"/>
        </a:p>
      </dgm:t>
    </dgm:pt>
    <dgm:pt modelId="{4C65CA72-C90D-4B20-A9B9-25DCB5FFDF50}" type="pres">
      <dgm:prSet presAssocID="{FFDCEBB6-1BE1-453A-8ED1-A8DF083AC0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AB02DBC-5F9B-4ADE-8409-1263A1A8F824}" type="pres">
      <dgm:prSet presAssocID="{13CEF0CA-3F34-40F0-B8FF-395CCEDE8D0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0687E0-6AB8-40BA-B9E9-3D266D36EA09}" type="presOf" srcId="{FFDCEBB6-1BE1-453A-8ED1-A8DF083AC0A2}" destId="{4C65CA72-C90D-4B20-A9B9-25DCB5FFDF50}" srcOrd="0" destOrd="0" presId="urn:microsoft.com/office/officeart/2005/8/layout/vList2"/>
    <dgm:cxn modelId="{ED99B5A0-5408-46CE-B222-A4C34574F4E0}" srcId="{FFDCEBB6-1BE1-453A-8ED1-A8DF083AC0A2}" destId="{13CEF0CA-3F34-40F0-B8FF-395CCEDE8D0D}" srcOrd="0" destOrd="0" parTransId="{01E78C67-5B66-4434-B565-A4ED70E4A1E8}" sibTransId="{A5205E35-AE08-41F3-A598-8CE7AABF99A3}"/>
    <dgm:cxn modelId="{BC16BEE1-3E5B-4406-A6CA-EC8660E4D931}" type="presOf" srcId="{13CEF0CA-3F34-40F0-B8FF-395CCEDE8D0D}" destId="{1AB02DBC-5F9B-4ADE-8409-1263A1A8F824}" srcOrd="0" destOrd="0" presId="urn:microsoft.com/office/officeart/2005/8/layout/vList2"/>
    <dgm:cxn modelId="{761ACD90-2F09-4F3D-9830-B1B4F2D5374B}" type="presParOf" srcId="{4C65CA72-C90D-4B20-A9B9-25DCB5FFDF50}" destId="{1AB02DBC-5F9B-4ADE-8409-1263A1A8F824}" srcOrd="0" destOrd="0" presId="urn:microsoft.com/office/officeart/2005/8/layout/vList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FEDB9C0-24E0-4745-A2E6-3D76A3E4CE4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06648A7-3578-4EC5-9DCF-20FBCE92FDE4}">
      <dgm:prSet/>
      <dgm:spPr/>
      <dgm:t>
        <a:bodyPr/>
        <a:lstStyle/>
        <a:p>
          <a:pPr rtl="0"/>
          <a:r>
            <a:rPr lang="en-US" dirty="0" smtClean="0"/>
            <a:t>Symptoms </a:t>
          </a:r>
          <a:endParaRPr lang="en-US" dirty="0"/>
        </a:p>
      </dgm:t>
    </dgm:pt>
    <dgm:pt modelId="{8D4EA7AA-9469-47E8-A7EF-85CB7DCDF08D}" type="parTrans" cxnId="{68212E78-55DF-4BB1-9014-8D73F3A2DA5C}">
      <dgm:prSet/>
      <dgm:spPr/>
      <dgm:t>
        <a:bodyPr/>
        <a:lstStyle/>
        <a:p>
          <a:endParaRPr lang="en-US"/>
        </a:p>
      </dgm:t>
    </dgm:pt>
    <dgm:pt modelId="{15B83069-E60E-407D-AD1C-595690D180F1}" type="sibTrans" cxnId="{68212E78-55DF-4BB1-9014-8D73F3A2DA5C}">
      <dgm:prSet/>
      <dgm:spPr/>
      <dgm:t>
        <a:bodyPr/>
        <a:lstStyle/>
        <a:p>
          <a:endParaRPr lang="en-US"/>
        </a:p>
      </dgm:t>
    </dgm:pt>
    <dgm:pt modelId="{00B33347-EDA7-4169-A25A-51A92617ADFA}">
      <dgm:prSet/>
      <dgm:spPr/>
      <dgm:t>
        <a:bodyPr/>
        <a:lstStyle/>
        <a:p>
          <a:pPr rtl="0"/>
          <a:r>
            <a:rPr lang="en-US" dirty="0" smtClean="0"/>
            <a:t>are those of causative lesions, pain increases, &amp; there is associated vomiting.</a:t>
          </a:r>
          <a:endParaRPr lang="en-US" dirty="0"/>
        </a:p>
      </dgm:t>
    </dgm:pt>
    <dgm:pt modelId="{7E1FA89C-3D45-41FA-A14F-0E7A36F1ED76}" type="parTrans" cxnId="{8F509B4F-BCC0-413C-B12B-1A51E54770F0}">
      <dgm:prSet/>
      <dgm:spPr/>
      <dgm:t>
        <a:bodyPr/>
        <a:lstStyle/>
        <a:p>
          <a:endParaRPr lang="en-US"/>
        </a:p>
      </dgm:t>
    </dgm:pt>
    <dgm:pt modelId="{75FBEFE8-5B05-4FC0-A15A-FD4A95EE46F7}" type="sibTrans" cxnId="{8F509B4F-BCC0-413C-B12B-1A51E54770F0}">
      <dgm:prSet/>
      <dgm:spPr/>
      <dgm:t>
        <a:bodyPr/>
        <a:lstStyle/>
        <a:p>
          <a:endParaRPr lang="en-US"/>
        </a:p>
      </dgm:t>
    </dgm:pt>
    <dgm:pt modelId="{7D6F8B7C-88A0-4D31-9A48-34BC98B20232}" type="pres">
      <dgm:prSet presAssocID="{0FEDB9C0-24E0-4745-A2E6-3D76A3E4CE4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881211-764E-48A0-8B55-334E52E855DD}" type="pres">
      <dgm:prSet presAssocID="{D06648A7-3578-4EC5-9DCF-20FBCE92FDE4}" presName="circle1" presStyleLbl="node1" presStyleIdx="0" presStyleCnt="2"/>
      <dgm:spPr/>
    </dgm:pt>
    <dgm:pt modelId="{9C37DD83-796E-4583-90F3-16CB42D0EA68}" type="pres">
      <dgm:prSet presAssocID="{D06648A7-3578-4EC5-9DCF-20FBCE92FDE4}" presName="space" presStyleCnt="0"/>
      <dgm:spPr/>
    </dgm:pt>
    <dgm:pt modelId="{C4B887A9-68E2-438F-891E-A6B58FBECB6E}" type="pres">
      <dgm:prSet presAssocID="{D06648A7-3578-4EC5-9DCF-20FBCE92FDE4}" presName="rect1" presStyleLbl="alignAcc1" presStyleIdx="0" presStyleCnt="2"/>
      <dgm:spPr/>
      <dgm:t>
        <a:bodyPr/>
        <a:lstStyle/>
        <a:p>
          <a:endParaRPr lang="en-US"/>
        </a:p>
      </dgm:t>
    </dgm:pt>
    <dgm:pt modelId="{4AED1816-FCDF-4B89-AB13-09E9D0419871}" type="pres">
      <dgm:prSet presAssocID="{00B33347-EDA7-4169-A25A-51A92617ADFA}" presName="vertSpace2" presStyleLbl="node1" presStyleIdx="0" presStyleCnt="2"/>
      <dgm:spPr/>
    </dgm:pt>
    <dgm:pt modelId="{D403B58B-8DA4-4610-AB4D-6AAAB73B3430}" type="pres">
      <dgm:prSet presAssocID="{00B33347-EDA7-4169-A25A-51A92617ADFA}" presName="circle2" presStyleLbl="node1" presStyleIdx="1" presStyleCnt="2"/>
      <dgm:spPr/>
    </dgm:pt>
    <dgm:pt modelId="{161A99AA-7921-4A23-A857-B2142A4E85F3}" type="pres">
      <dgm:prSet presAssocID="{00B33347-EDA7-4169-A25A-51A92617ADFA}" presName="rect2" presStyleLbl="alignAcc1" presStyleIdx="1" presStyleCnt="2"/>
      <dgm:spPr/>
      <dgm:t>
        <a:bodyPr/>
        <a:lstStyle/>
        <a:p>
          <a:endParaRPr lang="en-US"/>
        </a:p>
      </dgm:t>
    </dgm:pt>
    <dgm:pt modelId="{69452D4C-BA7E-4BD5-8ADD-F52C00CE4EA1}" type="pres">
      <dgm:prSet presAssocID="{D06648A7-3578-4EC5-9DCF-20FBCE92FDE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E11009-0A96-47B0-AD20-17888A7F1E27}" type="pres">
      <dgm:prSet presAssocID="{00B33347-EDA7-4169-A25A-51A92617ADFA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1B264C-E563-43F4-976B-CAFA36A195CA}" type="presOf" srcId="{D06648A7-3578-4EC5-9DCF-20FBCE92FDE4}" destId="{69452D4C-BA7E-4BD5-8ADD-F52C00CE4EA1}" srcOrd="1" destOrd="0" presId="urn:microsoft.com/office/officeart/2005/8/layout/target3"/>
    <dgm:cxn modelId="{68212E78-55DF-4BB1-9014-8D73F3A2DA5C}" srcId="{0FEDB9C0-24E0-4745-A2E6-3D76A3E4CE44}" destId="{D06648A7-3578-4EC5-9DCF-20FBCE92FDE4}" srcOrd="0" destOrd="0" parTransId="{8D4EA7AA-9469-47E8-A7EF-85CB7DCDF08D}" sibTransId="{15B83069-E60E-407D-AD1C-595690D180F1}"/>
    <dgm:cxn modelId="{964E8310-885F-4C92-9DEA-8B7B940714BB}" type="presOf" srcId="{D06648A7-3578-4EC5-9DCF-20FBCE92FDE4}" destId="{C4B887A9-68E2-438F-891E-A6B58FBECB6E}" srcOrd="0" destOrd="0" presId="urn:microsoft.com/office/officeart/2005/8/layout/target3"/>
    <dgm:cxn modelId="{8D894114-18A9-455B-BA53-A881D09E3A73}" type="presOf" srcId="{00B33347-EDA7-4169-A25A-51A92617ADFA}" destId="{161A99AA-7921-4A23-A857-B2142A4E85F3}" srcOrd="0" destOrd="0" presId="urn:microsoft.com/office/officeart/2005/8/layout/target3"/>
    <dgm:cxn modelId="{0E862B5F-A7AF-4E05-BD93-8C5B1CA2EA84}" type="presOf" srcId="{0FEDB9C0-24E0-4745-A2E6-3D76A3E4CE44}" destId="{7D6F8B7C-88A0-4D31-9A48-34BC98B20232}" srcOrd="0" destOrd="0" presId="urn:microsoft.com/office/officeart/2005/8/layout/target3"/>
    <dgm:cxn modelId="{8F509B4F-BCC0-413C-B12B-1A51E54770F0}" srcId="{0FEDB9C0-24E0-4745-A2E6-3D76A3E4CE44}" destId="{00B33347-EDA7-4169-A25A-51A92617ADFA}" srcOrd="1" destOrd="0" parTransId="{7E1FA89C-3D45-41FA-A14F-0E7A36F1ED76}" sibTransId="{75FBEFE8-5B05-4FC0-A15A-FD4A95EE46F7}"/>
    <dgm:cxn modelId="{6F123C6D-42E3-459C-8CB9-1D48BFE0DA86}" type="presOf" srcId="{00B33347-EDA7-4169-A25A-51A92617ADFA}" destId="{E5E11009-0A96-47B0-AD20-17888A7F1E27}" srcOrd="1" destOrd="0" presId="urn:microsoft.com/office/officeart/2005/8/layout/target3"/>
    <dgm:cxn modelId="{DBA28FBB-EB7F-4041-82DD-30774DA8F678}" type="presParOf" srcId="{7D6F8B7C-88A0-4D31-9A48-34BC98B20232}" destId="{93881211-764E-48A0-8B55-334E52E855DD}" srcOrd="0" destOrd="0" presId="urn:microsoft.com/office/officeart/2005/8/layout/target3"/>
    <dgm:cxn modelId="{D016EB47-F9D9-4C9A-AD08-3B383B4C8873}" type="presParOf" srcId="{7D6F8B7C-88A0-4D31-9A48-34BC98B20232}" destId="{9C37DD83-796E-4583-90F3-16CB42D0EA68}" srcOrd="1" destOrd="0" presId="urn:microsoft.com/office/officeart/2005/8/layout/target3"/>
    <dgm:cxn modelId="{AE86E9A7-9CD3-475B-B402-BB76548FDE8D}" type="presParOf" srcId="{7D6F8B7C-88A0-4D31-9A48-34BC98B20232}" destId="{C4B887A9-68E2-438F-891E-A6B58FBECB6E}" srcOrd="2" destOrd="0" presId="urn:microsoft.com/office/officeart/2005/8/layout/target3"/>
    <dgm:cxn modelId="{EB4BBFDC-1051-4DCF-93A3-E82AC507CB68}" type="presParOf" srcId="{7D6F8B7C-88A0-4D31-9A48-34BC98B20232}" destId="{4AED1816-FCDF-4B89-AB13-09E9D0419871}" srcOrd="3" destOrd="0" presId="urn:microsoft.com/office/officeart/2005/8/layout/target3"/>
    <dgm:cxn modelId="{3AEF7021-9F47-4D05-B71C-735820B7496C}" type="presParOf" srcId="{7D6F8B7C-88A0-4D31-9A48-34BC98B20232}" destId="{D403B58B-8DA4-4610-AB4D-6AAAB73B3430}" srcOrd="4" destOrd="0" presId="urn:microsoft.com/office/officeart/2005/8/layout/target3"/>
    <dgm:cxn modelId="{ABBF5BAD-A32A-41BE-A5E6-0DE8DC4044C2}" type="presParOf" srcId="{7D6F8B7C-88A0-4D31-9A48-34BC98B20232}" destId="{161A99AA-7921-4A23-A857-B2142A4E85F3}" srcOrd="5" destOrd="0" presId="urn:microsoft.com/office/officeart/2005/8/layout/target3"/>
    <dgm:cxn modelId="{575DB4A0-50ED-4EB3-B1B1-009F44EDC7E7}" type="presParOf" srcId="{7D6F8B7C-88A0-4D31-9A48-34BC98B20232}" destId="{69452D4C-BA7E-4BD5-8ADD-F52C00CE4EA1}" srcOrd="6" destOrd="0" presId="urn:microsoft.com/office/officeart/2005/8/layout/target3"/>
    <dgm:cxn modelId="{C9C60009-8EA9-46A5-890A-EF7A146896AD}" type="presParOf" srcId="{7D6F8B7C-88A0-4D31-9A48-34BC98B20232}" destId="{E5E11009-0A96-47B0-AD20-17888A7F1E27}" srcOrd="7" destOrd="0" presId="urn:microsoft.com/office/officeart/2005/8/layout/target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C8FC299-E5BD-4339-9720-0F5A23E452C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852A800-8FF6-49F4-B5BC-1D897D841FF9}">
      <dgm:prSet/>
      <dgm:spPr/>
      <dgm:t>
        <a:bodyPr/>
        <a:lstStyle/>
        <a:p>
          <a:pPr rtl="0"/>
          <a:r>
            <a:rPr lang="en-US" dirty="0" smtClean="0"/>
            <a:t>Signs</a:t>
          </a:r>
          <a:endParaRPr lang="en-US" dirty="0"/>
        </a:p>
      </dgm:t>
    </dgm:pt>
    <dgm:pt modelId="{CF5B263B-E7D1-407B-945C-9DDC7CE37884}" type="parTrans" cxnId="{310F2403-94DC-4BF2-BCA0-7F1A97AE8BBE}">
      <dgm:prSet/>
      <dgm:spPr/>
      <dgm:t>
        <a:bodyPr/>
        <a:lstStyle/>
        <a:p>
          <a:endParaRPr lang="en-US"/>
        </a:p>
      </dgm:t>
    </dgm:pt>
    <dgm:pt modelId="{36256998-BD66-4521-AEFD-6755E565660B}" type="sibTrans" cxnId="{310F2403-94DC-4BF2-BCA0-7F1A97AE8BBE}">
      <dgm:prSet/>
      <dgm:spPr/>
      <dgm:t>
        <a:bodyPr/>
        <a:lstStyle/>
        <a:p>
          <a:endParaRPr lang="en-US"/>
        </a:p>
      </dgm:t>
    </dgm:pt>
    <dgm:pt modelId="{AFEDA432-1433-4649-BD3E-653699C0AE95}" type="pres">
      <dgm:prSet presAssocID="{FC8FC299-E5BD-4339-9720-0F5A23E452C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70A072-8400-498E-9733-69AA3CAF6053}" type="pres">
      <dgm:prSet presAssocID="{1852A800-8FF6-49F4-B5BC-1D897D841FF9}" presName="circle1" presStyleLbl="node1" presStyleIdx="0" presStyleCnt="1"/>
      <dgm:spPr/>
    </dgm:pt>
    <dgm:pt modelId="{804E6EC3-724E-42B9-BD8D-90DF5F12123F}" type="pres">
      <dgm:prSet presAssocID="{1852A800-8FF6-49F4-B5BC-1D897D841FF9}" presName="space" presStyleCnt="0"/>
      <dgm:spPr/>
    </dgm:pt>
    <dgm:pt modelId="{B70E3C59-5FDB-4CF0-8457-8BD8B095B18D}" type="pres">
      <dgm:prSet presAssocID="{1852A800-8FF6-49F4-B5BC-1D897D841FF9}" presName="rect1" presStyleLbl="alignAcc1" presStyleIdx="0" presStyleCnt="1"/>
      <dgm:spPr/>
      <dgm:t>
        <a:bodyPr/>
        <a:lstStyle/>
        <a:p>
          <a:endParaRPr lang="en-US"/>
        </a:p>
      </dgm:t>
    </dgm:pt>
    <dgm:pt modelId="{286EAC91-623E-4216-A2B4-3E454F346ED2}" type="pres">
      <dgm:prSet presAssocID="{1852A800-8FF6-49F4-B5BC-1D897D841FF9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315DE4-7F65-4EEB-B5B3-17145223282D}" type="presOf" srcId="{1852A800-8FF6-49F4-B5BC-1D897D841FF9}" destId="{B70E3C59-5FDB-4CF0-8457-8BD8B095B18D}" srcOrd="0" destOrd="0" presId="urn:microsoft.com/office/officeart/2005/8/layout/target3"/>
    <dgm:cxn modelId="{98B18EB4-5D78-476F-9F5E-EE98051C2023}" type="presOf" srcId="{1852A800-8FF6-49F4-B5BC-1D897D841FF9}" destId="{286EAC91-623E-4216-A2B4-3E454F346ED2}" srcOrd="1" destOrd="0" presId="urn:microsoft.com/office/officeart/2005/8/layout/target3"/>
    <dgm:cxn modelId="{310F2403-94DC-4BF2-BCA0-7F1A97AE8BBE}" srcId="{FC8FC299-E5BD-4339-9720-0F5A23E452C5}" destId="{1852A800-8FF6-49F4-B5BC-1D897D841FF9}" srcOrd="0" destOrd="0" parTransId="{CF5B263B-E7D1-407B-945C-9DDC7CE37884}" sibTransId="{36256998-BD66-4521-AEFD-6755E565660B}"/>
    <dgm:cxn modelId="{EC35065D-BA7C-497D-9601-BABAD2471CE7}" type="presOf" srcId="{FC8FC299-E5BD-4339-9720-0F5A23E452C5}" destId="{AFEDA432-1433-4649-BD3E-653699C0AE95}" srcOrd="0" destOrd="0" presId="urn:microsoft.com/office/officeart/2005/8/layout/target3"/>
    <dgm:cxn modelId="{BE76B994-FE2E-441D-97E4-A80E9E3D22FB}" type="presParOf" srcId="{AFEDA432-1433-4649-BD3E-653699C0AE95}" destId="{F270A072-8400-498E-9733-69AA3CAF6053}" srcOrd="0" destOrd="0" presId="urn:microsoft.com/office/officeart/2005/8/layout/target3"/>
    <dgm:cxn modelId="{C9B31753-4BB8-441B-9B9F-9AA3EEFD3B1B}" type="presParOf" srcId="{AFEDA432-1433-4649-BD3E-653699C0AE95}" destId="{804E6EC3-724E-42B9-BD8D-90DF5F12123F}" srcOrd="1" destOrd="0" presId="urn:microsoft.com/office/officeart/2005/8/layout/target3"/>
    <dgm:cxn modelId="{1D8D1BD8-26E4-4721-9559-6404CF24B616}" type="presParOf" srcId="{AFEDA432-1433-4649-BD3E-653699C0AE95}" destId="{B70E3C59-5FDB-4CF0-8457-8BD8B095B18D}" srcOrd="2" destOrd="0" presId="urn:microsoft.com/office/officeart/2005/8/layout/target3"/>
    <dgm:cxn modelId="{DE20BB3A-74E6-4629-9210-9C6D4F78F5E7}" type="presParOf" srcId="{AFEDA432-1433-4649-BD3E-653699C0AE95}" destId="{286EAC91-623E-4216-A2B4-3E454F346ED2}" srcOrd="3" destOrd="0" presId="urn:microsoft.com/office/officeart/2005/8/layout/target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2635DD2-6B4E-4F4C-8A51-ED25C5D4FB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3E3DDEB-1C1F-49DA-B366-F08191CF583D}">
      <dgm:prSet/>
      <dgm:spPr/>
      <dgm:t>
        <a:bodyPr/>
        <a:lstStyle/>
        <a:p>
          <a:pPr rtl="0"/>
          <a:r>
            <a:rPr lang="en-US" dirty="0" smtClean="0"/>
            <a:t>Diffuse(generalized) peritonitis</a:t>
          </a:r>
          <a:endParaRPr lang="en-US" dirty="0"/>
        </a:p>
      </dgm:t>
    </dgm:pt>
    <dgm:pt modelId="{B51BB4D7-C3D5-42D2-A523-8111F22C788A}" type="parTrans" cxnId="{CC5016F6-588A-4532-BB03-88B89244B434}">
      <dgm:prSet/>
      <dgm:spPr/>
      <dgm:t>
        <a:bodyPr/>
        <a:lstStyle/>
        <a:p>
          <a:endParaRPr lang="en-US"/>
        </a:p>
      </dgm:t>
    </dgm:pt>
    <dgm:pt modelId="{CAE229A6-67CE-4E0E-985F-55AE03CC5EBA}" type="sibTrans" cxnId="{CC5016F6-588A-4532-BB03-88B89244B434}">
      <dgm:prSet/>
      <dgm:spPr/>
      <dgm:t>
        <a:bodyPr/>
        <a:lstStyle/>
        <a:p>
          <a:endParaRPr lang="en-US"/>
        </a:p>
      </dgm:t>
    </dgm:pt>
    <dgm:pt modelId="{9A70C3ED-CB6C-48E7-BD4E-113BCCB281FC}" type="pres">
      <dgm:prSet presAssocID="{62635DD2-6B4E-4F4C-8A51-ED25C5D4FB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787475-326C-4DEF-B7F1-9042F9416B37}" type="pres">
      <dgm:prSet presAssocID="{E3E3DDEB-1C1F-49DA-B366-F08191CF583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58D610-B0E5-4C26-BD22-9DCF2ACA5A56}" type="presOf" srcId="{62635DD2-6B4E-4F4C-8A51-ED25C5D4FB38}" destId="{9A70C3ED-CB6C-48E7-BD4E-113BCCB281FC}" srcOrd="0" destOrd="0" presId="urn:microsoft.com/office/officeart/2005/8/layout/vList2"/>
    <dgm:cxn modelId="{7BF5E513-607D-44D9-9059-068B9F88ABE8}" type="presOf" srcId="{E3E3DDEB-1C1F-49DA-B366-F08191CF583D}" destId="{C4787475-326C-4DEF-B7F1-9042F9416B37}" srcOrd="0" destOrd="0" presId="urn:microsoft.com/office/officeart/2005/8/layout/vList2"/>
    <dgm:cxn modelId="{CC5016F6-588A-4532-BB03-88B89244B434}" srcId="{62635DD2-6B4E-4F4C-8A51-ED25C5D4FB38}" destId="{E3E3DDEB-1C1F-49DA-B366-F08191CF583D}" srcOrd="0" destOrd="0" parTransId="{B51BB4D7-C3D5-42D2-A523-8111F22C788A}" sibTransId="{CAE229A6-67CE-4E0E-985F-55AE03CC5EBA}"/>
    <dgm:cxn modelId="{86A8EAF1-D8B2-4886-B700-D714081D5EE9}" type="presParOf" srcId="{9A70C3ED-CB6C-48E7-BD4E-113BCCB281FC}" destId="{C4787475-326C-4DEF-B7F1-9042F9416B37}" srcOrd="0" destOrd="0" presId="urn:microsoft.com/office/officeart/2005/8/layout/vList2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0DEC6BA-0559-4E62-A67A-FD3CFCF8779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1264BD7-71ED-48CE-8B26-44FE42284173}">
      <dgm:prSet/>
      <dgm:spPr/>
      <dgm:t>
        <a:bodyPr/>
        <a:lstStyle/>
        <a:p>
          <a:pPr rtl="0"/>
          <a:r>
            <a:rPr lang="en-US" dirty="0" smtClean="0"/>
            <a:t>Signs</a:t>
          </a:r>
          <a:endParaRPr lang="en-US" dirty="0"/>
        </a:p>
      </dgm:t>
    </dgm:pt>
    <dgm:pt modelId="{6FB95793-D17D-4F1C-A6B8-9938BAAF6EB0}" type="parTrans" cxnId="{7045FBAA-9E1F-4FFB-B742-FCBB68B658D0}">
      <dgm:prSet/>
      <dgm:spPr/>
      <dgm:t>
        <a:bodyPr/>
        <a:lstStyle/>
        <a:p>
          <a:endParaRPr lang="en-US"/>
        </a:p>
      </dgm:t>
    </dgm:pt>
    <dgm:pt modelId="{21EFAF67-253A-47BB-9C26-5A4DBFB379EF}" type="sibTrans" cxnId="{7045FBAA-9E1F-4FFB-B742-FCBB68B658D0}">
      <dgm:prSet/>
      <dgm:spPr/>
      <dgm:t>
        <a:bodyPr/>
        <a:lstStyle/>
        <a:p>
          <a:endParaRPr lang="en-US"/>
        </a:p>
      </dgm:t>
    </dgm:pt>
    <dgm:pt modelId="{FDB2E416-CEC4-4E26-B653-A3792D0BA344}" type="pres">
      <dgm:prSet presAssocID="{40DEC6BA-0559-4E62-A67A-FD3CFCF877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ED1AE9-5A3E-45BD-B767-2A131D24B112}" type="pres">
      <dgm:prSet presAssocID="{11264BD7-71ED-48CE-8B26-44FE4228417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45FBAA-9E1F-4FFB-B742-FCBB68B658D0}" srcId="{40DEC6BA-0559-4E62-A67A-FD3CFCF87790}" destId="{11264BD7-71ED-48CE-8B26-44FE42284173}" srcOrd="0" destOrd="0" parTransId="{6FB95793-D17D-4F1C-A6B8-9938BAAF6EB0}" sibTransId="{21EFAF67-253A-47BB-9C26-5A4DBFB379EF}"/>
    <dgm:cxn modelId="{4633C2EE-EC8E-4AE2-88D5-775E3D80C861}" type="presOf" srcId="{40DEC6BA-0559-4E62-A67A-FD3CFCF87790}" destId="{FDB2E416-CEC4-4E26-B653-A3792D0BA344}" srcOrd="0" destOrd="0" presId="urn:microsoft.com/office/officeart/2005/8/layout/vList2"/>
    <dgm:cxn modelId="{D0EC2F57-1EDE-4EEF-828D-733E41A2CBCD}" type="presOf" srcId="{11264BD7-71ED-48CE-8B26-44FE42284173}" destId="{3EED1AE9-5A3E-45BD-B767-2A131D24B112}" srcOrd="0" destOrd="0" presId="urn:microsoft.com/office/officeart/2005/8/layout/vList2"/>
    <dgm:cxn modelId="{AE3CE4D8-C3B5-4913-84DB-8F05605AC089}" type="presParOf" srcId="{FDB2E416-CEC4-4E26-B653-A3792D0BA344}" destId="{3EED1AE9-5A3E-45BD-B767-2A131D24B112}" srcOrd="0" destOrd="0" presId="urn:microsoft.com/office/officeart/2005/8/layout/vList2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EDED7AF-F85C-4B09-B285-B668783620E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C7269F7-63AB-4EC1-8C11-C54C425CB7D6}">
      <dgm:prSet/>
      <dgm:spPr/>
      <dgm:t>
        <a:bodyPr/>
        <a:lstStyle/>
        <a:p>
          <a:pPr rtl="0"/>
          <a:r>
            <a:rPr lang="en-US" dirty="0" smtClean="0"/>
            <a:t>Diagnostic investigation</a:t>
          </a:r>
          <a:endParaRPr lang="en-US" dirty="0"/>
        </a:p>
      </dgm:t>
    </dgm:pt>
    <dgm:pt modelId="{954E1F61-7503-47D0-8621-8C782B6AFE6E}" type="parTrans" cxnId="{673E0B49-BA20-42A4-B318-9D411D85DB0D}">
      <dgm:prSet/>
      <dgm:spPr/>
      <dgm:t>
        <a:bodyPr/>
        <a:lstStyle/>
        <a:p>
          <a:endParaRPr lang="en-US"/>
        </a:p>
      </dgm:t>
    </dgm:pt>
    <dgm:pt modelId="{B44F779D-F3CB-44C0-8A7C-71ED7F57FD17}" type="sibTrans" cxnId="{673E0B49-BA20-42A4-B318-9D411D85DB0D}">
      <dgm:prSet/>
      <dgm:spPr/>
      <dgm:t>
        <a:bodyPr/>
        <a:lstStyle/>
        <a:p>
          <a:endParaRPr lang="en-US"/>
        </a:p>
      </dgm:t>
    </dgm:pt>
    <dgm:pt modelId="{CF1EE03D-CEDC-4649-BC03-0FE8942CAE6F}" type="pres">
      <dgm:prSet presAssocID="{6EDED7AF-F85C-4B09-B285-B668783620E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968837-9D34-4B0E-8926-971AE9ED7CD0}" type="pres">
      <dgm:prSet presAssocID="{DC7269F7-63AB-4EC1-8C11-C54C425CB7D6}" presName="circle1" presStyleLbl="node1" presStyleIdx="0" presStyleCnt="1"/>
      <dgm:spPr/>
    </dgm:pt>
    <dgm:pt modelId="{DA564377-7594-43E3-A486-54576A92D7BF}" type="pres">
      <dgm:prSet presAssocID="{DC7269F7-63AB-4EC1-8C11-C54C425CB7D6}" presName="space" presStyleCnt="0"/>
      <dgm:spPr/>
    </dgm:pt>
    <dgm:pt modelId="{B3691339-A7DE-4A1C-AE0A-138B5DD0E6B1}" type="pres">
      <dgm:prSet presAssocID="{DC7269F7-63AB-4EC1-8C11-C54C425CB7D6}" presName="rect1" presStyleLbl="alignAcc1" presStyleIdx="0" presStyleCnt="1"/>
      <dgm:spPr/>
      <dgm:t>
        <a:bodyPr/>
        <a:lstStyle/>
        <a:p>
          <a:endParaRPr lang="en-US"/>
        </a:p>
      </dgm:t>
    </dgm:pt>
    <dgm:pt modelId="{E4ADA2B2-39DF-4C30-8C21-E97ADC151DAE}" type="pres">
      <dgm:prSet presAssocID="{DC7269F7-63AB-4EC1-8C11-C54C425CB7D6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3E0B49-BA20-42A4-B318-9D411D85DB0D}" srcId="{6EDED7AF-F85C-4B09-B285-B668783620EE}" destId="{DC7269F7-63AB-4EC1-8C11-C54C425CB7D6}" srcOrd="0" destOrd="0" parTransId="{954E1F61-7503-47D0-8621-8C782B6AFE6E}" sibTransId="{B44F779D-F3CB-44C0-8A7C-71ED7F57FD17}"/>
    <dgm:cxn modelId="{8B1D2928-D5F6-461D-86DF-AFC466701702}" type="presOf" srcId="{DC7269F7-63AB-4EC1-8C11-C54C425CB7D6}" destId="{B3691339-A7DE-4A1C-AE0A-138B5DD0E6B1}" srcOrd="0" destOrd="0" presId="urn:microsoft.com/office/officeart/2005/8/layout/target3"/>
    <dgm:cxn modelId="{98AC5864-92B6-4A85-B9A5-D75CF4E8F315}" type="presOf" srcId="{DC7269F7-63AB-4EC1-8C11-C54C425CB7D6}" destId="{E4ADA2B2-39DF-4C30-8C21-E97ADC151DAE}" srcOrd="1" destOrd="0" presId="urn:microsoft.com/office/officeart/2005/8/layout/target3"/>
    <dgm:cxn modelId="{07313A42-6304-41F6-8F07-59951F8913FE}" type="presOf" srcId="{6EDED7AF-F85C-4B09-B285-B668783620EE}" destId="{CF1EE03D-CEDC-4649-BC03-0FE8942CAE6F}" srcOrd="0" destOrd="0" presId="urn:microsoft.com/office/officeart/2005/8/layout/target3"/>
    <dgm:cxn modelId="{BDB68B37-7A90-4540-9513-D0990B6626B4}" type="presParOf" srcId="{CF1EE03D-CEDC-4649-BC03-0FE8942CAE6F}" destId="{9A968837-9D34-4B0E-8926-971AE9ED7CD0}" srcOrd="0" destOrd="0" presId="urn:microsoft.com/office/officeart/2005/8/layout/target3"/>
    <dgm:cxn modelId="{B7DE3C07-FCE9-4CDB-8589-0D246131E36E}" type="presParOf" srcId="{CF1EE03D-CEDC-4649-BC03-0FE8942CAE6F}" destId="{DA564377-7594-43E3-A486-54576A92D7BF}" srcOrd="1" destOrd="0" presId="urn:microsoft.com/office/officeart/2005/8/layout/target3"/>
    <dgm:cxn modelId="{88FEC226-DEF0-48F5-9F92-FDB09982B9C1}" type="presParOf" srcId="{CF1EE03D-CEDC-4649-BC03-0FE8942CAE6F}" destId="{B3691339-A7DE-4A1C-AE0A-138B5DD0E6B1}" srcOrd="2" destOrd="0" presId="urn:microsoft.com/office/officeart/2005/8/layout/target3"/>
    <dgm:cxn modelId="{A79020C3-4964-4D30-81C8-8ABCC76C73EC}" type="presParOf" srcId="{CF1EE03D-CEDC-4649-BC03-0FE8942CAE6F}" destId="{E4ADA2B2-39DF-4C30-8C21-E97ADC151DAE}" srcOrd="3" destOrd="0" presId="urn:microsoft.com/office/officeart/2005/8/layout/targe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3D7745-AA01-4A42-A815-BF1FE7175278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D9B508-E92A-4D05-A912-02A788D510D3}">
      <dgm:prSet/>
      <dgm:spPr/>
      <dgm:t>
        <a:bodyPr/>
        <a:lstStyle/>
        <a:p>
          <a:pPr algn="l" rtl="0"/>
          <a:r>
            <a:rPr lang="en-US" dirty="0" smtClean="0"/>
            <a:t>The peritonium in the form of a closed sac which is invaginated by a number of viscera. As a result the peritonium is divided into an outer or parietal layer and an inner or visceral layer and folds of peritonium by which the viscera are suspended.</a:t>
          </a:r>
          <a:endParaRPr lang="en-US" dirty="0"/>
        </a:p>
      </dgm:t>
    </dgm:pt>
    <dgm:pt modelId="{5A256816-EA68-40B4-A37C-83B216909E1E}" type="parTrans" cxnId="{31FC8FF8-A7B7-4FF1-A759-16D43A9B2EF0}">
      <dgm:prSet/>
      <dgm:spPr/>
      <dgm:t>
        <a:bodyPr/>
        <a:lstStyle/>
        <a:p>
          <a:endParaRPr lang="en-US"/>
        </a:p>
      </dgm:t>
    </dgm:pt>
    <dgm:pt modelId="{19B5A049-1814-49BD-98C0-B83901CD42E2}" type="sibTrans" cxnId="{31FC8FF8-A7B7-4FF1-A759-16D43A9B2EF0}">
      <dgm:prSet/>
      <dgm:spPr/>
      <dgm:t>
        <a:bodyPr/>
        <a:lstStyle/>
        <a:p>
          <a:endParaRPr lang="en-US"/>
        </a:p>
      </dgm:t>
    </dgm:pt>
    <dgm:pt modelId="{EBFA39F2-033C-4546-BE1E-169CA22B4488}">
      <dgm:prSet/>
      <dgm:spPr/>
      <dgm:t>
        <a:bodyPr/>
        <a:lstStyle/>
        <a:p>
          <a:pPr rtl="0"/>
          <a:endParaRPr lang="en-US" dirty="0"/>
        </a:p>
      </dgm:t>
    </dgm:pt>
    <dgm:pt modelId="{966347AB-AD18-41E2-88DD-2A0E27809F80}" type="parTrans" cxnId="{579EDF7F-AE31-4090-94C8-EB036564A8E7}">
      <dgm:prSet/>
      <dgm:spPr/>
      <dgm:t>
        <a:bodyPr/>
        <a:lstStyle/>
        <a:p>
          <a:endParaRPr lang="en-US"/>
        </a:p>
      </dgm:t>
    </dgm:pt>
    <dgm:pt modelId="{50E09C41-5A95-459D-9EE5-800D7B31CB1E}" type="sibTrans" cxnId="{579EDF7F-AE31-4090-94C8-EB036564A8E7}">
      <dgm:prSet/>
      <dgm:spPr/>
      <dgm:t>
        <a:bodyPr/>
        <a:lstStyle/>
        <a:p>
          <a:endParaRPr lang="en-US"/>
        </a:p>
      </dgm:t>
    </dgm:pt>
    <dgm:pt modelId="{625FB61B-E831-4D80-B212-BFBD09F6E9C8}">
      <dgm:prSet/>
      <dgm:spPr/>
      <dgm:t>
        <a:bodyPr/>
        <a:lstStyle/>
        <a:p>
          <a:pPr rtl="0"/>
          <a:endParaRPr lang="en-US" dirty="0"/>
        </a:p>
      </dgm:t>
    </dgm:pt>
    <dgm:pt modelId="{CC9F3DA7-298E-49DB-9449-92EF4BAC9CC2}" type="parTrans" cxnId="{7D1FC41D-AB45-4C92-B414-300E4DBE7734}">
      <dgm:prSet/>
      <dgm:spPr/>
      <dgm:t>
        <a:bodyPr/>
        <a:lstStyle/>
        <a:p>
          <a:endParaRPr lang="en-US"/>
        </a:p>
      </dgm:t>
    </dgm:pt>
    <dgm:pt modelId="{233F95A3-DC3A-45AF-B9E2-7E78E62C9670}" type="sibTrans" cxnId="{7D1FC41D-AB45-4C92-B414-300E4DBE7734}">
      <dgm:prSet/>
      <dgm:spPr/>
      <dgm:t>
        <a:bodyPr/>
        <a:lstStyle/>
        <a:p>
          <a:endParaRPr lang="en-US"/>
        </a:p>
      </dgm:t>
    </dgm:pt>
    <dgm:pt modelId="{604C0676-A151-4224-855F-49B2A83B97FF}">
      <dgm:prSet/>
      <dgm:spPr/>
      <dgm:t>
        <a:bodyPr/>
        <a:lstStyle/>
        <a:p>
          <a:pPr rtl="0"/>
          <a:endParaRPr lang="en-US" dirty="0"/>
        </a:p>
      </dgm:t>
    </dgm:pt>
    <dgm:pt modelId="{8D77EB9D-1472-4A64-BA6E-BD61AE4FE48E}" type="parTrans" cxnId="{6D389A0B-6EBD-4593-B8FF-EF002ECA4505}">
      <dgm:prSet/>
      <dgm:spPr/>
      <dgm:t>
        <a:bodyPr/>
        <a:lstStyle/>
        <a:p>
          <a:endParaRPr lang="en-US"/>
        </a:p>
      </dgm:t>
    </dgm:pt>
    <dgm:pt modelId="{9436D8A6-EA36-4BE6-A9A5-658926BEBFA7}" type="sibTrans" cxnId="{6D389A0B-6EBD-4593-B8FF-EF002ECA4505}">
      <dgm:prSet/>
      <dgm:spPr/>
      <dgm:t>
        <a:bodyPr/>
        <a:lstStyle/>
        <a:p>
          <a:endParaRPr lang="en-US"/>
        </a:p>
      </dgm:t>
    </dgm:pt>
    <dgm:pt modelId="{0AAF149B-8FDF-4B01-BE5B-65FA7D144A83}">
      <dgm:prSet/>
      <dgm:spPr/>
      <dgm:t>
        <a:bodyPr/>
        <a:lstStyle/>
        <a:p>
          <a:pPr rtl="0"/>
          <a:endParaRPr lang="en-US" dirty="0"/>
        </a:p>
      </dgm:t>
    </dgm:pt>
    <dgm:pt modelId="{23C93C98-9B6F-43B8-ACFF-1B8FE5F79EFB}" type="parTrans" cxnId="{D39388BC-0358-4A87-A58E-943301501D66}">
      <dgm:prSet/>
      <dgm:spPr/>
      <dgm:t>
        <a:bodyPr/>
        <a:lstStyle/>
        <a:p>
          <a:endParaRPr lang="en-US"/>
        </a:p>
      </dgm:t>
    </dgm:pt>
    <dgm:pt modelId="{EDF19C0B-F0F3-4C38-A965-5AF1BB37D71A}" type="sibTrans" cxnId="{D39388BC-0358-4A87-A58E-943301501D66}">
      <dgm:prSet/>
      <dgm:spPr/>
      <dgm:t>
        <a:bodyPr/>
        <a:lstStyle/>
        <a:p>
          <a:endParaRPr lang="en-US"/>
        </a:p>
      </dgm:t>
    </dgm:pt>
    <dgm:pt modelId="{AED02B40-63DA-43D6-AA5F-074E8BC01AF4}">
      <dgm:prSet/>
      <dgm:spPr/>
      <dgm:t>
        <a:bodyPr/>
        <a:lstStyle/>
        <a:p>
          <a:pPr rtl="0"/>
          <a:endParaRPr lang="en-US" dirty="0"/>
        </a:p>
      </dgm:t>
    </dgm:pt>
    <dgm:pt modelId="{DFC7AC9A-761F-440E-801E-5B043BA34918}" type="parTrans" cxnId="{36ED106D-682F-4C89-92F4-84B68EB75FD7}">
      <dgm:prSet/>
      <dgm:spPr/>
      <dgm:t>
        <a:bodyPr/>
        <a:lstStyle/>
        <a:p>
          <a:endParaRPr lang="en-US"/>
        </a:p>
      </dgm:t>
    </dgm:pt>
    <dgm:pt modelId="{B220D09A-4920-41CD-8250-4AF748861254}" type="sibTrans" cxnId="{36ED106D-682F-4C89-92F4-84B68EB75FD7}">
      <dgm:prSet/>
      <dgm:spPr/>
      <dgm:t>
        <a:bodyPr/>
        <a:lstStyle/>
        <a:p>
          <a:endParaRPr lang="en-US"/>
        </a:p>
      </dgm:t>
    </dgm:pt>
    <dgm:pt modelId="{BA12EB15-8A13-4251-8325-C20F8F9722B1}">
      <dgm:prSet/>
      <dgm:spPr/>
      <dgm:t>
        <a:bodyPr/>
        <a:lstStyle/>
        <a:p>
          <a:pPr rtl="0"/>
          <a:endParaRPr lang="en-US" dirty="0"/>
        </a:p>
      </dgm:t>
    </dgm:pt>
    <dgm:pt modelId="{4442EB12-8693-41FC-AB34-9D9DA5AB2A78}" type="parTrans" cxnId="{8D5D1D26-8BC6-4949-915A-0623D5AFE19B}">
      <dgm:prSet/>
      <dgm:spPr/>
      <dgm:t>
        <a:bodyPr/>
        <a:lstStyle/>
        <a:p>
          <a:endParaRPr lang="en-US"/>
        </a:p>
      </dgm:t>
    </dgm:pt>
    <dgm:pt modelId="{E89E5654-133C-465F-A563-6598CB73FB78}" type="sibTrans" cxnId="{8D5D1D26-8BC6-4949-915A-0623D5AFE19B}">
      <dgm:prSet/>
      <dgm:spPr/>
      <dgm:t>
        <a:bodyPr/>
        <a:lstStyle/>
        <a:p>
          <a:endParaRPr lang="en-US"/>
        </a:p>
      </dgm:t>
    </dgm:pt>
    <dgm:pt modelId="{88513F30-1A13-42D2-AC44-ACFC1E3F3E4A}">
      <dgm:prSet/>
      <dgm:spPr/>
      <dgm:t>
        <a:bodyPr/>
        <a:lstStyle/>
        <a:p>
          <a:pPr rtl="0"/>
          <a:endParaRPr lang="en-US" dirty="0"/>
        </a:p>
      </dgm:t>
    </dgm:pt>
    <dgm:pt modelId="{B64136B6-5982-4E39-886D-D7728A39653B}" type="parTrans" cxnId="{D5E13147-88EC-47A2-80A5-C3503671F3BA}">
      <dgm:prSet/>
      <dgm:spPr/>
      <dgm:t>
        <a:bodyPr/>
        <a:lstStyle/>
        <a:p>
          <a:endParaRPr lang="en-US"/>
        </a:p>
      </dgm:t>
    </dgm:pt>
    <dgm:pt modelId="{0F2C40EF-9EE5-4126-9F63-AEEB610344F5}" type="sibTrans" cxnId="{D5E13147-88EC-47A2-80A5-C3503671F3BA}">
      <dgm:prSet/>
      <dgm:spPr/>
      <dgm:t>
        <a:bodyPr/>
        <a:lstStyle/>
        <a:p>
          <a:endParaRPr lang="en-US"/>
        </a:p>
      </dgm:t>
    </dgm:pt>
    <dgm:pt modelId="{7E284C7A-F03A-471D-A032-D460CE7F7B17}">
      <dgm:prSet/>
      <dgm:spPr/>
      <dgm:t>
        <a:bodyPr/>
        <a:lstStyle/>
        <a:p>
          <a:pPr rtl="0"/>
          <a:endParaRPr lang="en-US" dirty="0"/>
        </a:p>
      </dgm:t>
    </dgm:pt>
    <dgm:pt modelId="{BA7DDB90-7B14-452A-BCD6-6FC93DDC772C}" type="parTrans" cxnId="{F18B73CA-1B04-4506-9A94-01CFBC8F25D0}">
      <dgm:prSet/>
      <dgm:spPr/>
      <dgm:t>
        <a:bodyPr/>
        <a:lstStyle/>
        <a:p>
          <a:endParaRPr lang="en-US"/>
        </a:p>
      </dgm:t>
    </dgm:pt>
    <dgm:pt modelId="{1E1E1EBB-E078-4E2C-BF88-2081D059179D}" type="sibTrans" cxnId="{F18B73CA-1B04-4506-9A94-01CFBC8F25D0}">
      <dgm:prSet/>
      <dgm:spPr/>
      <dgm:t>
        <a:bodyPr/>
        <a:lstStyle/>
        <a:p>
          <a:endParaRPr lang="en-US"/>
        </a:p>
      </dgm:t>
    </dgm:pt>
    <dgm:pt modelId="{2BAEA653-8C59-4124-8211-61AFEEF6DA9C}">
      <dgm:prSet/>
      <dgm:spPr/>
      <dgm:t>
        <a:bodyPr/>
        <a:lstStyle/>
        <a:p>
          <a:pPr rtl="0"/>
          <a:endParaRPr lang="en-US" dirty="0"/>
        </a:p>
      </dgm:t>
    </dgm:pt>
    <dgm:pt modelId="{37ED52E5-462F-4370-860C-22CE5FE573CD}" type="parTrans" cxnId="{B90E9029-0BFE-43E0-BAD9-5BBCC198D85C}">
      <dgm:prSet/>
      <dgm:spPr/>
      <dgm:t>
        <a:bodyPr/>
        <a:lstStyle/>
        <a:p>
          <a:endParaRPr lang="en-US"/>
        </a:p>
      </dgm:t>
    </dgm:pt>
    <dgm:pt modelId="{D2B058CE-8E13-4EDB-A906-F21F18ED8264}" type="sibTrans" cxnId="{B90E9029-0BFE-43E0-BAD9-5BBCC198D85C}">
      <dgm:prSet/>
      <dgm:spPr/>
      <dgm:t>
        <a:bodyPr/>
        <a:lstStyle/>
        <a:p>
          <a:endParaRPr lang="en-US"/>
        </a:p>
      </dgm:t>
    </dgm:pt>
    <dgm:pt modelId="{3C92055E-7BA4-43FD-A15F-20AA98B06D4A}">
      <dgm:prSet/>
      <dgm:spPr/>
      <dgm:t>
        <a:bodyPr/>
        <a:lstStyle/>
        <a:p>
          <a:pPr rtl="0"/>
          <a:endParaRPr lang="en-US" dirty="0"/>
        </a:p>
      </dgm:t>
    </dgm:pt>
    <dgm:pt modelId="{8ADDAC32-A365-4552-9B0D-E5480F41B377}" type="parTrans" cxnId="{60F075BF-CE0C-484C-92C6-108BC4F6F8D2}">
      <dgm:prSet/>
      <dgm:spPr/>
      <dgm:t>
        <a:bodyPr/>
        <a:lstStyle/>
        <a:p>
          <a:endParaRPr lang="en-US"/>
        </a:p>
      </dgm:t>
    </dgm:pt>
    <dgm:pt modelId="{EAE04E4F-1BEA-4F72-84A7-43F3C981F4C1}" type="sibTrans" cxnId="{60F075BF-CE0C-484C-92C6-108BC4F6F8D2}">
      <dgm:prSet/>
      <dgm:spPr/>
      <dgm:t>
        <a:bodyPr/>
        <a:lstStyle/>
        <a:p>
          <a:endParaRPr lang="en-US"/>
        </a:p>
      </dgm:t>
    </dgm:pt>
    <dgm:pt modelId="{CBC9D8B6-D155-4735-BF16-D8AD7B6009E4}">
      <dgm:prSet/>
      <dgm:spPr/>
      <dgm:t>
        <a:bodyPr/>
        <a:lstStyle/>
        <a:p>
          <a:pPr rtl="0"/>
          <a:endParaRPr lang="en-US" dirty="0"/>
        </a:p>
      </dgm:t>
    </dgm:pt>
    <dgm:pt modelId="{41E4281A-87AE-4B15-9EDF-A7D7068C04B3}" type="parTrans" cxnId="{AE32DE6A-BF8B-4973-ADED-C27F429ABE79}">
      <dgm:prSet/>
      <dgm:spPr/>
      <dgm:t>
        <a:bodyPr/>
        <a:lstStyle/>
        <a:p>
          <a:endParaRPr lang="en-US"/>
        </a:p>
      </dgm:t>
    </dgm:pt>
    <dgm:pt modelId="{321E8976-DA07-4EF4-81F5-71D1A527D702}" type="sibTrans" cxnId="{AE32DE6A-BF8B-4973-ADED-C27F429ABE79}">
      <dgm:prSet/>
      <dgm:spPr/>
      <dgm:t>
        <a:bodyPr/>
        <a:lstStyle/>
        <a:p>
          <a:endParaRPr lang="en-US"/>
        </a:p>
      </dgm:t>
    </dgm:pt>
    <dgm:pt modelId="{54CF4D30-D721-468D-8A8E-53AA6D9C6648}">
      <dgm:prSet/>
      <dgm:spPr/>
      <dgm:t>
        <a:bodyPr/>
        <a:lstStyle/>
        <a:p>
          <a:pPr rtl="0"/>
          <a:endParaRPr lang="en-US" dirty="0"/>
        </a:p>
      </dgm:t>
    </dgm:pt>
    <dgm:pt modelId="{18B9BFF9-A00E-4B60-B294-F6AD4F013367}" type="parTrans" cxnId="{71F9CD8F-1BC2-4650-9F75-9FEB9B34BBBB}">
      <dgm:prSet/>
      <dgm:spPr/>
      <dgm:t>
        <a:bodyPr/>
        <a:lstStyle/>
        <a:p>
          <a:endParaRPr lang="en-US"/>
        </a:p>
      </dgm:t>
    </dgm:pt>
    <dgm:pt modelId="{DFB9E2FF-B2D4-4A01-AA81-5FE613843CDB}" type="sibTrans" cxnId="{71F9CD8F-1BC2-4650-9F75-9FEB9B34BBBB}">
      <dgm:prSet/>
      <dgm:spPr/>
      <dgm:t>
        <a:bodyPr/>
        <a:lstStyle/>
        <a:p>
          <a:endParaRPr lang="en-US"/>
        </a:p>
      </dgm:t>
    </dgm:pt>
    <dgm:pt modelId="{33DF45C7-8C0B-4824-BE73-064555D896D5}">
      <dgm:prSet/>
      <dgm:spPr/>
      <dgm:t>
        <a:bodyPr/>
        <a:lstStyle/>
        <a:p>
          <a:pPr rtl="0"/>
          <a:endParaRPr lang="en-US" dirty="0"/>
        </a:p>
      </dgm:t>
    </dgm:pt>
    <dgm:pt modelId="{663633CE-3066-4553-8E25-14F747A29D3D}" type="parTrans" cxnId="{06AFAA4D-C9B1-4761-AB5E-1AD6FC11E0E9}">
      <dgm:prSet/>
      <dgm:spPr/>
      <dgm:t>
        <a:bodyPr/>
        <a:lstStyle/>
        <a:p>
          <a:endParaRPr lang="en-US"/>
        </a:p>
      </dgm:t>
    </dgm:pt>
    <dgm:pt modelId="{40BC3A81-EFD8-41A7-A3FB-89DFCBA410E1}" type="sibTrans" cxnId="{06AFAA4D-C9B1-4761-AB5E-1AD6FC11E0E9}">
      <dgm:prSet/>
      <dgm:spPr/>
      <dgm:t>
        <a:bodyPr/>
        <a:lstStyle/>
        <a:p>
          <a:endParaRPr lang="en-US"/>
        </a:p>
      </dgm:t>
    </dgm:pt>
    <dgm:pt modelId="{A0AE80B5-47F1-4EA0-87BE-A65CBE9A97B2}">
      <dgm:prSet/>
      <dgm:spPr/>
      <dgm:t>
        <a:bodyPr/>
        <a:lstStyle/>
        <a:p>
          <a:pPr rtl="0"/>
          <a:endParaRPr lang="en-US" dirty="0"/>
        </a:p>
      </dgm:t>
    </dgm:pt>
    <dgm:pt modelId="{AFFB1B95-2B9A-44F2-AFB9-9500F2F0490A}" type="parTrans" cxnId="{7EE03F20-A9B8-4C74-BCD7-6AD0F784C4F2}">
      <dgm:prSet/>
      <dgm:spPr/>
      <dgm:t>
        <a:bodyPr/>
        <a:lstStyle/>
        <a:p>
          <a:endParaRPr lang="en-US"/>
        </a:p>
      </dgm:t>
    </dgm:pt>
    <dgm:pt modelId="{F1D65184-55A3-4649-BDED-86B1846E43BA}" type="sibTrans" cxnId="{7EE03F20-A9B8-4C74-BCD7-6AD0F784C4F2}">
      <dgm:prSet/>
      <dgm:spPr/>
      <dgm:t>
        <a:bodyPr/>
        <a:lstStyle/>
        <a:p>
          <a:endParaRPr lang="en-US"/>
        </a:p>
      </dgm:t>
    </dgm:pt>
    <dgm:pt modelId="{B3A2171C-3B12-475F-9E6C-891F00F3FDE7}" type="pres">
      <dgm:prSet presAssocID="{FD3D7745-AA01-4A42-A815-BF1FE717527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926140-9471-4DBC-9793-5FECEDB37603}" type="pres">
      <dgm:prSet presAssocID="{FD3D7745-AA01-4A42-A815-BF1FE7175278}" presName="diamond" presStyleLbl="bgShp" presStyleIdx="0" presStyleCnt="1" custScaleX="49500" custScaleY="71094" custLinFactNeighborX="-16250" custLinFactNeighborY="-19636"/>
      <dgm:spPr/>
    </dgm:pt>
    <dgm:pt modelId="{254BE5A4-975D-4E4E-BA9F-C4971DF3528E}" type="pres">
      <dgm:prSet presAssocID="{FD3D7745-AA01-4A42-A815-BF1FE7175278}" presName="quad1" presStyleLbl="node1" presStyleIdx="0" presStyleCnt="4" custScaleX="243590" custScaleY="204191" custLinFactNeighborX="19231" custLinFactNeighborY="-208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D9505-10E8-47B0-B237-AD1EA1B762CB}" type="pres">
      <dgm:prSet presAssocID="{FD3D7745-AA01-4A42-A815-BF1FE7175278}" presName="quad2" presStyleLbl="node1" presStyleIdx="1" presStyleCnt="4" custScaleX="2564" custScaleY="38462" custLinFactNeighborX="54487" custLinFactNeighborY="-749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804AD0-F3FD-489D-951E-F576536313D2}" type="pres">
      <dgm:prSet presAssocID="{FD3D7745-AA01-4A42-A815-BF1FE7175278}" presName="quad3" presStyleLbl="node1" presStyleIdx="2" presStyleCnt="4" custFlipVert="1" custScaleY="2565" custLinFactNeighborX="-44872" custLinFactNeighborY="-191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7E8C1-B09C-4C25-BACA-31E4C18C3E08}" type="pres">
      <dgm:prSet presAssocID="{FD3D7745-AA01-4A42-A815-BF1FE7175278}" presName="quad4" presStyleLbl="node1" presStyleIdx="3" presStyleCnt="4" custFlipVert="0" custScaleY="2563" custLinFactNeighborX="-14102" custLinFactNeighborY="-19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AFAA4D-C9B1-4761-AB5E-1AD6FC11E0E9}" srcId="{FD3D7745-AA01-4A42-A815-BF1FE7175278}" destId="{33DF45C7-8C0B-4824-BE73-064555D896D5}" srcOrd="13" destOrd="0" parTransId="{663633CE-3066-4553-8E25-14F747A29D3D}" sibTransId="{40BC3A81-EFD8-41A7-A3FB-89DFCBA410E1}"/>
    <dgm:cxn modelId="{71F9CD8F-1BC2-4650-9F75-9FEB9B34BBBB}" srcId="{FD3D7745-AA01-4A42-A815-BF1FE7175278}" destId="{54CF4D30-D721-468D-8A8E-53AA6D9C6648}" srcOrd="12" destOrd="0" parTransId="{18B9BFF9-A00E-4B60-B294-F6AD4F013367}" sibTransId="{DFB9E2FF-B2D4-4A01-AA81-5FE613843CDB}"/>
    <dgm:cxn modelId="{9F161C8E-BAA9-4347-AB54-81841C9BC36E}" type="presOf" srcId="{FD3D7745-AA01-4A42-A815-BF1FE7175278}" destId="{B3A2171C-3B12-475F-9E6C-891F00F3FDE7}" srcOrd="0" destOrd="0" presId="urn:microsoft.com/office/officeart/2005/8/layout/matrix3"/>
    <dgm:cxn modelId="{BE301A2B-8058-4849-A9CF-B54D582BFF2B}" type="presOf" srcId="{625FB61B-E831-4D80-B212-BFBD09F6E9C8}" destId="{E9804AD0-F3FD-489D-951E-F576536313D2}" srcOrd="0" destOrd="0" presId="urn:microsoft.com/office/officeart/2005/8/layout/matrix3"/>
    <dgm:cxn modelId="{F18B73CA-1B04-4506-9A94-01CFBC8F25D0}" srcId="{FD3D7745-AA01-4A42-A815-BF1FE7175278}" destId="{7E284C7A-F03A-471D-A032-D460CE7F7B17}" srcOrd="8" destOrd="0" parTransId="{BA7DDB90-7B14-452A-BCD6-6FC93DDC772C}" sibTransId="{1E1E1EBB-E078-4E2C-BF88-2081D059179D}"/>
    <dgm:cxn modelId="{A12C83E2-171B-4B76-948F-3B7C6C0E7A7A}" type="presOf" srcId="{4ED9B508-E92A-4D05-A912-02A788D510D3}" destId="{254BE5A4-975D-4E4E-BA9F-C4971DF3528E}" srcOrd="0" destOrd="0" presId="urn:microsoft.com/office/officeart/2005/8/layout/matrix3"/>
    <dgm:cxn modelId="{D39388BC-0358-4A87-A58E-943301501D66}" srcId="{FD3D7745-AA01-4A42-A815-BF1FE7175278}" destId="{0AAF149B-8FDF-4B01-BE5B-65FA7D144A83}" srcOrd="4" destOrd="0" parTransId="{23C93C98-9B6F-43B8-ACFF-1B8FE5F79EFB}" sibTransId="{EDF19C0B-F0F3-4C38-A965-5AF1BB37D71A}"/>
    <dgm:cxn modelId="{7EE03F20-A9B8-4C74-BCD7-6AD0F784C4F2}" srcId="{FD3D7745-AA01-4A42-A815-BF1FE7175278}" destId="{A0AE80B5-47F1-4EA0-87BE-A65CBE9A97B2}" srcOrd="14" destOrd="0" parTransId="{AFFB1B95-2B9A-44F2-AFB9-9500F2F0490A}" sibTransId="{F1D65184-55A3-4649-BDED-86B1846E43BA}"/>
    <dgm:cxn modelId="{60F075BF-CE0C-484C-92C6-108BC4F6F8D2}" srcId="{FD3D7745-AA01-4A42-A815-BF1FE7175278}" destId="{3C92055E-7BA4-43FD-A15F-20AA98B06D4A}" srcOrd="10" destOrd="0" parTransId="{8ADDAC32-A365-4552-9B0D-E5480F41B377}" sibTransId="{EAE04E4F-1BEA-4F72-84A7-43F3C981F4C1}"/>
    <dgm:cxn modelId="{B90E9029-0BFE-43E0-BAD9-5BBCC198D85C}" srcId="{FD3D7745-AA01-4A42-A815-BF1FE7175278}" destId="{2BAEA653-8C59-4124-8211-61AFEEF6DA9C}" srcOrd="9" destOrd="0" parTransId="{37ED52E5-462F-4370-860C-22CE5FE573CD}" sibTransId="{D2B058CE-8E13-4EDB-A906-F21F18ED8264}"/>
    <dgm:cxn modelId="{8D5D1D26-8BC6-4949-915A-0623D5AFE19B}" srcId="{FD3D7745-AA01-4A42-A815-BF1FE7175278}" destId="{BA12EB15-8A13-4251-8325-C20F8F9722B1}" srcOrd="6" destOrd="0" parTransId="{4442EB12-8693-41FC-AB34-9D9DA5AB2A78}" sibTransId="{E89E5654-133C-465F-A563-6598CB73FB78}"/>
    <dgm:cxn modelId="{AE32DE6A-BF8B-4973-ADED-C27F429ABE79}" srcId="{FD3D7745-AA01-4A42-A815-BF1FE7175278}" destId="{CBC9D8B6-D155-4735-BF16-D8AD7B6009E4}" srcOrd="11" destOrd="0" parTransId="{41E4281A-87AE-4B15-9EDF-A7D7068C04B3}" sibTransId="{321E8976-DA07-4EF4-81F5-71D1A527D702}"/>
    <dgm:cxn modelId="{6D389A0B-6EBD-4593-B8FF-EF002ECA4505}" srcId="{FD3D7745-AA01-4A42-A815-BF1FE7175278}" destId="{604C0676-A151-4224-855F-49B2A83B97FF}" srcOrd="3" destOrd="0" parTransId="{8D77EB9D-1472-4A64-BA6E-BD61AE4FE48E}" sibTransId="{9436D8A6-EA36-4BE6-A9A5-658926BEBFA7}"/>
    <dgm:cxn modelId="{579EDF7F-AE31-4090-94C8-EB036564A8E7}" srcId="{FD3D7745-AA01-4A42-A815-BF1FE7175278}" destId="{EBFA39F2-033C-4546-BE1E-169CA22B4488}" srcOrd="1" destOrd="0" parTransId="{966347AB-AD18-41E2-88DD-2A0E27809F80}" sibTransId="{50E09C41-5A95-459D-9EE5-800D7B31CB1E}"/>
    <dgm:cxn modelId="{31FC8FF8-A7B7-4FF1-A759-16D43A9B2EF0}" srcId="{FD3D7745-AA01-4A42-A815-BF1FE7175278}" destId="{4ED9B508-E92A-4D05-A912-02A788D510D3}" srcOrd="0" destOrd="0" parTransId="{5A256816-EA68-40B4-A37C-83B216909E1E}" sibTransId="{19B5A049-1814-49BD-98C0-B83901CD42E2}"/>
    <dgm:cxn modelId="{D5E13147-88EC-47A2-80A5-C3503671F3BA}" srcId="{FD3D7745-AA01-4A42-A815-BF1FE7175278}" destId="{88513F30-1A13-42D2-AC44-ACFC1E3F3E4A}" srcOrd="7" destOrd="0" parTransId="{B64136B6-5982-4E39-886D-D7728A39653B}" sibTransId="{0F2C40EF-9EE5-4126-9F63-AEEB610344F5}"/>
    <dgm:cxn modelId="{32AA599D-E3E3-4D9D-89EB-C598487A2C06}" type="presOf" srcId="{604C0676-A151-4224-855F-49B2A83B97FF}" destId="{45E7E8C1-B09C-4C25-BACA-31E4C18C3E08}" srcOrd="0" destOrd="0" presId="urn:microsoft.com/office/officeart/2005/8/layout/matrix3"/>
    <dgm:cxn modelId="{7D1FC41D-AB45-4C92-B414-300E4DBE7734}" srcId="{FD3D7745-AA01-4A42-A815-BF1FE7175278}" destId="{625FB61B-E831-4D80-B212-BFBD09F6E9C8}" srcOrd="2" destOrd="0" parTransId="{CC9F3DA7-298E-49DB-9449-92EF4BAC9CC2}" sibTransId="{233F95A3-DC3A-45AF-B9E2-7E78E62C9670}"/>
    <dgm:cxn modelId="{A01D38BF-B710-41C7-9566-4C6E5CB5B048}" type="presOf" srcId="{EBFA39F2-033C-4546-BE1E-169CA22B4488}" destId="{39AD9505-10E8-47B0-B237-AD1EA1B762CB}" srcOrd="0" destOrd="0" presId="urn:microsoft.com/office/officeart/2005/8/layout/matrix3"/>
    <dgm:cxn modelId="{36ED106D-682F-4C89-92F4-84B68EB75FD7}" srcId="{FD3D7745-AA01-4A42-A815-BF1FE7175278}" destId="{AED02B40-63DA-43D6-AA5F-074E8BC01AF4}" srcOrd="5" destOrd="0" parTransId="{DFC7AC9A-761F-440E-801E-5B043BA34918}" sibTransId="{B220D09A-4920-41CD-8250-4AF748861254}"/>
    <dgm:cxn modelId="{0C735F98-BE83-4BCF-BFEF-63DC66A4E99E}" type="presParOf" srcId="{B3A2171C-3B12-475F-9E6C-891F00F3FDE7}" destId="{BE926140-9471-4DBC-9793-5FECEDB37603}" srcOrd="0" destOrd="0" presId="urn:microsoft.com/office/officeart/2005/8/layout/matrix3"/>
    <dgm:cxn modelId="{0CF8A125-818F-451F-B1C5-07B7F674D5E9}" type="presParOf" srcId="{B3A2171C-3B12-475F-9E6C-891F00F3FDE7}" destId="{254BE5A4-975D-4E4E-BA9F-C4971DF3528E}" srcOrd="1" destOrd="0" presId="urn:microsoft.com/office/officeart/2005/8/layout/matrix3"/>
    <dgm:cxn modelId="{BCE28A9D-56F5-41AF-86A2-77591B4A75E6}" type="presParOf" srcId="{B3A2171C-3B12-475F-9E6C-891F00F3FDE7}" destId="{39AD9505-10E8-47B0-B237-AD1EA1B762CB}" srcOrd="2" destOrd="0" presId="urn:microsoft.com/office/officeart/2005/8/layout/matrix3"/>
    <dgm:cxn modelId="{F9E46981-935D-429A-B978-E5E5597334BF}" type="presParOf" srcId="{B3A2171C-3B12-475F-9E6C-891F00F3FDE7}" destId="{E9804AD0-F3FD-489D-951E-F576536313D2}" srcOrd="3" destOrd="0" presId="urn:microsoft.com/office/officeart/2005/8/layout/matrix3"/>
    <dgm:cxn modelId="{2DF7D06E-9495-43F4-AFEA-36F1B04BD353}" type="presParOf" srcId="{B3A2171C-3B12-475F-9E6C-891F00F3FDE7}" destId="{45E7E8C1-B09C-4C25-BACA-31E4C18C3E08}" srcOrd="4" destOrd="0" presId="urn:microsoft.com/office/officeart/2005/8/layout/matrix3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BBD2F4C-BB7B-4616-A60B-D3BCA687319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13EA8BE-92DE-4206-94BD-614DEA92344B}">
      <dgm:prSet/>
      <dgm:spPr/>
      <dgm:t>
        <a:bodyPr/>
        <a:lstStyle/>
        <a:p>
          <a:pPr rtl="0"/>
          <a:r>
            <a:rPr lang="en-US" dirty="0" smtClean="0"/>
            <a:t>Treatment </a:t>
          </a:r>
          <a:endParaRPr lang="en-US" dirty="0"/>
        </a:p>
      </dgm:t>
    </dgm:pt>
    <dgm:pt modelId="{F02B1416-6F33-400F-B216-796555EC9172}" type="parTrans" cxnId="{C5A0DF49-14B4-4C37-BFFA-B03DBDEC61EE}">
      <dgm:prSet/>
      <dgm:spPr/>
      <dgm:t>
        <a:bodyPr/>
        <a:lstStyle/>
        <a:p>
          <a:endParaRPr lang="en-US"/>
        </a:p>
      </dgm:t>
    </dgm:pt>
    <dgm:pt modelId="{4956656B-610F-49BC-9053-A596B88B628F}" type="sibTrans" cxnId="{C5A0DF49-14B4-4C37-BFFA-B03DBDEC61EE}">
      <dgm:prSet/>
      <dgm:spPr/>
      <dgm:t>
        <a:bodyPr/>
        <a:lstStyle/>
        <a:p>
          <a:endParaRPr lang="en-US"/>
        </a:p>
      </dgm:t>
    </dgm:pt>
    <dgm:pt modelId="{E8933876-46C6-4D73-85B0-72993C296AAF}" type="pres">
      <dgm:prSet presAssocID="{FBBD2F4C-BB7B-4616-A60B-D3BCA68731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7E5704-6454-4ECB-AF6B-9B2442D41C37}" type="pres">
      <dgm:prSet presAssocID="{E13EA8BE-92DE-4206-94BD-614DEA92344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9DD705-8B5F-4F75-BC08-40C641E6A271}" type="presOf" srcId="{FBBD2F4C-BB7B-4616-A60B-D3BCA687319D}" destId="{E8933876-46C6-4D73-85B0-72993C296AAF}" srcOrd="0" destOrd="0" presId="urn:microsoft.com/office/officeart/2005/8/layout/vList2"/>
    <dgm:cxn modelId="{B647550C-BB82-4365-A080-1ABABD416C6D}" type="presOf" srcId="{E13EA8BE-92DE-4206-94BD-614DEA92344B}" destId="{707E5704-6454-4ECB-AF6B-9B2442D41C37}" srcOrd="0" destOrd="0" presId="urn:microsoft.com/office/officeart/2005/8/layout/vList2"/>
    <dgm:cxn modelId="{C5A0DF49-14B4-4C37-BFFA-B03DBDEC61EE}" srcId="{FBBD2F4C-BB7B-4616-A60B-D3BCA687319D}" destId="{E13EA8BE-92DE-4206-94BD-614DEA92344B}" srcOrd="0" destOrd="0" parTransId="{F02B1416-6F33-400F-B216-796555EC9172}" sibTransId="{4956656B-610F-49BC-9053-A596B88B628F}"/>
    <dgm:cxn modelId="{1D938D9F-AC34-4D36-A7A7-243D02A83D75}" type="presParOf" srcId="{E8933876-46C6-4D73-85B0-72993C296AAF}" destId="{707E5704-6454-4ECB-AF6B-9B2442D41C37}" srcOrd="0" destOrd="0" presId="urn:microsoft.com/office/officeart/2005/8/layout/vList2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8DECB56-879C-4305-B1D4-1ADF1802830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8D1C1F-9B68-42F0-BDE5-EA046A05CFB1}">
      <dgm:prSet custT="1"/>
      <dgm:spPr/>
      <dgm:t>
        <a:bodyPr/>
        <a:lstStyle/>
        <a:p>
          <a:pPr rtl="0"/>
          <a:r>
            <a:rPr lang="en-US" sz="2800" dirty="0" smtClean="0"/>
            <a:t>2) </a:t>
          </a:r>
          <a:r>
            <a:rPr lang="en-US" sz="2800" b="1" i="1" dirty="0" smtClean="0"/>
            <a:t>Nasogastric aspiration</a:t>
          </a:r>
          <a:endParaRPr lang="en-US" sz="2800" b="1" i="1" dirty="0"/>
        </a:p>
      </dgm:t>
    </dgm:pt>
    <dgm:pt modelId="{653CF7D0-F079-478F-91B2-98972361C069}" type="parTrans" cxnId="{EF6F61EA-8364-4BEF-A005-AE46B2013B97}">
      <dgm:prSet/>
      <dgm:spPr/>
      <dgm:t>
        <a:bodyPr/>
        <a:lstStyle/>
        <a:p>
          <a:endParaRPr lang="en-US"/>
        </a:p>
      </dgm:t>
    </dgm:pt>
    <dgm:pt modelId="{1B1034AF-4A8C-4FBC-AE8C-2A4010093BAB}" type="sibTrans" cxnId="{EF6F61EA-8364-4BEF-A005-AE46B2013B97}">
      <dgm:prSet/>
      <dgm:spPr/>
      <dgm:t>
        <a:bodyPr/>
        <a:lstStyle/>
        <a:p>
          <a:endParaRPr lang="en-US"/>
        </a:p>
      </dgm:t>
    </dgm:pt>
    <dgm:pt modelId="{959A3D2A-882E-45C3-8327-2BBC828D0D2A}">
      <dgm:prSet custT="1"/>
      <dgm:spPr/>
      <dgm:t>
        <a:bodyPr/>
        <a:lstStyle/>
        <a:p>
          <a:pPr algn="l" rtl="0"/>
          <a:r>
            <a:rPr lang="en-US" sz="2800" dirty="0" smtClean="0"/>
            <a:t>Intermittent aspiration is maintained, until paralytic ileus has recovered.</a:t>
          </a:r>
          <a:endParaRPr lang="en-US" sz="2800" dirty="0"/>
        </a:p>
      </dgm:t>
    </dgm:pt>
    <dgm:pt modelId="{43BDC23C-84A2-4171-8512-085D23D3AFD5}" type="parTrans" cxnId="{002FA749-1A38-43C4-8901-99F87BC33C52}">
      <dgm:prSet/>
      <dgm:spPr/>
      <dgm:t>
        <a:bodyPr/>
        <a:lstStyle/>
        <a:p>
          <a:endParaRPr lang="en-US"/>
        </a:p>
      </dgm:t>
    </dgm:pt>
    <dgm:pt modelId="{7771529E-F45B-48C8-9396-A4A96BF47B84}" type="sibTrans" cxnId="{002FA749-1A38-43C4-8901-99F87BC33C52}">
      <dgm:prSet/>
      <dgm:spPr/>
      <dgm:t>
        <a:bodyPr/>
        <a:lstStyle/>
        <a:p>
          <a:endParaRPr lang="en-US"/>
        </a:p>
      </dgm:t>
    </dgm:pt>
    <dgm:pt modelId="{01EB610A-7961-4AAD-A632-51C6C5CBBD74}">
      <dgm:prSet/>
      <dgm:spPr/>
      <dgm:t>
        <a:bodyPr/>
        <a:lstStyle/>
        <a:p>
          <a:pPr algn="l" rtl="0"/>
          <a:r>
            <a:rPr lang="en-US" dirty="0" smtClean="0"/>
            <a:t>If the abdomen is soft &amp; non-tender, &amp; bowel sounds retain, oral feeding may be progressively introduced.</a:t>
          </a:r>
          <a:endParaRPr lang="en-US" dirty="0"/>
        </a:p>
      </dgm:t>
    </dgm:pt>
    <dgm:pt modelId="{5207D43C-E15A-4D74-BBB3-38DD63752685}" type="parTrans" cxnId="{2BB554AD-A72E-40A7-86FA-3B877B168044}">
      <dgm:prSet/>
      <dgm:spPr/>
      <dgm:t>
        <a:bodyPr/>
        <a:lstStyle/>
        <a:p>
          <a:endParaRPr lang="en-US"/>
        </a:p>
      </dgm:t>
    </dgm:pt>
    <dgm:pt modelId="{DBBDC6AD-AC13-44D4-BD17-5A262AF91F07}" type="sibTrans" cxnId="{2BB554AD-A72E-40A7-86FA-3B877B168044}">
      <dgm:prSet/>
      <dgm:spPr/>
      <dgm:t>
        <a:bodyPr/>
        <a:lstStyle/>
        <a:p>
          <a:endParaRPr lang="en-US"/>
        </a:p>
      </dgm:t>
    </dgm:pt>
    <dgm:pt modelId="{24B007ED-0574-4442-A5A1-C92E6268E920}" type="pres">
      <dgm:prSet presAssocID="{68DECB56-879C-4305-B1D4-1ADF1802830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EB82E205-F2A2-4A85-A2B7-7422E8FF8B05}" type="pres">
      <dgm:prSet presAssocID="{68DECB56-879C-4305-B1D4-1ADF18028309}" presName="pyramid" presStyleLbl="node1" presStyleIdx="0" presStyleCnt="1"/>
      <dgm:spPr/>
    </dgm:pt>
    <dgm:pt modelId="{2FFF82A3-F6F7-40A0-B8BB-08C82B72CC71}" type="pres">
      <dgm:prSet presAssocID="{68DECB56-879C-4305-B1D4-1ADF18028309}" presName="theList" presStyleCnt="0"/>
      <dgm:spPr/>
    </dgm:pt>
    <dgm:pt modelId="{32ACE9F0-FD22-4E84-B98A-81A3B2687294}" type="pres">
      <dgm:prSet presAssocID="{8D8D1C1F-9B68-42F0-BDE5-EA046A05CFB1}" presName="aNode" presStyleLbl="fgAcc1" presStyleIdx="0" presStyleCnt="3" custLinFactY="-19410" custLinFactNeighborX="-3730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C17CE6-91BF-4CD9-B884-26F7F69A712B}" type="pres">
      <dgm:prSet presAssocID="{8D8D1C1F-9B68-42F0-BDE5-EA046A05CFB1}" presName="aSpace" presStyleCnt="0"/>
      <dgm:spPr/>
    </dgm:pt>
    <dgm:pt modelId="{FDFC06E9-492F-438F-AB19-FF24F3C6DF59}" type="pres">
      <dgm:prSet presAssocID="{959A3D2A-882E-45C3-8327-2BBC828D0D2A}" presName="aNode" presStyleLbl="fgAcc1" presStyleIdx="1" presStyleCnt="3" custScaleX="128462" custScaleY="228656" custLinFactY="9989" custLinFactNeighborX="-2625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35807A-F5E0-4C91-866F-F573EEA8A0D0}" type="pres">
      <dgm:prSet presAssocID="{959A3D2A-882E-45C3-8327-2BBC828D0D2A}" presName="aSpace" presStyleCnt="0"/>
      <dgm:spPr/>
    </dgm:pt>
    <dgm:pt modelId="{FB9617A2-8F8B-4013-A8E9-539FE06579F9}" type="pres">
      <dgm:prSet presAssocID="{01EB610A-7961-4AAD-A632-51C6C5CBBD74}" presName="aNode" presStyleLbl="fgAcc1" presStyleIdx="2" presStyleCnt="3" custScaleX="133461" custScaleY="173927" custLinFactY="10458" custLinFactNeighborX="-2375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60AA3E-AE67-40C3-903C-625246F482DF}" type="pres">
      <dgm:prSet presAssocID="{01EB610A-7961-4AAD-A632-51C6C5CBBD74}" presName="aSpace" presStyleCnt="0"/>
      <dgm:spPr/>
    </dgm:pt>
  </dgm:ptLst>
  <dgm:cxnLst>
    <dgm:cxn modelId="{6A868DCC-928B-44F9-A6E4-DDE339C13110}" type="presOf" srcId="{959A3D2A-882E-45C3-8327-2BBC828D0D2A}" destId="{FDFC06E9-492F-438F-AB19-FF24F3C6DF59}" srcOrd="0" destOrd="0" presId="urn:microsoft.com/office/officeart/2005/8/layout/pyramid2"/>
    <dgm:cxn modelId="{002FA749-1A38-43C4-8901-99F87BC33C52}" srcId="{68DECB56-879C-4305-B1D4-1ADF18028309}" destId="{959A3D2A-882E-45C3-8327-2BBC828D0D2A}" srcOrd="1" destOrd="0" parTransId="{43BDC23C-84A2-4171-8512-085D23D3AFD5}" sibTransId="{7771529E-F45B-48C8-9396-A4A96BF47B84}"/>
    <dgm:cxn modelId="{45A6CDFC-266A-4869-9EB6-428F6C244CF6}" type="presOf" srcId="{8D8D1C1F-9B68-42F0-BDE5-EA046A05CFB1}" destId="{32ACE9F0-FD22-4E84-B98A-81A3B2687294}" srcOrd="0" destOrd="0" presId="urn:microsoft.com/office/officeart/2005/8/layout/pyramid2"/>
    <dgm:cxn modelId="{728270AB-59B9-4402-8633-A68BA8729BF9}" type="presOf" srcId="{01EB610A-7961-4AAD-A632-51C6C5CBBD74}" destId="{FB9617A2-8F8B-4013-A8E9-539FE06579F9}" srcOrd="0" destOrd="0" presId="urn:microsoft.com/office/officeart/2005/8/layout/pyramid2"/>
    <dgm:cxn modelId="{97C050A0-C1DA-47C1-9F6A-CFEB828F67BB}" type="presOf" srcId="{68DECB56-879C-4305-B1D4-1ADF18028309}" destId="{24B007ED-0574-4442-A5A1-C92E6268E920}" srcOrd="0" destOrd="0" presId="urn:microsoft.com/office/officeart/2005/8/layout/pyramid2"/>
    <dgm:cxn modelId="{2BB554AD-A72E-40A7-86FA-3B877B168044}" srcId="{68DECB56-879C-4305-B1D4-1ADF18028309}" destId="{01EB610A-7961-4AAD-A632-51C6C5CBBD74}" srcOrd="2" destOrd="0" parTransId="{5207D43C-E15A-4D74-BBB3-38DD63752685}" sibTransId="{DBBDC6AD-AC13-44D4-BD17-5A262AF91F07}"/>
    <dgm:cxn modelId="{EF6F61EA-8364-4BEF-A005-AE46B2013B97}" srcId="{68DECB56-879C-4305-B1D4-1ADF18028309}" destId="{8D8D1C1F-9B68-42F0-BDE5-EA046A05CFB1}" srcOrd="0" destOrd="0" parTransId="{653CF7D0-F079-478F-91B2-98972361C069}" sibTransId="{1B1034AF-4A8C-4FBC-AE8C-2A4010093BAB}"/>
    <dgm:cxn modelId="{55DB2F50-1C3F-456E-A511-5FAAA910FE9C}" type="presParOf" srcId="{24B007ED-0574-4442-A5A1-C92E6268E920}" destId="{EB82E205-F2A2-4A85-A2B7-7422E8FF8B05}" srcOrd="0" destOrd="0" presId="urn:microsoft.com/office/officeart/2005/8/layout/pyramid2"/>
    <dgm:cxn modelId="{57CAE8D0-7014-43F5-BDD5-CD954C273F99}" type="presParOf" srcId="{24B007ED-0574-4442-A5A1-C92E6268E920}" destId="{2FFF82A3-F6F7-40A0-B8BB-08C82B72CC71}" srcOrd="1" destOrd="0" presId="urn:microsoft.com/office/officeart/2005/8/layout/pyramid2"/>
    <dgm:cxn modelId="{DFFC117A-CB43-41CD-8034-2B9B576B1115}" type="presParOf" srcId="{2FFF82A3-F6F7-40A0-B8BB-08C82B72CC71}" destId="{32ACE9F0-FD22-4E84-B98A-81A3B2687294}" srcOrd="0" destOrd="0" presId="urn:microsoft.com/office/officeart/2005/8/layout/pyramid2"/>
    <dgm:cxn modelId="{DC6A0B14-B421-45BA-ABFF-6B1869D96B0B}" type="presParOf" srcId="{2FFF82A3-F6F7-40A0-B8BB-08C82B72CC71}" destId="{CBC17CE6-91BF-4CD9-B884-26F7F69A712B}" srcOrd="1" destOrd="0" presId="urn:microsoft.com/office/officeart/2005/8/layout/pyramid2"/>
    <dgm:cxn modelId="{6BA09128-7B24-4B84-929C-DEF6F2FA4AC8}" type="presParOf" srcId="{2FFF82A3-F6F7-40A0-B8BB-08C82B72CC71}" destId="{FDFC06E9-492F-438F-AB19-FF24F3C6DF59}" srcOrd="2" destOrd="0" presId="urn:microsoft.com/office/officeart/2005/8/layout/pyramid2"/>
    <dgm:cxn modelId="{5F1FF353-7AD6-40B2-B461-DF68A3C64086}" type="presParOf" srcId="{2FFF82A3-F6F7-40A0-B8BB-08C82B72CC71}" destId="{6835807A-F5E0-4C91-866F-F573EEA8A0D0}" srcOrd="3" destOrd="0" presId="urn:microsoft.com/office/officeart/2005/8/layout/pyramid2"/>
    <dgm:cxn modelId="{F8DBA89D-2D3E-4ECE-A3F7-2626BEE27FAD}" type="presParOf" srcId="{2FFF82A3-F6F7-40A0-B8BB-08C82B72CC71}" destId="{FB9617A2-8F8B-4013-A8E9-539FE06579F9}" srcOrd="4" destOrd="0" presId="urn:microsoft.com/office/officeart/2005/8/layout/pyramid2"/>
    <dgm:cxn modelId="{B19655DF-0FA7-409F-9F0C-9D273D69E439}" type="presParOf" srcId="{2FFF82A3-F6F7-40A0-B8BB-08C82B72CC71}" destId="{4660AA3E-AE67-40C3-903C-625246F482DF}" srcOrd="5" destOrd="0" presId="urn:microsoft.com/office/officeart/2005/8/layout/pyramid2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845E593-5A8B-47A2-964F-9C23C37E1FC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F6CC7CA-D02A-4543-ABF3-7E4BA6F8CB46}">
      <dgm:prSet/>
      <dgm:spPr/>
      <dgm:t>
        <a:bodyPr/>
        <a:lstStyle/>
        <a:p>
          <a:pPr rtl="0"/>
          <a:r>
            <a:rPr lang="en-US" dirty="0" smtClean="0"/>
            <a:t>3) Antibiotics </a:t>
          </a:r>
          <a:endParaRPr lang="en-US" dirty="0"/>
        </a:p>
      </dgm:t>
    </dgm:pt>
    <dgm:pt modelId="{E8CF55EE-0AF8-44FE-807E-273BE33C0038}" type="parTrans" cxnId="{BF93B03E-1CEF-4F7E-B8CA-7DD997B6065C}">
      <dgm:prSet/>
      <dgm:spPr/>
      <dgm:t>
        <a:bodyPr/>
        <a:lstStyle/>
        <a:p>
          <a:endParaRPr lang="en-US"/>
        </a:p>
      </dgm:t>
    </dgm:pt>
    <dgm:pt modelId="{2BACA3AB-FBA0-40E6-A40A-3D9BC076ECB2}" type="sibTrans" cxnId="{BF93B03E-1CEF-4F7E-B8CA-7DD997B6065C}">
      <dgm:prSet/>
      <dgm:spPr/>
      <dgm:t>
        <a:bodyPr/>
        <a:lstStyle/>
        <a:p>
          <a:endParaRPr lang="en-US"/>
        </a:p>
      </dgm:t>
    </dgm:pt>
    <dgm:pt modelId="{20AE2E7C-1189-49D5-A52C-B961706EFBCF}" type="pres">
      <dgm:prSet presAssocID="{C845E593-5A8B-47A2-964F-9C23C37E1F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4A1D7A-9364-48CC-BD17-776A62F41374}" type="pres">
      <dgm:prSet presAssocID="{1F6CC7CA-D02A-4543-ABF3-7E4BA6F8CB46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BE2990-CA2B-46B6-BE55-CB282E7F46D2}" type="presOf" srcId="{C845E593-5A8B-47A2-964F-9C23C37E1FC5}" destId="{20AE2E7C-1189-49D5-A52C-B961706EFBCF}" srcOrd="0" destOrd="0" presId="urn:microsoft.com/office/officeart/2005/8/layout/process1"/>
    <dgm:cxn modelId="{962AC2E2-35DB-45DD-9E4D-F77851EE76E8}" type="presOf" srcId="{1F6CC7CA-D02A-4543-ABF3-7E4BA6F8CB46}" destId="{7A4A1D7A-9364-48CC-BD17-776A62F41374}" srcOrd="0" destOrd="0" presId="urn:microsoft.com/office/officeart/2005/8/layout/process1"/>
    <dgm:cxn modelId="{BF93B03E-1CEF-4F7E-B8CA-7DD997B6065C}" srcId="{C845E593-5A8B-47A2-964F-9C23C37E1FC5}" destId="{1F6CC7CA-D02A-4543-ABF3-7E4BA6F8CB46}" srcOrd="0" destOrd="0" parTransId="{E8CF55EE-0AF8-44FE-807E-273BE33C0038}" sibTransId="{2BACA3AB-FBA0-40E6-A40A-3D9BC076ECB2}"/>
    <dgm:cxn modelId="{FDF4FCE3-60E0-47A3-9759-44AF4B70A363}" type="presParOf" srcId="{20AE2E7C-1189-49D5-A52C-B961706EFBCF}" destId="{7A4A1D7A-9364-48CC-BD17-776A62F41374}" srcOrd="0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B7E909C-A2D9-438D-B7EC-D6EEB28EBB44}" type="doc">
      <dgm:prSet loTypeId="urn:microsoft.com/office/officeart/2005/8/layout/target3" loCatId="relationship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C4D0164-9EDC-4E83-9767-C27472B90985}">
      <dgm:prSet/>
      <dgm:spPr/>
      <dgm:t>
        <a:bodyPr/>
        <a:lstStyle/>
        <a:p>
          <a:pPr rtl="0"/>
          <a:r>
            <a:rPr lang="en-US" dirty="0" smtClean="0"/>
            <a:t>Neutralization of local source</a:t>
          </a:r>
          <a:endParaRPr lang="en-US" dirty="0"/>
        </a:p>
      </dgm:t>
    </dgm:pt>
    <dgm:pt modelId="{20E861EE-34BF-4688-B3A3-6A80A986FF07}" type="parTrans" cxnId="{B53CBD8A-3337-4E0E-BC9E-D2174FEA673F}">
      <dgm:prSet/>
      <dgm:spPr/>
      <dgm:t>
        <a:bodyPr/>
        <a:lstStyle/>
        <a:p>
          <a:endParaRPr lang="en-US"/>
        </a:p>
      </dgm:t>
    </dgm:pt>
    <dgm:pt modelId="{D7F367BF-C5B7-473C-A99F-3EEE3C171AEC}" type="sibTrans" cxnId="{B53CBD8A-3337-4E0E-BC9E-D2174FEA673F}">
      <dgm:prSet/>
      <dgm:spPr/>
      <dgm:t>
        <a:bodyPr/>
        <a:lstStyle/>
        <a:p>
          <a:endParaRPr lang="en-US"/>
        </a:p>
      </dgm:t>
    </dgm:pt>
    <dgm:pt modelId="{73C292EF-E532-4A9E-9242-2378CCBA2E32}" type="pres">
      <dgm:prSet presAssocID="{2B7E909C-A2D9-438D-B7EC-D6EEB28EBB4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1AAF0C-6832-4B27-B06D-B0E99658CC18}" type="pres">
      <dgm:prSet presAssocID="{AC4D0164-9EDC-4E83-9767-C27472B90985}" presName="circle1" presStyleLbl="node1" presStyleIdx="0" presStyleCnt="1"/>
      <dgm:spPr/>
    </dgm:pt>
    <dgm:pt modelId="{3A0E1E64-F839-46F7-852B-6CC0C0E73F60}" type="pres">
      <dgm:prSet presAssocID="{AC4D0164-9EDC-4E83-9767-C27472B90985}" presName="space" presStyleCnt="0"/>
      <dgm:spPr/>
    </dgm:pt>
    <dgm:pt modelId="{675E5AA1-D674-41EF-8387-199A43F8AC59}" type="pres">
      <dgm:prSet presAssocID="{AC4D0164-9EDC-4E83-9767-C27472B90985}" presName="rect1" presStyleLbl="alignAcc1" presStyleIdx="0" presStyleCnt="1"/>
      <dgm:spPr/>
      <dgm:t>
        <a:bodyPr/>
        <a:lstStyle/>
        <a:p>
          <a:endParaRPr lang="en-US"/>
        </a:p>
      </dgm:t>
    </dgm:pt>
    <dgm:pt modelId="{3E4B58EA-B659-4EDF-934C-9062CD5B3D33}" type="pres">
      <dgm:prSet presAssocID="{AC4D0164-9EDC-4E83-9767-C27472B90985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7DB728-1CBA-48D2-8850-7C343031F226}" type="presOf" srcId="{2B7E909C-A2D9-438D-B7EC-D6EEB28EBB44}" destId="{73C292EF-E532-4A9E-9242-2378CCBA2E32}" srcOrd="0" destOrd="0" presId="urn:microsoft.com/office/officeart/2005/8/layout/target3"/>
    <dgm:cxn modelId="{9012F232-A832-4318-A645-060CB8B1343A}" type="presOf" srcId="{AC4D0164-9EDC-4E83-9767-C27472B90985}" destId="{3E4B58EA-B659-4EDF-934C-9062CD5B3D33}" srcOrd="1" destOrd="0" presId="urn:microsoft.com/office/officeart/2005/8/layout/target3"/>
    <dgm:cxn modelId="{FA13A767-1C86-4558-8665-B65DC63D45BD}" type="presOf" srcId="{AC4D0164-9EDC-4E83-9767-C27472B90985}" destId="{675E5AA1-D674-41EF-8387-199A43F8AC59}" srcOrd="0" destOrd="0" presId="urn:microsoft.com/office/officeart/2005/8/layout/target3"/>
    <dgm:cxn modelId="{B53CBD8A-3337-4E0E-BC9E-D2174FEA673F}" srcId="{2B7E909C-A2D9-438D-B7EC-D6EEB28EBB44}" destId="{AC4D0164-9EDC-4E83-9767-C27472B90985}" srcOrd="0" destOrd="0" parTransId="{20E861EE-34BF-4688-B3A3-6A80A986FF07}" sibTransId="{D7F367BF-C5B7-473C-A99F-3EEE3C171AEC}"/>
    <dgm:cxn modelId="{B5518C89-524A-42BE-BEAF-0062AB59DE33}" type="presParOf" srcId="{73C292EF-E532-4A9E-9242-2378CCBA2E32}" destId="{B51AAF0C-6832-4B27-B06D-B0E99658CC18}" srcOrd="0" destOrd="0" presId="urn:microsoft.com/office/officeart/2005/8/layout/target3"/>
    <dgm:cxn modelId="{980B1DC8-D566-46DD-ACCC-0CDAF2CE1128}" type="presParOf" srcId="{73C292EF-E532-4A9E-9242-2378CCBA2E32}" destId="{3A0E1E64-F839-46F7-852B-6CC0C0E73F60}" srcOrd="1" destOrd="0" presId="urn:microsoft.com/office/officeart/2005/8/layout/target3"/>
    <dgm:cxn modelId="{17691268-4E99-4EAF-9626-056375A15CAA}" type="presParOf" srcId="{73C292EF-E532-4A9E-9242-2378CCBA2E32}" destId="{675E5AA1-D674-41EF-8387-199A43F8AC59}" srcOrd="2" destOrd="0" presId="urn:microsoft.com/office/officeart/2005/8/layout/target3"/>
    <dgm:cxn modelId="{EDFB5DEA-0D5D-496E-8D52-57B5A13B111E}" type="presParOf" srcId="{73C292EF-E532-4A9E-9242-2378CCBA2E32}" destId="{3E4B58EA-B659-4EDF-934C-9062CD5B3D33}" srcOrd="3" destOrd="0" presId="urn:microsoft.com/office/officeart/2005/8/layout/target3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0B512F6-3A46-4E92-8C7C-D3A8ED8C8CE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FF3BED3-DB5D-4D70-B177-3E55CFC9851E}">
      <dgm:prSet/>
      <dgm:spPr/>
      <dgm:t>
        <a:bodyPr/>
        <a:lstStyle/>
        <a:p>
          <a:pPr rtl="0"/>
          <a:r>
            <a:rPr lang="en-US" dirty="0" smtClean="0"/>
            <a:t>Peritoneal Lavage</a:t>
          </a:r>
          <a:endParaRPr lang="en-US" dirty="0"/>
        </a:p>
      </dgm:t>
    </dgm:pt>
    <dgm:pt modelId="{868A0CC7-AE98-4DD5-A13D-B3743A823D1F}" type="parTrans" cxnId="{E1034FD5-5FCC-40C0-BF69-360FC3BEEEED}">
      <dgm:prSet/>
      <dgm:spPr/>
      <dgm:t>
        <a:bodyPr/>
        <a:lstStyle/>
        <a:p>
          <a:endParaRPr lang="en-US"/>
        </a:p>
      </dgm:t>
    </dgm:pt>
    <dgm:pt modelId="{20C61D3B-0F5B-41CE-888D-64A73E35DF02}" type="sibTrans" cxnId="{E1034FD5-5FCC-40C0-BF69-360FC3BEEEED}">
      <dgm:prSet/>
      <dgm:spPr/>
      <dgm:t>
        <a:bodyPr/>
        <a:lstStyle/>
        <a:p>
          <a:endParaRPr lang="en-US"/>
        </a:p>
      </dgm:t>
    </dgm:pt>
    <dgm:pt modelId="{7CCB9D6E-EF5E-42D3-9836-457621DA1F72}" type="pres">
      <dgm:prSet presAssocID="{40B512F6-3A46-4E92-8C7C-D3A8ED8C8C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B84BDE-9F76-4A92-970A-443D20203571}" type="pres">
      <dgm:prSet presAssocID="{DFF3BED3-DB5D-4D70-B177-3E55CFC9851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BE7E16-89DD-4204-9AFF-1E929A7CF182}" type="presOf" srcId="{DFF3BED3-DB5D-4D70-B177-3E55CFC9851E}" destId="{81B84BDE-9F76-4A92-970A-443D20203571}" srcOrd="0" destOrd="0" presId="urn:microsoft.com/office/officeart/2005/8/layout/vList2"/>
    <dgm:cxn modelId="{E1034FD5-5FCC-40C0-BF69-360FC3BEEEED}" srcId="{40B512F6-3A46-4E92-8C7C-D3A8ED8C8CEC}" destId="{DFF3BED3-DB5D-4D70-B177-3E55CFC9851E}" srcOrd="0" destOrd="0" parTransId="{868A0CC7-AE98-4DD5-A13D-B3743A823D1F}" sibTransId="{20C61D3B-0F5B-41CE-888D-64A73E35DF02}"/>
    <dgm:cxn modelId="{D8932A1C-0E41-4457-B4DC-5D6050595336}" type="presOf" srcId="{40B512F6-3A46-4E92-8C7C-D3A8ED8C8CEC}" destId="{7CCB9D6E-EF5E-42D3-9836-457621DA1F72}" srcOrd="0" destOrd="0" presId="urn:microsoft.com/office/officeart/2005/8/layout/vList2"/>
    <dgm:cxn modelId="{3D4EB8CE-C50C-4CE9-8E78-2BC4C3F6DD0C}" type="presParOf" srcId="{7CCB9D6E-EF5E-42D3-9836-457621DA1F72}" destId="{81B84BDE-9F76-4A92-970A-443D20203571}" srcOrd="0" destOrd="0" presId="urn:microsoft.com/office/officeart/2005/8/layout/vList2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1222CC5-52A4-4A28-B861-78C2C68C511D}" type="doc">
      <dgm:prSet loTypeId="urn:microsoft.com/office/officeart/2005/8/layout/vList2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FC9D8A-52F9-4ECD-BB76-E3C9D4AD25EE}">
      <dgm:prSet/>
      <dgm:spPr/>
      <dgm:t>
        <a:bodyPr/>
        <a:lstStyle/>
        <a:p>
          <a:pPr rtl="0"/>
          <a:r>
            <a:rPr lang="en-US" dirty="0" smtClean="0"/>
            <a:t>If surgery has been undertaken, then whole peritoneal cavity should be explored with sucker &amp; mopped dry. Thorough cleansing of peritoneal cavity can be achieved by washing with up to 10 liters of warmed normal saline, last few liters should contain a broad-spectrum antibiotic </a:t>
          </a:r>
          <a:r>
            <a:rPr lang="en-US" dirty="0" err="1" smtClean="0"/>
            <a:t>eg</a:t>
          </a:r>
          <a:r>
            <a:rPr lang="en-US" dirty="0" smtClean="0"/>
            <a:t> tetracycline, 1mg/ml.</a:t>
          </a:r>
          <a:endParaRPr lang="en-US" dirty="0"/>
        </a:p>
      </dgm:t>
    </dgm:pt>
    <dgm:pt modelId="{A9CBA87C-D60F-4F05-BB79-E3A86D9BD5CC}" type="parTrans" cxnId="{B884134A-2E45-4A10-99C3-BC47B336C08C}">
      <dgm:prSet/>
      <dgm:spPr/>
      <dgm:t>
        <a:bodyPr/>
        <a:lstStyle/>
        <a:p>
          <a:endParaRPr lang="en-US"/>
        </a:p>
      </dgm:t>
    </dgm:pt>
    <dgm:pt modelId="{BC4877BF-27F5-494F-B77A-62828ECEDBDD}" type="sibTrans" cxnId="{B884134A-2E45-4A10-99C3-BC47B336C08C}">
      <dgm:prSet/>
      <dgm:spPr/>
      <dgm:t>
        <a:bodyPr/>
        <a:lstStyle/>
        <a:p>
          <a:endParaRPr lang="en-US"/>
        </a:p>
      </dgm:t>
    </dgm:pt>
    <dgm:pt modelId="{78A9A795-B5F0-46A3-AECB-AA3A3262C5BA}" type="pres">
      <dgm:prSet presAssocID="{61222CC5-52A4-4A28-B861-78C2C68C51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21ECA7-43B8-4874-A61E-D3025CD4624B}" type="pres">
      <dgm:prSet presAssocID="{A9FC9D8A-52F9-4ECD-BB76-E3C9D4AD25E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F77AA4-7CED-46EF-9E29-89A52891E225}" type="presOf" srcId="{A9FC9D8A-52F9-4ECD-BB76-E3C9D4AD25EE}" destId="{B521ECA7-43B8-4874-A61E-D3025CD4624B}" srcOrd="0" destOrd="0" presId="urn:microsoft.com/office/officeart/2005/8/layout/vList2"/>
    <dgm:cxn modelId="{01CB28FC-8156-49C2-9951-69C57C50FC5E}" type="presOf" srcId="{61222CC5-52A4-4A28-B861-78C2C68C511D}" destId="{78A9A795-B5F0-46A3-AECB-AA3A3262C5BA}" srcOrd="0" destOrd="0" presId="urn:microsoft.com/office/officeart/2005/8/layout/vList2"/>
    <dgm:cxn modelId="{B884134A-2E45-4A10-99C3-BC47B336C08C}" srcId="{61222CC5-52A4-4A28-B861-78C2C68C511D}" destId="{A9FC9D8A-52F9-4ECD-BB76-E3C9D4AD25EE}" srcOrd="0" destOrd="0" parTransId="{A9CBA87C-D60F-4F05-BB79-E3A86D9BD5CC}" sibTransId="{BC4877BF-27F5-494F-B77A-62828ECEDBDD}"/>
    <dgm:cxn modelId="{385EFA58-D117-479E-B983-E22C3BD1AEE9}" type="presParOf" srcId="{78A9A795-B5F0-46A3-AECB-AA3A3262C5BA}" destId="{B521ECA7-43B8-4874-A61E-D3025CD4624B}" srcOrd="0" destOrd="0" presId="urn:microsoft.com/office/officeart/2005/8/layout/vList2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9967ABB-094C-4489-972F-FB492ED27F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484365A-BF63-4E7D-AC93-CBC2D178EAED}">
      <dgm:prSet/>
      <dgm:spPr/>
      <dgm:t>
        <a:bodyPr/>
        <a:lstStyle/>
        <a:p>
          <a:pPr rtl="0"/>
          <a:r>
            <a:rPr lang="en-US" dirty="0" smtClean="0"/>
            <a:t>Complications of peritonitis</a:t>
          </a:r>
          <a:endParaRPr lang="en-US" dirty="0"/>
        </a:p>
      </dgm:t>
    </dgm:pt>
    <dgm:pt modelId="{CCC7A6C8-775B-4B4E-ADF7-4A5E8C83467D}" type="parTrans" cxnId="{529E92CB-F6D7-410D-9CA4-1333DF334988}">
      <dgm:prSet/>
      <dgm:spPr/>
      <dgm:t>
        <a:bodyPr/>
        <a:lstStyle/>
        <a:p>
          <a:endParaRPr lang="en-US"/>
        </a:p>
      </dgm:t>
    </dgm:pt>
    <dgm:pt modelId="{564EC027-31E7-450B-A442-B9395CA47405}" type="sibTrans" cxnId="{529E92CB-F6D7-410D-9CA4-1333DF334988}">
      <dgm:prSet/>
      <dgm:spPr/>
      <dgm:t>
        <a:bodyPr/>
        <a:lstStyle/>
        <a:p>
          <a:endParaRPr lang="en-US"/>
        </a:p>
      </dgm:t>
    </dgm:pt>
    <dgm:pt modelId="{2C36A769-8B5B-4244-8404-9593640423F1}" type="pres">
      <dgm:prSet presAssocID="{09967ABB-094C-4489-972F-FB492ED27F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A94C65-778F-445D-BE20-AC83F8058425}" type="pres">
      <dgm:prSet presAssocID="{1484365A-BF63-4E7D-AC93-CBC2D178EAE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9E92CB-F6D7-410D-9CA4-1333DF334988}" srcId="{09967ABB-094C-4489-972F-FB492ED27FB3}" destId="{1484365A-BF63-4E7D-AC93-CBC2D178EAED}" srcOrd="0" destOrd="0" parTransId="{CCC7A6C8-775B-4B4E-ADF7-4A5E8C83467D}" sibTransId="{564EC027-31E7-450B-A442-B9395CA47405}"/>
    <dgm:cxn modelId="{19CAD4F4-343B-4F75-B824-E8DF81AB0358}" type="presOf" srcId="{1484365A-BF63-4E7D-AC93-CBC2D178EAED}" destId="{F4A94C65-778F-445D-BE20-AC83F8058425}" srcOrd="0" destOrd="0" presId="urn:microsoft.com/office/officeart/2005/8/layout/vList2"/>
    <dgm:cxn modelId="{6842D875-4BA1-4BD4-8C25-685CC0FF6A38}" type="presOf" srcId="{09967ABB-094C-4489-972F-FB492ED27FB3}" destId="{2C36A769-8B5B-4244-8404-9593640423F1}" srcOrd="0" destOrd="0" presId="urn:microsoft.com/office/officeart/2005/8/layout/vList2"/>
    <dgm:cxn modelId="{A3B17AB0-56CF-4F49-88D2-B069E2B32115}" type="presParOf" srcId="{2C36A769-8B5B-4244-8404-9593640423F1}" destId="{F4A94C65-778F-445D-BE20-AC83F8058425}" srcOrd="0" destOrd="0" presId="urn:microsoft.com/office/officeart/2005/8/layout/vList2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9E6EDB9-D642-4A12-8E29-E2FDB1B5DA17}" type="doc">
      <dgm:prSet loTypeId="urn:microsoft.com/office/officeart/2005/8/layout/vList2" loCatId="list" qsTypeId="urn:microsoft.com/office/officeart/2005/8/quickstyle/3d8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B71DBFC-01FF-4919-89C1-1E5AC1E6E6CC}">
      <dgm:prSet/>
      <dgm:spPr/>
      <dgm:t>
        <a:bodyPr/>
        <a:lstStyle/>
        <a:p>
          <a:pPr rtl="0"/>
          <a:r>
            <a:rPr lang="en-US" dirty="0" smtClean="0"/>
            <a:t>Sub-</a:t>
          </a:r>
          <a:r>
            <a:rPr lang="en-US" dirty="0" err="1" smtClean="0"/>
            <a:t>phrenic</a:t>
          </a:r>
          <a:r>
            <a:rPr lang="en-US" dirty="0" smtClean="0"/>
            <a:t> abscess </a:t>
          </a:r>
          <a:endParaRPr lang="en-US" dirty="0"/>
        </a:p>
      </dgm:t>
    </dgm:pt>
    <dgm:pt modelId="{2C48089B-83D5-44F9-8C4B-8B93A84B0663}" type="parTrans" cxnId="{3A369B84-977A-46AE-915F-E9B9EA692357}">
      <dgm:prSet/>
      <dgm:spPr/>
      <dgm:t>
        <a:bodyPr/>
        <a:lstStyle/>
        <a:p>
          <a:endParaRPr lang="en-US"/>
        </a:p>
      </dgm:t>
    </dgm:pt>
    <dgm:pt modelId="{6F89D31F-D97B-474C-9633-27AC32CF82AC}" type="sibTrans" cxnId="{3A369B84-977A-46AE-915F-E9B9EA692357}">
      <dgm:prSet/>
      <dgm:spPr/>
      <dgm:t>
        <a:bodyPr/>
        <a:lstStyle/>
        <a:p>
          <a:endParaRPr lang="en-US"/>
        </a:p>
      </dgm:t>
    </dgm:pt>
    <dgm:pt modelId="{4854BCA8-640A-40DF-B3FC-CBAE84E4A060}" type="pres">
      <dgm:prSet presAssocID="{09E6EDB9-D642-4A12-8E29-E2FDB1B5DA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2824E2-16E1-4958-BF37-9594C630905C}" type="pres">
      <dgm:prSet presAssocID="{9B71DBFC-01FF-4919-89C1-1E5AC1E6E6C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369B84-977A-46AE-915F-E9B9EA692357}" srcId="{09E6EDB9-D642-4A12-8E29-E2FDB1B5DA17}" destId="{9B71DBFC-01FF-4919-89C1-1E5AC1E6E6CC}" srcOrd="0" destOrd="0" parTransId="{2C48089B-83D5-44F9-8C4B-8B93A84B0663}" sibTransId="{6F89D31F-D97B-474C-9633-27AC32CF82AC}"/>
    <dgm:cxn modelId="{72B29611-15A2-4F59-A2C3-41161F987D02}" type="presOf" srcId="{9B71DBFC-01FF-4919-89C1-1E5AC1E6E6CC}" destId="{932824E2-16E1-4958-BF37-9594C630905C}" srcOrd="0" destOrd="0" presId="urn:microsoft.com/office/officeart/2005/8/layout/vList2"/>
    <dgm:cxn modelId="{68E0ECF4-53B0-4BB3-A6F3-A9929935C933}" type="presOf" srcId="{09E6EDB9-D642-4A12-8E29-E2FDB1B5DA17}" destId="{4854BCA8-640A-40DF-B3FC-CBAE84E4A060}" srcOrd="0" destOrd="0" presId="urn:microsoft.com/office/officeart/2005/8/layout/vList2"/>
    <dgm:cxn modelId="{6161E919-1451-48DE-AB41-754D8F489B66}" type="presParOf" srcId="{4854BCA8-640A-40DF-B3FC-CBAE84E4A060}" destId="{932824E2-16E1-4958-BF37-9594C630905C}" srcOrd="0" destOrd="0" presId="urn:microsoft.com/office/officeart/2005/8/layout/vList2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B7DFFC0-E2EA-4526-927F-DF015FB4CA9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F1446D7-7878-4921-988F-BD3384C6954B}">
      <dgm:prSet/>
      <dgm:spPr/>
      <dgm:t>
        <a:bodyPr/>
        <a:lstStyle/>
        <a:p>
          <a:pPr rtl="0"/>
          <a:r>
            <a:rPr lang="en-US" dirty="0" smtClean="0"/>
            <a:t>Clinical features</a:t>
          </a:r>
          <a:endParaRPr lang="en-US" dirty="0"/>
        </a:p>
      </dgm:t>
    </dgm:pt>
    <dgm:pt modelId="{7A1DA625-8531-4073-90D2-F641C462C355}" type="parTrans" cxnId="{E4403BBC-C92D-43E3-BA0F-578C85CEB3C0}">
      <dgm:prSet/>
      <dgm:spPr/>
      <dgm:t>
        <a:bodyPr/>
        <a:lstStyle/>
        <a:p>
          <a:endParaRPr lang="en-US"/>
        </a:p>
      </dgm:t>
    </dgm:pt>
    <dgm:pt modelId="{718D9EB0-F955-4DA6-8A9B-5978725B2514}" type="sibTrans" cxnId="{E4403BBC-C92D-43E3-BA0F-578C85CEB3C0}">
      <dgm:prSet/>
      <dgm:spPr/>
      <dgm:t>
        <a:bodyPr/>
        <a:lstStyle/>
        <a:p>
          <a:endParaRPr lang="en-US"/>
        </a:p>
      </dgm:t>
    </dgm:pt>
    <dgm:pt modelId="{4BA89C31-877E-42FA-8FEA-A58D34C30D5F}" type="pres">
      <dgm:prSet presAssocID="{3B7DFFC0-E2EA-4526-927F-DF015FB4CA9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C8997A-CCDF-434E-A507-4E04810AF4D0}" type="pres">
      <dgm:prSet presAssocID="{9F1446D7-7878-4921-988F-BD3384C6954B}" presName="circle1" presStyleLbl="node1" presStyleIdx="0" presStyleCnt="1"/>
      <dgm:spPr/>
    </dgm:pt>
    <dgm:pt modelId="{02B9C01E-0718-4E85-A21A-CD70FEFA0DD2}" type="pres">
      <dgm:prSet presAssocID="{9F1446D7-7878-4921-988F-BD3384C6954B}" presName="space" presStyleCnt="0"/>
      <dgm:spPr/>
    </dgm:pt>
    <dgm:pt modelId="{DFA70CB4-6E26-410C-B51C-328F5FD627CF}" type="pres">
      <dgm:prSet presAssocID="{9F1446D7-7878-4921-988F-BD3384C6954B}" presName="rect1" presStyleLbl="alignAcc1" presStyleIdx="0" presStyleCnt="1"/>
      <dgm:spPr/>
      <dgm:t>
        <a:bodyPr/>
        <a:lstStyle/>
        <a:p>
          <a:endParaRPr lang="en-US"/>
        </a:p>
      </dgm:t>
    </dgm:pt>
    <dgm:pt modelId="{5624B0B5-6B85-4D80-B5EC-E087A5BC1C99}" type="pres">
      <dgm:prSet presAssocID="{9F1446D7-7878-4921-988F-BD3384C6954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1FAA5E-653F-45B5-A325-81DFAB04AB04}" type="presOf" srcId="{9F1446D7-7878-4921-988F-BD3384C6954B}" destId="{DFA70CB4-6E26-410C-B51C-328F5FD627CF}" srcOrd="0" destOrd="0" presId="urn:microsoft.com/office/officeart/2005/8/layout/target3"/>
    <dgm:cxn modelId="{ABBA5DF5-2F62-48D6-9C88-320CE73A0937}" type="presOf" srcId="{9F1446D7-7878-4921-988F-BD3384C6954B}" destId="{5624B0B5-6B85-4D80-B5EC-E087A5BC1C99}" srcOrd="1" destOrd="0" presId="urn:microsoft.com/office/officeart/2005/8/layout/target3"/>
    <dgm:cxn modelId="{E4403BBC-C92D-43E3-BA0F-578C85CEB3C0}" srcId="{3B7DFFC0-E2EA-4526-927F-DF015FB4CA97}" destId="{9F1446D7-7878-4921-988F-BD3384C6954B}" srcOrd="0" destOrd="0" parTransId="{7A1DA625-8531-4073-90D2-F641C462C355}" sibTransId="{718D9EB0-F955-4DA6-8A9B-5978725B2514}"/>
    <dgm:cxn modelId="{D9DBC6DC-7F7D-4CD2-B76A-F6190C615D27}" type="presOf" srcId="{3B7DFFC0-E2EA-4526-927F-DF015FB4CA97}" destId="{4BA89C31-877E-42FA-8FEA-A58D34C30D5F}" srcOrd="0" destOrd="0" presId="urn:microsoft.com/office/officeart/2005/8/layout/target3"/>
    <dgm:cxn modelId="{B0895AA0-E0ED-43A6-8159-F6DA93D9DD65}" type="presParOf" srcId="{4BA89C31-877E-42FA-8FEA-A58D34C30D5F}" destId="{0BC8997A-CCDF-434E-A507-4E04810AF4D0}" srcOrd="0" destOrd="0" presId="urn:microsoft.com/office/officeart/2005/8/layout/target3"/>
    <dgm:cxn modelId="{6B7802D0-B666-4CCD-B2B2-B1A32ED6840F}" type="presParOf" srcId="{4BA89C31-877E-42FA-8FEA-A58D34C30D5F}" destId="{02B9C01E-0718-4E85-A21A-CD70FEFA0DD2}" srcOrd="1" destOrd="0" presId="urn:microsoft.com/office/officeart/2005/8/layout/target3"/>
    <dgm:cxn modelId="{CA961AC4-A89A-4524-AD41-A12B8FC978BC}" type="presParOf" srcId="{4BA89C31-877E-42FA-8FEA-A58D34C30D5F}" destId="{DFA70CB4-6E26-410C-B51C-328F5FD627CF}" srcOrd="2" destOrd="0" presId="urn:microsoft.com/office/officeart/2005/8/layout/target3"/>
    <dgm:cxn modelId="{D7A29743-7CA6-4705-804E-7D6926681F8F}" type="presParOf" srcId="{4BA89C31-877E-42FA-8FEA-A58D34C30D5F}" destId="{5624B0B5-6B85-4D80-B5EC-E087A5BC1C99}" srcOrd="3" destOrd="0" presId="urn:microsoft.com/office/officeart/2005/8/layout/target3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E8BB028-6F7D-457C-B954-449229D1B77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CAFCB66-FB6D-4211-AA8A-52F0146361A8}">
      <dgm:prSet/>
      <dgm:spPr/>
      <dgm:t>
        <a:bodyPr/>
        <a:lstStyle/>
        <a:p>
          <a:pPr rtl="0"/>
          <a:r>
            <a:rPr lang="en-US" dirty="0" smtClean="0"/>
            <a:t>Symptoms</a:t>
          </a:r>
          <a:endParaRPr lang="en-US" dirty="0"/>
        </a:p>
      </dgm:t>
    </dgm:pt>
    <dgm:pt modelId="{153F347A-E39C-4694-8186-7BE6B5148E81}" type="parTrans" cxnId="{8673EB30-8629-4BBA-B73A-0F072CAA163E}">
      <dgm:prSet/>
      <dgm:spPr/>
      <dgm:t>
        <a:bodyPr/>
        <a:lstStyle/>
        <a:p>
          <a:endParaRPr lang="en-US"/>
        </a:p>
      </dgm:t>
    </dgm:pt>
    <dgm:pt modelId="{20883C58-D0A3-46BE-8067-CAA6D96097CC}" type="sibTrans" cxnId="{8673EB30-8629-4BBA-B73A-0F072CAA163E}">
      <dgm:prSet/>
      <dgm:spPr/>
      <dgm:t>
        <a:bodyPr/>
        <a:lstStyle/>
        <a:p>
          <a:endParaRPr lang="en-US"/>
        </a:p>
      </dgm:t>
    </dgm:pt>
    <dgm:pt modelId="{5216D9DC-357D-4BB5-A350-4EA95DEBB0A6}">
      <dgm:prSet/>
      <dgm:spPr/>
      <dgm:t>
        <a:bodyPr/>
        <a:lstStyle/>
        <a:p>
          <a:pPr rtl="0"/>
          <a:r>
            <a:rPr lang="en-US" dirty="0" smtClean="0"/>
            <a:t>Temporary improvement,  from some infective abdominal condition.</a:t>
          </a:r>
          <a:endParaRPr lang="en-US" dirty="0"/>
        </a:p>
      </dgm:t>
    </dgm:pt>
    <dgm:pt modelId="{BD9F1B0A-D236-4C53-8BB5-8EA1BA7FA79C}" type="parTrans" cxnId="{5D5B6F7D-CABE-4F05-9FDA-C07F9865A205}">
      <dgm:prSet/>
      <dgm:spPr/>
      <dgm:t>
        <a:bodyPr/>
        <a:lstStyle/>
        <a:p>
          <a:endParaRPr lang="en-US"/>
        </a:p>
      </dgm:t>
    </dgm:pt>
    <dgm:pt modelId="{5CF1BD44-776F-4F53-A42F-60A004BFAC9A}" type="sibTrans" cxnId="{5D5B6F7D-CABE-4F05-9FDA-C07F9865A205}">
      <dgm:prSet/>
      <dgm:spPr/>
      <dgm:t>
        <a:bodyPr/>
        <a:lstStyle/>
        <a:p>
          <a:endParaRPr lang="en-US"/>
        </a:p>
      </dgm:t>
    </dgm:pt>
    <dgm:pt modelId="{317BDFF3-6F16-4721-9068-7647FB902700}">
      <dgm:prSet/>
      <dgm:spPr/>
      <dgm:t>
        <a:bodyPr/>
        <a:lstStyle/>
        <a:p>
          <a:pPr rtl="0"/>
          <a:r>
            <a:rPr lang="en-US" dirty="0" smtClean="0"/>
            <a:t>Symptoms of toxemia, after an interval of a few days or weeks.</a:t>
          </a:r>
          <a:endParaRPr lang="en-US" dirty="0"/>
        </a:p>
      </dgm:t>
    </dgm:pt>
    <dgm:pt modelId="{7791BCB4-E123-4977-B922-EE68F8269BD6}" type="parTrans" cxnId="{794F909F-CA12-488F-A6B4-DA60FFDF66AF}">
      <dgm:prSet/>
      <dgm:spPr/>
      <dgm:t>
        <a:bodyPr/>
        <a:lstStyle/>
        <a:p>
          <a:endParaRPr lang="en-US"/>
        </a:p>
      </dgm:t>
    </dgm:pt>
    <dgm:pt modelId="{E6C35A85-B981-4CAE-AA29-21D0B9D19254}" type="sibTrans" cxnId="{794F909F-CA12-488F-A6B4-DA60FFDF66AF}">
      <dgm:prSet/>
      <dgm:spPr/>
      <dgm:t>
        <a:bodyPr/>
        <a:lstStyle/>
        <a:p>
          <a:endParaRPr lang="en-US"/>
        </a:p>
      </dgm:t>
    </dgm:pt>
    <dgm:pt modelId="{FE7E39E9-4526-4BD1-8D11-8E1076AD1007}">
      <dgm:prSet/>
      <dgm:spPr/>
      <dgm:t>
        <a:bodyPr/>
        <a:lstStyle/>
        <a:p>
          <a:pPr rtl="0"/>
          <a:r>
            <a:rPr lang="en-US" dirty="0" smtClean="0"/>
            <a:t>Sweating, wasting &amp; anorexia.</a:t>
          </a:r>
          <a:endParaRPr lang="en-US" dirty="0"/>
        </a:p>
      </dgm:t>
    </dgm:pt>
    <dgm:pt modelId="{1C57C69E-3AD9-4871-A6E9-BE2430E84769}" type="parTrans" cxnId="{5018342E-5FAC-4597-888C-435425AD8EF8}">
      <dgm:prSet/>
      <dgm:spPr/>
      <dgm:t>
        <a:bodyPr/>
        <a:lstStyle/>
        <a:p>
          <a:endParaRPr lang="en-US"/>
        </a:p>
      </dgm:t>
    </dgm:pt>
    <dgm:pt modelId="{60C7A4F0-0055-4E47-82B0-F6DB72466EF6}" type="sibTrans" cxnId="{5018342E-5FAC-4597-888C-435425AD8EF8}">
      <dgm:prSet/>
      <dgm:spPr/>
      <dgm:t>
        <a:bodyPr/>
        <a:lstStyle/>
        <a:p>
          <a:endParaRPr lang="en-US"/>
        </a:p>
      </dgm:t>
    </dgm:pt>
    <dgm:pt modelId="{369A0F40-00B1-4BE3-9EAB-296CACFD9E44}">
      <dgm:prSet/>
      <dgm:spPr/>
      <dgm:t>
        <a:bodyPr/>
        <a:lstStyle/>
        <a:p>
          <a:pPr rtl="0"/>
          <a:r>
            <a:rPr lang="en-US" dirty="0" smtClean="0"/>
            <a:t>Sometimes epigastric fullness &amp; pain or pain in shoulder on affected side.</a:t>
          </a:r>
          <a:endParaRPr lang="en-US" dirty="0"/>
        </a:p>
      </dgm:t>
    </dgm:pt>
    <dgm:pt modelId="{D4F78AFC-A531-4E79-95DD-E705BEE70886}" type="parTrans" cxnId="{7697D683-24C6-4BDC-82D5-DF40D7E0DDFC}">
      <dgm:prSet/>
      <dgm:spPr/>
      <dgm:t>
        <a:bodyPr/>
        <a:lstStyle/>
        <a:p>
          <a:endParaRPr lang="en-US"/>
        </a:p>
      </dgm:t>
    </dgm:pt>
    <dgm:pt modelId="{9D95CD20-6979-493C-BD6F-A5E5FE162B4D}" type="sibTrans" cxnId="{7697D683-24C6-4BDC-82D5-DF40D7E0DDFC}">
      <dgm:prSet/>
      <dgm:spPr/>
      <dgm:t>
        <a:bodyPr/>
        <a:lstStyle/>
        <a:p>
          <a:endParaRPr lang="en-US"/>
        </a:p>
      </dgm:t>
    </dgm:pt>
    <dgm:pt modelId="{80964700-D310-4D17-9DB5-ADAD8FB19381}">
      <dgm:prSet/>
      <dgm:spPr/>
      <dgm:t>
        <a:bodyPr/>
        <a:lstStyle/>
        <a:p>
          <a:pPr rtl="0"/>
          <a:r>
            <a:rPr lang="en-US" dirty="0" smtClean="0"/>
            <a:t>Persistent hiccup.</a:t>
          </a:r>
          <a:endParaRPr lang="en-US" dirty="0"/>
        </a:p>
      </dgm:t>
    </dgm:pt>
    <dgm:pt modelId="{BB5F5763-10A3-4139-8B77-8101C77451D7}" type="parTrans" cxnId="{F096D321-5CC3-4088-A9DF-B2CC8C5C35C9}">
      <dgm:prSet/>
      <dgm:spPr/>
      <dgm:t>
        <a:bodyPr/>
        <a:lstStyle/>
        <a:p>
          <a:endParaRPr lang="en-US"/>
        </a:p>
      </dgm:t>
    </dgm:pt>
    <dgm:pt modelId="{C766791B-9628-436E-BFDB-AFDED8C69B85}" type="sibTrans" cxnId="{F096D321-5CC3-4088-A9DF-B2CC8C5C35C9}">
      <dgm:prSet/>
      <dgm:spPr/>
      <dgm:t>
        <a:bodyPr/>
        <a:lstStyle/>
        <a:p>
          <a:endParaRPr lang="en-US"/>
        </a:p>
      </dgm:t>
    </dgm:pt>
    <dgm:pt modelId="{5E862D7C-4863-4D9D-8A70-534654A02A14}" type="pres">
      <dgm:prSet presAssocID="{6E8BB028-6F7D-457C-B954-449229D1B7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61992A-CA04-4978-A341-749C7E842DEA}" type="pres">
      <dgm:prSet presAssocID="{FCAFCB66-FB6D-4211-AA8A-52F0146361A8}" presName="linNode" presStyleCnt="0"/>
      <dgm:spPr/>
    </dgm:pt>
    <dgm:pt modelId="{E414E29A-AA1A-43D9-87A6-3433CB733E1C}" type="pres">
      <dgm:prSet presAssocID="{FCAFCB66-FB6D-4211-AA8A-52F0146361A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28162-5E7C-4CE8-9CCE-07A196624B51}" type="pres">
      <dgm:prSet presAssocID="{FCAFCB66-FB6D-4211-AA8A-52F0146361A8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9781F7-E262-4D33-9164-C94D0D36BCC2}" type="presOf" srcId="{5216D9DC-357D-4BB5-A350-4EA95DEBB0A6}" destId="{94E28162-5E7C-4CE8-9CCE-07A196624B51}" srcOrd="0" destOrd="0" presId="urn:microsoft.com/office/officeart/2005/8/layout/vList5"/>
    <dgm:cxn modelId="{C3EE14EF-2160-4E80-A717-82DA6C118E51}" type="presOf" srcId="{FE7E39E9-4526-4BD1-8D11-8E1076AD1007}" destId="{94E28162-5E7C-4CE8-9CCE-07A196624B51}" srcOrd="0" destOrd="2" presId="urn:microsoft.com/office/officeart/2005/8/layout/vList5"/>
    <dgm:cxn modelId="{8673EB30-8629-4BBA-B73A-0F072CAA163E}" srcId="{6E8BB028-6F7D-457C-B954-449229D1B779}" destId="{FCAFCB66-FB6D-4211-AA8A-52F0146361A8}" srcOrd="0" destOrd="0" parTransId="{153F347A-E39C-4694-8186-7BE6B5148E81}" sibTransId="{20883C58-D0A3-46BE-8067-CAA6D96097CC}"/>
    <dgm:cxn modelId="{5018342E-5FAC-4597-888C-435425AD8EF8}" srcId="{FCAFCB66-FB6D-4211-AA8A-52F0146361A8}" destId="{FE7E39E9-4526-4BD1-8D11-8E1076AD1007}" srcOrd="2" destOrd="0" parTransId="{1C57C69E-3AD9-4871-A6E9-BE2430E84769}" sibTransId="{60C7A4F0-0055-4E47-82B0-F6DB72466EF6}"/>
    <dgm:cxn modelId="{05BBE86F-82AD-413E-B776-F464880760E4}" type="presOf" srcId="{80964700-D310-4D17-9DB5-ADAD8FB19381}" destId="{94E28162-5E7C-4CE8-9CCE-07A196624B51}" srcOrd="0" destOrd="4" presId="urn:microsoft.com/office/officeart/2005/8/layout/vList5"/>
    <dgm:cxn modelId="{7697D683-24C6-4BDC-82D5-DF40D7E0DDFC}" srcId="{FCAFCB66-FB6D-4211-AA8A-52F0146361A8}" destId="{369A0F40-00B1-4BE3-9EAB-296CACFD9E44}" srcOrd="3" destOrd="0" parTransId="{D4F78AFC-A531-4E79-95DD-E705BEE70886}" sibTransId="{9D95CD20-6979-493C-BD6F-A5E5FE162B4D}"/>
    <dgm:cxn modelId="{278E1E2D-F315-4A0B-A722-E5E40E1CF88F}" type="presOf" srcId="{369A0F40-00B1-4BE3-9EAB-296CACFD9E44}" destId="{94E28162-5E7C-4CE8-9CCE-07A196624B51}" srcOrd="0" destOrd="3" presId="urn:microsoft.com/office/officeart/2005/8/layout/vList5"/>
    <dgm:cxn modelId="{F096D321-5CC3-4088-A9DF-B2CC8C5C35C9}" srcId="{FCAFCB66-FB6D-4211-AA8A-52F0146361A8}" destId="{80964700-D310-4D17-9DB5-ADAD8FB19381}" srcOrd="4" destOrd="0" parTransId="{BB5F5763-10A3-4139-8B77-8101C77451D7}" sibTransId="{C766791B-9628-436E-BFDB-AFDED8C69B85}"/>
    <dgm:cxn modelId="{5159B920-4BFA-482D-A50F-8C5649F0D098}" type="presOf" srcId="{FCAFCB66-FB6D-4211-AA8A-52F0146361A8}" destId="{E414E29A-AA1A-43D9-87A6-3433CB733E1C}" srcOrd="0" destOrd="0" presId="urn:microsoft.com/office/officeart/2005/8/layout/vList5"/>
    <dgm:cxn modelId="{559624A9-EF9D-4151-AB62-6B7ABBCE9587}" type="presOf" srcId="{317BDFF3-6F16-4721-9068-7647FB902700}" destId="{94E28162-5E7C-4CE8-9CCE-07A196624B51}" srcOrd="0" destOrd="1" presId="urn:microsoft.com/office/officeart/2005/8/layout/vList5"/>
    <dgm:cxn modelId="{794F909F-CA12-488F-A6B4-DA60FFDF66AF}" srcId="{FCAFCB66-FB6D-4211-AA8A-52F0146361A8}" destId="{317BDFF3-6F16-4721-9068-7647FB902700}" srcOrd="1" destOrd="0" parTransId="{7791BCB4-E123-4977-B922-EE68F8269BD6}" sibTransId="{E6C35A85-B981-4CAE-AA29-21D0B9D19254}"/>
    <dgm:cxn modelId="{CAFC6F0A-0E12-4CC4-A76E-6C6422B9866F}" type="presOf" srcId="{6E8BB028-6F7D-457C-B954-449229D1B779}" destId="{5E862D7C-4863-4D9D-8A70-534654A02A14}" srcOrd="0" destOrd="0" presId="urn:microsoft.com/office/officeart/2005/8/layout/vList5"/>
    <dgm:cxn modelId="{5D5B6F7D-CABE-4F05-9FDA-C07F9865A205}" srcId="{FCAFCB66-FB6D-4211-AA8A-52F0146361A8}" destId="{5216D9DC-357D-4BB5-A350-4EA95DEBB0A6}" srcOrd="0" destOrd="0" parTransId="{BD9F1B0A-D236-4C53-8BB5-8EA1BA7FA79C}" sibTransId="{5CF1BD44-776F-4F53-A42F-60A004BFAC9A}"/>
    <dgm:cxn modelId="{8C246075-2C9A-46F5-B437-4BB701D6FAAE}" type="presParOf" srcId="{5E862D7C-4863-4D9D-8A70-534654A02A14}" destId="{EE61992A-CA04-4978-A341-749C7E842DEA}" srcOrd="0" destOrd="0" presId="urn:microsoft.com/office/officeart/2005/8/layout/vList5"/>
    <dgm:cxn modelId="{7EC18751-3386-44B0-838C-6EE132AEBF3D}" type="presParOf" srcId="{EE61992A-CA04-4978-A341-749C7E842DEA}" destId="{E414E29A-AA1A-43D9-87A6-3433CB733E1C}" srcOrd="0" destOrd="0" presId="urn:microsoft.com/office/officeart/2005/8/layout/vList5"/>
    <dgm:cxn modelId="{5272303F-30A9-4B3E-AE47-0111105F08F0}" type="presParOf" srcId="{EE61992A-CA04-4978-A341-749C7E842DEA}" destId="{94E28162-5E7C-4CE8-9CCE-07A196624B51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BFDE16-E0CD-48EA-96A6-B36588F0703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8700082-CBEA-4728-A884-22287A7013DA}">
      <dgm:prSet/>
      <dgm:spPr/>
      <dgm:t>
        <a:bodyPr/>
        <a:lstStyle/>
        <a:p>
          <a:pPr rtl="0"/>
          <a:r>
            <a:rPr lang="en-US" dirty="0" smtClean="0"/>
            <a:t>Functions of peritonium</a:t>
          </a:r>
          <a:endParaRPr lang="en-US" dirty="0"/>
        </a:p>
      </dgm:t>
    </dgm:pt>
    <dgm:pt modelId="{6C1B780E-36BE-4C71-9E45-3E3BABA30704}" type="parTrans" cxnId="{C9250D5D-576D-43D9-AB03-A2170C2665B7}">
      <dgm:prSet/>
      <dgm:spPr/>
      <dgm:t>
        <a:bodyPr/>
        <a:lstStyle/>
        <a:p>
          <a:endParaRPr lang="en-US"/>
        </a:p>
      </dgm:t>
    </dgm:pt>
    <dgm:pt modelId="{0DAEAA16-492F-45E1-93CD-1B9A380A768B}" type="sibTrans" cxnId="{C9250D5D-576D-43D9-AB03-A2170C2665B7}">
      <dgm:prSet/>
      <dgm:spPr/>
      <dgm:t>
        <a:bodyPr/>
        <a:lstStyle/>
        <a:p>
          <a:endParaRPr lang="en-US"/>
        </a:p>
      </dgm:t>
    </dgm:pt>
    <dgm:pt modelId="{4DC44EB7-DB87-4061-95A7-44AAF55A6878}" type="pres">
      <dgm:prSet presAssocID="{12BFDE16-E0CD-48EA-96A6-B36588F0703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D4231C-DDD3-407F-81CC-EC9410142273}" type="pres">
      <dgm:prSet presAssocID="{08700082-CBEA-4728-A884-22287A7013DA}" presName="composite" presStyleCnt="0"/>
      <dgm:spPr/>
    </dgm:pt>
    <dgm:pt modelId="{F8293F5B-FC52-48EF-9446-9CE5943774AE}" type="pres">
      <dgm:prSet presAssocID="{08700082-CBEA-4728-A884-22287A7013DA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EA73311-2E20-4E25-AFDE-89DCF51AF483}" type="pres">
      <dgm:prSet presAssocID="{08700082-CBEA-4728-A884-22287A7013DA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250D5D-576D-43D9-AB03-A2170C2665B7}" srcId="{12BFDE16-E0CD-48EA-96A6-B36588F0703A}" destId="{08700082-CBEA-4728-A884-22287A7013DA}" srcOrd="0" destOrd="0" parTransId="{6C1B780E-36BE-4C71-9E45-3E3BABA30704}" sibTransId="{0DAEAA16-492F-45E1-93CD-1B9A380A768B}"/>
    <dgm:cxn modelId="{88A73A5B-FFBE-4142-B221-C62122CDD167}" type="presOf" srcId="{12BFDE16-E0CD-48EA-96A6-B36588F0703A}" destId="{4DC44EB7-DB87-4061-95A7-44AAF55A6878}" srcOrd="0" destOrd="0" presId="urn:microsoft.com/office/officeart/2005/8/layout/vList3"/>
    <dgm:cxn modelId="{00718E80-D7F4-431E-9D0B-F401810B47CF}" type="presOf" srcId="{08700082-CBEA-4728-A884-22287A7013DA}" destId="{8EA73311-2E20-4E25-AFDE-89DCF51AF483}" srcOrd="0" destOrd="0" presId="urn:microsoft.com/office/officeart/2005/8/layout/vList3"/>
    <dgm:cxn modelId="{C9ACBE39-027E-40D0-9AB4-8F349B12DFFC}" type="presParOf" srcId="{4DC44EB7-DB87-4061-95A7-44AAF55A6878}" destId="{D5D4231C-DDD3-407F-81CC-EC9410142273}" srcOrd="0" destOrd="0" presId="urn:microsoft.com/office/officeart/2005/8/layout/vList3"/>
    <dgm:cxn modelId="{811BF0FA-146B-4061-985E-4F7EC9C784DC}" type="presParOf" srcId="{D5D4231C-DDD3-407F-81CC-EC9410142273}" destId="{F8293F5B-FC52-48EF-9446-9CE5943774AE}" srcOrd="0" destOrd="0" presId="urn:microsoft.com/office/officeart/2005/8/layout/vList3"/>
    <dgm:cxn modelId="{758F9DD2-D95A-4EE8-87F8-9E4AF80B2BC2}" type="presParOf" srcId="{D5D4231C-DDD3-407F-81CC-EC9410142273}" destId="{8EA73311-2E20-4E25-AFDE-89DCF51AF483}" srcOrd="1" destOrd="0" presId="urn:microsoft.com/office/officeart/2005/8/layout/vList3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14CB6E6F-F1D3-4E88-A413-55BF6669285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DA26C09-AFE6-45A5-B47E-EB14D8FFDB10}">
      <dgm:prSet/>
      <dgm:spPr/>
      <dgm:t>
        <a:bodyPr/>
        <a:lstStyle/>
        <a:p>
          <a:pPr rtl="0"/>
          <a:r>
            <a:rPr lang="en-US" dirty="0" smtClean="0"/>
            <a:t>Signs</a:t>
          </a:r>
          <a:endParaRPr lang="en-US" dirty="0"/>
        </a:p>
      </dgm:t>
    </dgm:pt>
    <dgm:pt modelId="{C299A9CE-9C42-4B81-A3CE-B02F96AE2F9D}" type="parTrans" cxnId="{1D038B33-0AEB-4758-8EAF-494FEF47E1C1}">
      <dgm:prSet/>
      <dgm:spPr/>
      <dgm:t>
        <a:bodyPr/>
        <a:lstStyle/>
        <a:p>
          <a:endParaRPr lang="en-US"/>
        </a:p>
      </dgm:t>
    </dgm:pt>
    <dgm:pt modelId="{D203D5FA-8F39-4AC3-87F0-20D15EA56B1F}" type="sibTrans" cxnId="{1D038B33-0AEB-4758-8EAF-494FEF47E1C1}">
      <dgm:prSet/>
      <dgm:spPr/>
      <dgm:t>
        <a:bodyPr/>
        <a:lstStyle/>
        <a:p>
          <a:endParaRPr lang="en-US"/>
        </a:p>
      </dgm:t>
    </dgm:pt>
    <dgm:pt modelId="{EDF12D8F-9EAD-4701-B75E-FC0408057BD2}">
      <dgm:prSet/>
      <dgm:spPr/>
      <dgm:t>
        <a:bodyPr/>
        <a:lstStyle/>
        <a:p>
          <a:pPr rtl="0"/>
          <a:r>
            <a:rPr lang="en-US" dirty="0" smtClean="0"/>
            <a:t>Swinging pyrexia.</a:t>
          </a:r>
          <a:endParaRPr lang="en-US" dirty="0"/>
        </a:p>
      </dgm:t>
    </dgm:pt>
    <dgm:pt modelId="{03F36167-181D-496F-B15D-ADC5591B8E5C}" type="parTrans" cxnId="{279A9637-911C-4953-AB23-4C741DE7B639}">
      <dgm:prSet/>
      <dgm:spPr/>
      <dgm:t>
        <a:bodyPr/>
        <a:lstStyle/>
        <a:p>
          <a:endParaRPr lang="en-US"/>
        </a:p>
      </dgm:t>
    </dgm:pt>
    <dgm:pt modelId="{CCCB44A8-DF3D-4CF1-8FCC-7B80F0C2DBBA}" type="sibTrans" cxnId="{279A9637-911C-4953-AB23-4C741DE7B639}">
      <dgm:prSet/>
      <dgm:spPr/>
      <dgm:t>
        <a:bodyPr/>
        <a:lstStyle/>
        <a:p>
          <a:endParaRPr lang="en-US"/>
        </a:p>
      </dgm:t>
    </dgm:pt>
    <dgm:pt modelId="{BBF8F1BA-FA78-41C6-BED5-5FD5122E19CF}">
      <dgm:prSet/>
      <dgm:spPr/>
      <dgm:t>
        <a:bodyPr/>
        <a:lstStyle/>
        <a:p>
          <a:pPr rtl="0"/>
          <a:r>
            <a:rPr lang="en-US" dirty="0" smtClean="0"/>
            <a:t>Tenderness, rigidity, or even a palpable swelling may be present on abdominal examination in case of an anterior abscess.</a:t>
          </a:r>
          <a:endParaRPr lang="en-US" dirty="0"/>
        </a:p>
      </dgm:t>
    </dgm:pt>
    <dgm:pt modelId="{B6461BC6-51F6-4307-B854-60FAF246FE4A}" type="parTrans" cxnId="{4F02BF12-7F64-4771-BC2D-9BC4BE0039C9}">
      <dgm:prSet/>
      <dgm:spPr/>
      <dgm:t>
        <a:bodyPr/>
        <a:lstStyle/>
        <a:p>
          <a:endParaRPr lang="en-US"/>
        </a:p>
      </dgm:t>
    </dgm:pt>
    <dgm:pt modelId="{816DCD45-6753-43AA-90FC-181FC017E5B2}" type="sibTrans" cxnId="{4F02BF12-7F64-4771-BC2D-9BC4BE0039C9}">
      <dgm:prSet/>
      <dgm:spPr/>
      <dgm:t>
        <a:bodyPr/>
        <a:lstStyle/>
        <a:p>
          <a:endParaRPr lang="en-US"/>
        </a:p>
      </dgm:t>
    </dgm:pt>
    <dgm:pt modelId="{B86406DD-C271-4DCD-80D1-E548BDD66179}">
      <dgm:prSet/>
      <dgm:spPr/>
      <dgm:t>
        <a:bodyPr/>
        <a:lstStyle/>
        <a:p>
          <a:pPr rtl="0"/>
          <a:r>
            <a:rPr lang="en-US" dirty="0" smtClean="0"/>
            <a:t>Liver , sometimes displaced downwards, but more often fixed by adhesions.</a:t>
          </a:r>
          <a:endParaRPr lang="en-US" dirty="0"/>
        </a:p>
      </dgm:t>
    </dgm:pt>
    <dgm:pt modelId="{A37CB846-7C4C-41FF-B2E3-6EF89910C79B}" type="parTrans" cxnId="{D2EDFE46-1A26-441D-A8AC-EC5EBB65AB64}">
      <dgm:prSet/>
      <dgm:spPr/>
      <dgm:t>
        <a:bodyPr/>
        <a:lstStyle/>
        <a:p>
          <a:endParaRPr lang="en-US"/>
        </a:p>
      </dgm:t>
    </dgm:pt>
    <dgm:pt modelId="{0DF984E7-C82E-4DE9-AB4E-03F63CC1C6ED}" type="sibTrans" cxnId="{D2EDFE46-1A26-441D-A8AC-EC5EBB65AB64}">
      <dgm:prSet/>
      <dgm:spPr/>
      <dgm:t>
        <a:bodyPr/>
        <a:lstStyle/>
        <a:p>
          <a:endParaRPr lang="en-US"/>
        </a:p>
      </dgm:t>
    </dgm:pt>
    <dgm:pt modelId="{35FE0C47-3763-4879-A92B-35F60E9BF17F}">
      <dgm:prSet/>
      <dgm:spPr/>
      <dgm:t>
        <a:bodyPr/>
        <a:lstStyle/>
        <a:p>
          <a:pPr rtl="0"/>
          <a:r>
            <a:rPr lang="en-US" dirty="0" smtClean="0"/>
            <a:t>Chest examination may reveal collapse of lung, basal effusion or </a:t>
          </a:r>
          <a:r>
            <a:rPr lang="en-US" dirty="0" err="1" smtClean="0"/>
            <a:t>empyema</a:t>
          </a:r>
          <a:r>
            <a:rPr lang="en-US" dirty="0" smtClean="0"/>
            <a:t>.</a:t>
          </a:r>
          <a:endParaRPr lang="en-US" dirty="0"/>
        </a:p>
      </dgm:t>
    </dgm:pt>
    <dgm:pt modelId="{3E20B3FB-A246-4905-8F6F-27434436F453}" type="parTrans" cxnId="{668EB7A6-F341-4920-9ECB-869F431D1B72}">
      <dgm:prSet/>
      <dgm:spPr/>
      <dgm:t>
        <a:bodyPr/>
        <a:lstStyle/>
        <a:p>
          <a:endParaRPr lang="en-US"/>
        </a:p>
      </dgm:t>
    </dgm:pt>
    <dgm:pt modelId="{A4BD801E-0F3B-4C36-BDD0-3DEB51AB6654}" type="sibTrans" cxnId="{668EB7A6-F341-4920-9ECB-869F431D1B72}">
      <dgm:prSet/>
      <dgm:spPr/>
      <dgm:t>
        <a:bodyPr/>
        <a:lstStyle/>
        <a:p>
          <a:endParaRPr lang="en-US"/>
        </a:p>
      </dgm:t>
    </dgm:pt>
    <dgm:pt modelId="{0F47ED9F-E16B-4EE4-ABEE-335017C3D791}" type="pres">
      <dgm:prSet presAssocID="{14CB6E6F-F1D3-4E88-A413-55BF6669285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3E5666-9DA7-4BAD-BCAD-2FB86BD67EBE}" type="pres">
      <dgm:prSet presAssocID="{8DA26C09-AFE6-45A5-B47E-EB14D8FFDB10}" presName="linNode" presStyleCnt="0"/>
      <dgm:spPr/>
    </dgm:pt>
    <dgm:pt modelId="{3B4DD0C5-445C-4C91-9EF9-19CBAE922812}" type="pres">
      <dgm:prSet presAssocID="{8DA26C09-AFE6-45A5-B47E-EB14D8FFDB10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78ED78-636F-4440-B2F6-459A308838B9}" type="pres">
      <dgm:prSet presAssocID="{8DA26C09-AFE6-45A5-B47E-EB14D8FFDB1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9A9637-911C-4953-AB23-4C741DE7B639}" srcId="{8DA26C09-AFE6-45A5-B47E-EB14D8FFDB10}" destId="{EDF12D8F-9EAD-4701-B75E-FC0408057BD2}" srcOrd="0" destOrd="0" parTransId="{03F36167-181D-496F-B15D-ADC5591B8E5C}" sibTransId="{CCCB44A8-DF3D-4CF1-8FCC-7B80F0C2DBBA}"/>
    <dgm:cxn modelId="{AB55B05F-3B6C-4340-B560-2B6CC38D15F0}" type="presOf" srcId="{BBF8F1BA-FA78-41C6-BED5-5FD5122E19CF}" destId="{D478ED78-636F-4440-B2F6-459A308838B9}" srcOrd="0" destOrd="1" presId="urn:microsoft.com/office/officeart/2005/8/layout/vList5"/>
    <dgm:cxn modelId="{079D381B-6089-4FC2-8C3B-383F9C971F66}" type="presOf" srcId="{14CB6E6F-F1D3-4E88-A413-55BF66692858}" destId="{0F47ED9F-E16B-4EE4-ABEE-335017C3D791}" srcOrd="0" destOrd="0" presId="urn:microsoft.com/office/officeart/2005/8/layout/vList5"/>
    <dgm:cxn modelId="{4F02BF12-7F64-4771-BC2D-9BC4BE0039C9}" srcId="{8DA26C09-AFE6-45A5-B47E-EB14D8FFDB10}" destId="{BBF8F1BA-FA78-41C6-BED5-5FD5122E19CF}" srcOrd="1" destOrd="0" parTransId="{B6461BC6-51F6-4307-B854-60FAF246FE4A}" sibTransId="{816DCD45-6753-43AA-90FC-181FC017E5B2}"/>
    <dgm:cxn modelId="{0AE652E2-4D4B-45F0-AAF3-47092BB3E28D}" type="presOf" srcId="{B86406DD-C271-4DCD-80D1-E548BDD66179}" destId="{D478ED78-636F-4440-B2F6-459A308838B9}" srcOrd="0" destOrd="2" presId="urn:microsoft.com/office/officeart/2005/8/layout/vList5"/>
    <dgm:cxn modelId="{668EB7A6-F341-4920-9ECB-869F431D1B72}" srcId="{8DA26C09-AFE6-45A5-B47E-EB14D8FFDB10}" destId="{35FE0C47-3763-4879-A92B-35F60E9BF17F}" srcOrd="3" destOrd="0" parTransId="{3E20B3FB-A246-4905-8F6F-27434436F453}" sibTransId="{A4BD801E-0F3B-4C36-BDD0-3DEB51AB6654}"/>
    <dgm:cxn modelId="{D2EDFE46-1A26-441D-A8AC-EC5EBB65AB64}" srcId="{8DA26C09-AFE6-45A5-B47E-EB14D8FFDB10}" destId="{B86406DD-C271-4DCD-80D1-E548BDD66179}" srcOrd="2" destOrd="0" parTransId="{A37CB846-7C4C-41FF-B2E3-6EF89910C79B}" sibTransId="{0DF984E7-C82E-4DE9-AB4E-03F63CC1C6ED}"/>
    <dgm:cxn modelId="{675DA32C-D61D-4B6C-80B1-9B5BFE425405}" type="presOf" srcId="{35FE0C47-3763-4879-A92B-35F60E9BF17F}" destId="{D478ED78-636F-4440-B2F6-459A308838B9}" srcOrd="0" destOrd="3" presId="urn:microsoft.com/office/officeart/2005/8/layout/vList5"/>
    <dgm:cxn modelId="{1D038B33-0AEB-4758-8EAF-494FEF47E1C1}" srcId="{14CB6E6F-F1D3-4E88-A413-55BF66692858}" destId="{8DA26C09-AFE6-45A5-B47E-EB14D8FFDB10}" srcOrd="0" destOrd="0" parTransId="{C299A9CE-9C42-4B81-A3CE-B02F96AE2F9D}" sibTransId="{D203D5FA-8F39-4AC3-87F0-20D15EA56B1F}"/>
    <dgm:cxn modelId="{0DC7CC17-8064-445D-8457-8B9FFA6CA56F}" type="presOf" srcId="{8DA26C09-AFE6-45A5-B47E-EB14D8FFDB10}" destId="{3B4DD0C5-445C-4C91-9EF9-19CBAE922812}" srcOrd="0" destOrd="0" presId="urn:microsoft.com/office/officeart/2005/8/layout/vList5"/>
    <dgm:cxn modelId="{65B0D900-C2DA-4BD7-9980-28D5F9BB19FD}" type="presOf" srcId="{EDF12D8F-9EAD-4701-B75E-FC0408057BD2}" destId="{D478ED78-636F-4440-B2F6-459A308838B9}" srcOrd="0" destOrd="0" presId="urn:microsoft.com/office/officeart/2005/8/layout/vList5"/>
    <dgm:cxn modelId="{F369EB14-DF5A-4E88-98F8-0FD1B5B41BC0}" type="presParOf" srcId="{0F47ED9F-E16B-4EE4-ABEE-335017C3D791}" destId="{E03E5666-9DA7-4BAD-BCAD-2FB86BD67EBE}" srcOrd="0" destOrd="0" presId="urn:microsoft.com/office/officeart/2005/8/layout/vList5"/>
    <dgm:cxn modelId="{7E1593EF-EA0B-49B0-A5D6-6B478905C137}" type="presParOf" srcId="{E03E5666-9DA7-4BAD-BCAD-2FB86BD67EBE}" destId="{3B4DD0C5-445C-4C91-9EF9-19CBAE922812}" srcOrd="0" destOrd="0" presId="urn:microsoft.com/office/officeart/2005/8/layout/vList5"/>
    <dgm:cxn modelId="{B4D59D44-272E-4B39-914C-A0CAFA546862}" type="presParOf" srcId="{E03E5666-9DA7-4BAD-BCAD-2FB86BD67EBE}" destId="{D478ED78-636F-4440-B2F6-459A308838B9}" srcOrd="1" destOrd="0" presId="urn:microsoft.com/office/officeart/2005/8/layout/vList5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793326D9-0268-4565-AED8-AC9F18EA2525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8AF2FD1-2778-417F-A15F-489A82E1B357}">
      <dgm:prSet/>
      <dgm:spPr/>
      <dgm:t>
        <a:bodyPr/>
        <a:lstStyle/>
        <a:p>
          <a:pPr rtl="0"/>
          <a:r>
            <a:rPr lang="en-US" dirty="0" smtClean="0"/>
            <a:t>D/D of subpherinic abscess</a:t>
          </a:r>
          <a:endParaRPr lang="en-US" dirty="0"/>
        </a:p>
      </dgm:t>
    </dgm:pt>
    <dgm:pt modelId="{50047E4D-CE46-4114-8281-459F9BC494EF}" type="parTrans" cxnId="{E44375E6-B4ED-47FF-9619-5B99D3DE5BC4}">
      <dgm:prSet/>
      <dgm:spPr/>
      <dgm:t>
        <a:bodyPr/>
        <a:lstStyle/>
        <a:p>
          <a:endParaRPr lang="en-US"/>
        </a:p>
      </dgm:t>
    </dgm:pt>
    <dgm:pt modelId="{797E7909-EA95-49E2-A937-40D88E2645E9}" type="sibTrans" cxnId="{E44375E6-B4ED-47FF-9619-5B99D3DE5BC4}">
      <dgm:prSet/>
      <dgm:spPr/>
      <dgm:t>
        <a:bodyPr/>
        <a:lstStyle/>
        <a:p>
          <a:endParaRPr lang="en-US"/>
        </a:p>
      </dgm:t>
    </dgm:pt>
    <dgm:pt modelId="{FF97A22E-8D77-4A96-9413-4DD9AB433AA0}" type="pres">
      <dgm:prSet presAssocID="{793326D9-0268-4565-AED8-AC9F18EA25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B6BEDE-DAD1-47B1-A83D-E7E2AAAE349B}" type="pres">
      <dgm:prSet presAssocID="{88AF2FD1-2778-417F-A15F-489A82E1B35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1B8231-9349-48E5-B556-70303EBF95BB}" type="presOf" srcId="{793326D9-0268-4565-AED8-AC9F18EA2525}" destId="{FF97A22E-8D77-4A96-9413-4DD9AB433AA0}" srcOrd="0" destOrd="0" presId="urn:microsoft.com/office/officeart/2005/8/layout/vList2"/>
    <dgm:cxn modelId="{B0B94D09-5D52-412D-913A-15AF0F2677A1}" type="presOf" srcId="{88AF2FD1-2778-417F-A15F-489A82E1B357}" destId="{A6B6BEDE-DAD1-47B1-A83D-E7E2AAAE349B}" srcOrd="0" destOrd="0" presId="urn:microsoft.com/office/officeart/2005/8/layout/vList2"/>
    <dgm:cxn modelId="{E44375E6-B4ED-47FF-9619-5B99D3DE5BC4}" srcId="{793326D9-0268-4565-AED8-AC9F18EA2525}" destId="{88AF2FD1-2778-417F-A15F-489A82E1B357}" srcOrd="0" destOrd="0" parTransId="{50047E4D-CE46-4114-8281-459F9BC494EF}" sibTransId="{797E7909-EA95-49E2-A937-40D88E2645E9}"/>
    <dgm:cxn modelId="{4E465F66-2B6A-45D8-ADD7-B55AD178394E}" type="presParOf" srcId="{FF97A22E-8D77-4A96-9413-4DD9AB433AA0}" destId="{A6B6BEDE-DAD1-47B1-A83D-E7E2AAAE349B}" srcOrd="0" destOrd="0" presId="urn:microsoft.com/office/officeart/2005/8/layout/vList2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958A6F0-B7D7-48C9-BAA1-0A25740A4CE1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5571763-88EF-4678-BD70-DD86E3CFD830}">
      <dgm:prSet/>
      <dgm:spPr/>
      <dgm:t>
        <a:bodyPr/>
        <a:lstStyle/>
        <a:p>
          <a:pPr rtl="0"/>
          <a:r>
            <a:rPr lang="en-US" dirty="0" smtClean="0"/>
            <a:t>Pylephlebitis.</a:t>
          </a:r>
          <a:endParaRPr lang="en-US" dirty="0"/>
        </a:p>
      </dgm:t>
    </dgm:pt>
    <dgm:pt modelId="{F61E3342-DAC7-4189-93A3-EF2EEFE85622}" type="parTrans" cxnId="{C2AE6129-E451-4ED7-8DBC-AFAE83969A81}">
      <dgm:prSet/>
      <dgm:spPr/>
      <dgm:t>
        <a:bodyPr/>
        <a:lstStyle/>
        <a:p>
          <a:endParaRPr lang="en-US"/>
        </a:p>
      </dgm:t>
    </dgm:pt>
    <dgm:pt modelId="{3B70843B-8376-4389-857C-297873826DCB}" type="sibTrans" cxnId="{C2AE6129-E451-4ED7-8DBC-AFAE83969A81}">
      <dgm:prSet/>
      <dgm:spPr/>
      <dgm:t>
        <a:bodyPr/>
        <a:lstStyle/>
        <a:p>
          <a:endParaRPr lang="en-US"/>
        </a:p>
      </dgm:t>
    </dgm:pt>
    <dgm:pt modelId="{0F8A5047-9F64-47C0-B455-96DD0901BA7F}">
      <dgm:prSet/>
      <dgm:spPr/>
      <dgm:t>
        <a:bodyPr/>
        <a:lstStyle/>
        <a:p>
          <a:pPr rtl="0"/>
          <a:r>
            <a:rPr lang="en-US" dirty="0" smtClean="0"/>
            <a:t>Tropical abscess</a:t>
          </a:r>
          <a:endParaRPr lang="en-US" dirty="0"/>
        </a:p>
      </dgm:t>
    </dgm:pt>
    <dgm:pt modelId="{DEE89B8C-081A-4CB4-A575-2290F48A4E3F}" type="parTrans" cxnId="{829A3F5F-5CA2-4F5E-B49E-E3809EE82B51}">
      <dgm:prSet/>
      <dgm:spPr/>
      <dgm:t>
        <a:bodyPr/>
        <a:lstStyle/>
        <a:p>
          <a:endParaRPr lang="en-US"/>
        </a:p>
      </dgm:t>
    </dgm:pt>
    <dgm:pt modelId="{F71EF7A6-7D87-4E67-B9DC-F11671F9DFCD}" type="sibTrans" cxnId="{829A3F5F-5CA2-4F5E-B49E-E3809EE82B51}">
      <dgm:prSet/>
      <dgm:spPr/>
      <dgm:t>
        <a:bodyPr/>
        <a:lstStyle/>
        <a:p>
          <a:endParaRPr lang="en-US"/>
        </a:p>
      </dgm:t>
    </dgm:pt>
    <dgm:pt modelId="{B9BBCA24-141D-413B-BBAD-6D399EA69831}">
      <dgm:prSet/>
      <dgm:spPr/>
      <dgm:t>
        <a:bodyPr/>
        <a:lstStyle/>
        <a:p>
          <a:pPr rtl="0"/>
          <a:r>
            <a:rPr lang="en-US" dirty="0" smtClean="0"/>
            <a:t>Pulmonary collapse.</a:t>
          </a:r>
          <a:endParaRPr lang="en-US" dirty="0"/>
        </a:p>
      </dgm:t>
    </dgm:pt>
    <dgm:pt modelId="{D74525C5-964F-4EF0-865F-EB136387FE2B}" type="parTrans" cxnId="{B84007FA-3DB8-47E0-BCA5-58ACCCF7BA6D}">
      <dgm:prSet/>
      <dgm:spPr/>
      <dgm:t>
        <a:bodyPr/>
        <a:lstStyle/>
        <a:p>
          <a:endParaRPr lang="en-US"/>
        </a:p>
      </dgm:t>
    </dgm:pt>
    <dgm:pt modelId="{451FEE4B-F508-45A4-BD93-C9235114316E}" type="sibTrans" cxnId="{B84007FA-3DB8-47E0-BCA5-58ACCCF7BA6D}">
      <dgm:prSet/>
      <dgm:spPr/>
      <dgm:t>
        <a:bodyPr/>
        <a:lstStyle/>
        <a:p>
          <a:endParaRPr lang="en-US"/>
        </a:p>
      </dgm:t>
    </dgm:pt>
    <dgm:pt modelId="{ED9979B1-CB33-4485-9399-A0787915296C}">
      <dgm:prSet/>
      <dgm:spPr/>
      <dgm:t>
        <a:bodyPr/>
        <a:lstStyle/>
        <a:p>
          <a:pPr rtl="0"/>
          <a:r>
            <a:rPr lang="en-US" dirty="0" smtClean="0"/>
            <a:t>Empyema.</a:t>
          </a:r>
          <a:endParaRPr lang="en-US" dirty="0"/>
        </a:p>
      </dgm:t>
    </dgm:pt>
    <dgm:pt modelId="{D4589140-2148-4B55-8696-16F1E40C53A5}" type="parTrans" cxnId="{79530773-8214-40B8-9E1B-D0B4EBEC18CA}">
      <dgm:prSet/>
      <dgm:spPr/>
      <dgm:t>
        <a:bodyPr/>
        <a:lstStyle/>
        <a:p>
          <a:endParaRPr lang="en-US"/>
        </a:p>
      </dgm:t>
    </dgm:pt>
    <dgm:pt modelId="{4B7E4D01-D540-48AD-A8CF-89BAC7881E1C}" type="sibTrans" cxnId="{79530773-8214-40B8-9E1B-D0B4EBEC18CA}">
      <dgm:prSet/>
      <dgm:spPr/>
      <dgm:t>
        <a:bodyPr/>
        <a:lstStyle/>
        <a:p>
          <a:endParaRPr lang="en-US"/>
        </a:p>
      </dgm:t>
    </dgm:pt>
    <dgm:pt modelId="{B9F20B83-B3AD-41F4-B48D-8DBAE0E5E5DB}" type="pres">
      <dgm:prSet presAssocID="{B958A6F0-B7D7-48C9-BAA1-0A25740A4CE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1105DA-1162-4CD3-9A2E-4B343C5AF64A}" type="pres">
      <dgm:prSet presAssocID="{75571763-88EF-4678-BD70-DD86E3CFD830}" presName="circle1" presStyleLbl="node1" presStyleIdx="0" presStyleCnt="4"/>
      <dgm:spPr/>
    </dgm:pt>
    <dgm:pt modelId="{0945D403-A7A0-4995-A3DB-5C5A5A14B0F7}" type="pres">
      <dgm:prSet presAssocID="{75571763-88EF-4678-BD70-DD86E3CFD830}" presName="space" presStyleCnt="0"/>
      <dgm:spPr/>
    </dgm:pt>
    <dgm:pt modelId="{5A4C1D97-DE4D-4E09-BB31-066AF50C9359}" type="pres">
      <dgm:prSet presAssocID="{75571763-88EF-4678-BD70-DD86E3CFD830}" presName="rect1" presStyleLbl="alignAcc1" presStyleIdx="0" presStyleCnt="4"/>
      <dgm:spPr/>
      <dgm:t>
        <a:bodyPr/>
        <a:lstStyle/>
        <a:p>
          <a:endParaRPr lang="en-US"/>
        </a:p>
      </dgm:t>
    </dgm:pt>
    <dgm:pt modelId="{81C762DA-495D-4A40-B03B-81E43B5B6AE1}" type="pres">
      <dgm:prSet presAssocID="{0F8A5047-9F64-47C0-B455-96DD0901BA7F}" presName="vertSpace2" presStyleLbl="node1" presStyleIdx="0" presStyleCnt="4"/>
      <dgm:spPr/>
    </dgm:pt>
    <dgm:pt modelId="{769680E7-834E-447D-B877-E78FEC9B93B2}" type="pres">
      <dgm:prSet presAssocID="{0F8A5047-9F64-47C0-B455-96DD0901BA7F}" presName="circle2" presStyleLbl="node1" presStyleIdx="1" presStyleCnt="4"/>
      <dgm:spPr/>
    </dgm:pt>
    <dgm:pt modelId="{82EADDE3-EC51-41D1-8571-C5431485100E}" type="pres">
      <dgm:prSet presAssocID="{0F8A5047-9F64-47C0-B455-96DD0901BA7F}" presName="rect2" presStyleLbl="alignAcc1" presStyleIdx="1" presStyleCnt="4"/>
      <dgm:spPr/>
      <dgm:t>
        <a:bodyPr/>
        <a:lstStyle/>
        <a:p>
          <a:endParaRPr lang="en-US"/>
        </a:p>
      </dgm:t>
    </dgm:pt>
    <dgm:pt modelId="{37F53ACC-96E9-4258-81D9-5717F4D62422}" type="pres">
      <dgm:prSet presAssocID="{B9BBCA24-141D-413B-BBAD-6D399EA69831}" presName="vertSpace3" presStyleLbl="node1" presStyleIdx="1" presStyleCnt="4"/>
      <dgm:spPr/>
    </dgm:pt>
    <dgm:pt modelId="{55B940DC-CD08-41C3-8782-D2EC5AE69A17}" type="pres">
      <dgm:prSet presAssocID="{B9BBCA24-141D-413B-BBAD-6D399EA69831}" presName="circle3" presStyleLbl="node1" presStyleIdx="2" presStyleCnt="4"/>
      <dgm:spPr/>
    </dgm:pt>
    <dgm:pt modelId="{38978F74-A579-4630-92EA-DD29601F9F7B}" type="pres">
      <dgm:prSet presAssocID="{B9BBCA24-141D-413B-BBAD-6D399EA69831}" presName="rect3" presStyleLbl="alignAcc1" presStyleIdx="2" presStyleCnt="4"/>
      <dgm:spPr/>
      <dgm:t>
        <a:bodyPr/>
        <a:lstStyle/>
        <a:p>
          <a:endParaRPr lang="en-US"/>
        </a:p>
      </dgm:t>
    </dgm:pt>
    <dgm:pt modelId="{A78D9980-D4B2-46BD-BF1F-A59CE72ABA37}" type="pres">
      <dgm:prSet presAssocID="{ED9979B1-CB33-4485-9399-A0787915296C}" presName="vertSpace4" presStyleLbl="node1" presStyleIdx="2" presStyleCnt="4"/>
      <dgm:spPr/>
    </dgm:pt>
    <dgm:pt modelId="{5CAE468B-8168-4EC9-88C2-EB09870808A0}" type="pres">
      <dgm:prSet presAssocID="{ED9979B1-CB33-4485-9399-A0787915296C}" presName="circle4" presStyleLbl="node1" presStyleIdx="3" presStyleCnt="4"/>
      <dgm:spPr/>
    </dgm:pt>
    <dgm:pt modelId="{2C4FF0EA-9A5F-4F45-8CF3-584E35394B08}" type="pres">
      <dgm:prSet presAssocID="{ED9979B1-CB33-4485-9399-A0787915296C}" presName="rect4" presStyleLbl="alignAcc1" presStyleIdx="3" presStyleCnt="4"/>
      <dgm:spPr/>
      <dgm:t>
        <a:bodyPr/>
        <a:lstStyle/>
        <a:p>
          <a:endParaRPr lang="en-US"/>
        </a:p>
      </dgm:t>
    </dgm:pt>
    <dgm:pt modelId="{719DD6E3-A6EA-4422-BFCD-7B01FBC000E8}" type="pres">
      <dgm:prSet presAssocID="{75571763-88EF-4678-BD70-DD86E3CFD83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E8D756-41B3-4ABF-A5E3-3F2C68DBDE3E}" type="pres">
      <dgm:prSet presAssocID="{0F8A5047-9F64-47C0-B455-96DD0901BA7F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30DC3-66DE-4959-90D6-0C2336BDA967}" type="pres">
      <dgm:prSet presAssocID="{B9BBCA24-141D-413B-BBAD-6D399EA69831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DFDC28-258D-4088-9C44-69B309157143}" type="pres">
      <dgm:prSet presAssocID="{ED9979B1-CB33-4485-9399-A0787915296C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9A3F5F-5CA2-4F5E-B49E-E3809EE82B51}" srcId="{B958A6F0-B7D7-48C9-BAA1-0A25740A4CE1}" destId="{0F8A5047-9F64-47C0-B455-96DD0901BA7F}" srcOrd="1" destOrd="0" parTransId="{DEE89B8C-081A-4CB4-A575-2290F48A4E3F}" sibTransId="{F71EF7A6-7D87-4E67-B9DC-F11671F9DFCD}"/>
    <dgm:cxn modelId="{453C00EC-B4CA-4E7B-B5BF-32CEBF27D827}" type="presOf" srcId="{75571763-88EF-4678-BD70-DD86E3CFD830}" destId="{5A4C1D97-DE4D-4E09-BB31-066AF50C9359}" srcOrd="0" destOrd="0" presId="urn:microsoft.com/office/officeart/2005/8/layout/target3"/>
    <dgm:cxn modelId="{A58794AF-595D-42DF-9F05-626CC3B18324}" type="presOf" srcId="{ED9979B1-CB33-4485-9399-A0787915296C}" destId="{2C4FF0EA-9A5F-4F45-8CF3-584E35394B08}" srcOrd="0" destOrd="0" presId="urn:microsoft.com/office/officeart/2005/8/layout/target3"/>
    <dgm:cxn modelId="{4B1344F0-11E5-440E-BAEA-000EEF567F80}" type="presOf" srcId="{ED9979B1-CB33-4485-9399-A0787915296C}" destId="{A8DFDC28-258D-4088-9C44-69B309157143}" srcOrd="1" destOrd="0" presId="urn:microsoft.com/office/officeart/2005/8/layout/target3"/>
    <dgm:cxn modelId="{48AB88EB-2A4B-4C38-80D3-F09D87BF0D79}" type="presOf" srcId="{75571763-88EF-4678-BD70-DD86E3CFD830}" destId="{719DD6E3-A6EA-4422-BFCD-7B01FBC000E8}" srcOrd="1" destOrd="0" presId="urn:microsoft.com/office/officeart/2005/8/layout/target3"/>
    <dgm:cxn modelId="{63A18AFD-C3C0-4CE5-A2BD-0D0182A6AFC5}" type="presOf" srcId="{B9BBCA24-141D-413B-BBAD-6D399EA69831}" destId="{DC130DC3-66DE-4959-90D6-0C2336BDA967}" srcOrd="1" destOrd="0" presId="urn:microsoft.com/office/officeart/2005/8/layout/target3"/>
    <dgm:cxn modelId="{79530773-8214-40B8-9E1B-D0B4EBEC18CA}" srcId="{B958A6F0-B7D7-48C9-BAA1-0A25740A4CE1}" destId="{ED9979B1-CB33-4485-9399-A0787915296C}" srcOrd="3" destOrd="0" parTransId="{D4589140-2148-4B55-8696-16F1E40C53A5}" sibTransId="{4B7E4D01-D540-48AD-A8CF-89BAC7881E1C}"/>
    <dgm:cxn modelId="{243D599A-C921-49CB-86B6-B9A6ADBEB055}" type="presOf" srcId="{0F8A5047-9F64-47C0-B455-96DD0901BA7F}" destId="{82EADDE3-EC51-41D1-8571-C5431485100E}" srcOrd="0" destOrd="0" presId="urn:microsoft.com/office/officeart/2005/8/layout/target3"/>
    <dgm:cxn modelId="{77FCAF1D-21E3-4920-99F6-679AD1CCD88C}" type="presOf" srcId="{B958A6F0-B7D7-48C9-BAA1-0A25740A4CE1}" destId="{B9F20B83-B3AD-41F4-B48D-8DBAE0E5E5DB}" srcOrd="0" destOrd="0" presId="urn:microsoft.com/office/officeart/2005/8/layout/target3"/>
    <dgm:cxn modelId="{C86F51CC-E120-44A1-97E8-661A8D79879F}" type="presOf" srcId="{0F8A5047-9F64-47C0-B455-96DD0901BA7F}" destId="{B9E8D756-41B3-4ABF-A5E3-3F2C68DBDE3E}" srcOrd="1" destOrd="0" presId="urn:microsoft.com/office/officeart/2005/8/layout/target3"/>
    <dgm:cxn modelId="{B84007FA-3DB8-47E0-BCA5-58ACCCF7BA6D}" srcId="{B958A6F0-B7D7-48C9-BAA1-0A25740A4CE1}" destId="{B9BBCA24-141D-413B-BBAD-6D399EA69831}" srcOrd="2" destOrd="0" parTransId="{D74525C5-964F-4EF0-865F-EB136387FE2B}" sibTransId="{451FEE4B-F508-45A4-BD93-C9235114316E}"/>
    <dgm:cxn modelId="{C2AE6129-E451-4ED7-8DBC-AFAE83969A81}" srcId="{B958A6F0-B7D7-48C9-BAA1-0A25740A4CE1}" destId="{75571763-88EF-4678-BD70-DD86E3CFD830}" srcOrd="0" destOrd="0" parTransId="{F61E3342-DAC7-4189-93A3-EF2EEFE85622}" sibTransId="{3B70843B-8376-4389-857C-297873826DCB}"/>
    <dgm:cxn modelId="{2B893484-56E6-4B4E-8C3E-391AB0C7C02F}" type="presOf" srcId="{B9BBCA24-141D-413B-BBAD-6D399EA69831}" destId="{38978F74-A579-4630-92EA-DD29601F9F7B}" srcOrd="0" destOrd="0" presId="urn:microsoft.com/office/officeart/2005/8/layout/target3"/>
    <dgm:cxn modelId="{C73C6AFE-BCEE-4D1D-AD8F-EE491D8AB933}" type="presParOf" srcId="{B9F20B83-B3AD-41F4-B48D-8DBAE0E5E5DB}" destId="{D61105DA-1162-4CD3-9A2E-4B343C5AF64A}" srcOrd="0" destOrd="0" presId="urn:microsoft.com/office/officeart/2005/8/layout/target3"/>
    <dgm:cxn modelId="{1313BD80-FEE8-4038-AB5E-275B7BF3F4B8}" type="presParOf" srcId="{B9F20B83-B3AD-41F4-B48D-8DBAE0E5E5DB}" destId="{0945D403-A7A0-4995-A3DB-5C5A5A14B0F7}" srcOrd="1" destOrd="0" presId="urn:microsoft.com/office/officeart/2005/8/layout/target3"/>
    <dgm:cxn modelId="{C4F1FC9E-0B3C-4C50-9F3E-2E3B50F0CEB0}" type="presParOf" srcId="{B9F20B83-B3AD-41F4-B48D-8DBAE0E5E5DB}" destId="{5A4C1D97-DE4D-4E09-BB31-066AF50C9359}" srcOrd="2" destOrd="0" presId="urn:microsoft.com/office/officeart/2005/8/layout/target3"/>
    <dgm:cxn modelId="{07EA06AD-ECB2-478F-87F9-E187C0481C43}" type="presParOf" srcId="{B9F20B83-B3AD-41F4-B48D-8DBAE0E5E5DB}" destId="{81C762DA-495D-4A40-B03B-81E43B5B6AE1}" srcOrd="3" destOrd="0" presId="urn:microsoft.com/office/officeart/2005/8/layout/target3"/>
    <dgm:cxn modelId="{FFCB9C50-A6FD-45DE-8347-619CE70A55EC}" type="presParOf" srcId="{B9F20B83-B3AD-41F4-B48D-8DBAE0E5E5DB}" destId="{769680E7-834E-447D-B877-E78FEC9B93B2}" srcOrd="4" destOrd="0" presId="urn:microsoft.com/office/officeart/2005/8/layout/target3"/>
    <dgm:cxn modelId="{D5E5725C-B780-43E6-ADB3-F5C7C2709F05}" type="presParOf" srcId="{B9F20B83-B3AD-41F4-B48D-8DBAE0E5E5DB}" destId="{82EADDE3-EC51-41D1-8571-C5431485100E}" srcOrd="5" destOrd="0" presId="urn:microsoft.com/office/officeart/2005/8/layout/target3"/>
    <dgm:cxn modelId="{20FD4100-F032-4AC7-91F9-D2BB618F3CCB}" type="presParOf" srcId="{B9F20B83-B3AD-41F4-B48D-8DBAE0E5E5DB}" destId="{37F53ACC-96E9-4258-81D9-5717F4D62422}" srcOrd="6" destOrd="0" presId="urn:microsoft.com/office/officeart/2005/8/layout/target3"/>
    <dgm:cxn modelId="{24766EB2-C3D4-42D6-B0CE-25D245749C1D}" type="presParOf" srcId="{B9F20B83-B3AD-41F4-B48D-8DBAE0E5E5DB}" destId="{55B940DC-CD08-41C3-8782-D2EC5AE69A17}" srcOrd="7" destOrd="0" presId="urn:microsoft.com/office/officeart/2005/8/layout/target3"/>
    <dgm:cxn modelId="{CE55E67F-E40D-4BF0-9D68-B12C5B88808F}" type="presParOf" srcId="{B9F20B83-B3AD-41F4-B48D-8DBAE0E5E5DB}" destId="{38978F74-A579-4630-92EA-DD29601F9F7B}" srcOrd="8" destOrd="0" presId="urn:microsoft.com/office/officeart/2005/8/layout/target3"/>
    <dgm:cxn modelId="{DF60A5AA-5E5F-40DB-96A6-031E37B1386F}" type="presParOf" srcId="{B9F20B83-B3AD-41F4-B48D-8DBAE0E5E5DB}" destId="{A78D9980-D4B2-46BD-BF1F-A59CE72ABA37}" srcOrd="9" destOrd="0" presId="urn:microsoft.com/office/officeart/2005/8/layout/target3"/>
    <dgm:cxn modelId="{8283D0DD-76D9-4BD6-B4F9-CAF57F164692}" type="presParOf" srcId="{B9F20B83-B3AD-41F4-B48D-8DBAE0E5E5DB}" destId="{5CAE468B-8168-4EC9-88C2-EB09870808A0}" srcOrd="10" destOrd="0" presId="urn:microsoft.com/office/officeart/2005/8/layout/target3"/>
    <dgm:cxn modelId="{0C7B8591-27DF-49B8-90AC-30FE63C6B72D}" type="presParOf" srcId="{B9F20B83-B3AD-41F4-B48D-8DBAE0E5E5DB}" destId="{2C4FF0EA-9A5F-4F45-8CF3-584E35394B08}" srcOrd="11" destOrd="0" presId="urn:microsoft.com/office/officeart/2005/8/layout/target3"/>
    <dgm:cxn modelId="{44F9A102-1A74-4A4D-B16F-8DD01CF19A3D}" type="presParOf" srcId="{B9F20B83-B3AD-41F4-B48D-8DBAE0E5E5DB}" destId="{719DD6E3-A6EA-4422-BFCD-7B01FBC000E8}" srcOrd="12" destOrd="0" presId="urn:microsoft.com/office/officeart/2005/8/layout/target3"/>
    <dgm:cxn modelId="{11FC4751-0405-47D4-8714-BF48A6161168}" type="presParOf" srcId="{B9F20B83-B3AD-41F4-B48D-8DBAE0E5E5DB}" destId="{B9E8D756-41B3-4ABF-A5E3-3F2C68DBDE3E}" srcOrd="13" destOrd="0" presId="urn:microsoft.com/office/officeart/2005/8/layout/target3"/>
    <dgm:cxn modelId="{757A3A12-6D51-4AFE-A371-87B5886F0F8D}" type="presParOf" srcId="{B9F20B83-B3AD-41F4-B48D-8DBAE0E5E5DB}" destId="{DC130DC3-66DE-4959-90D6-0C2336BDA967}" srcOrd="14" destOrd="0" presId="urn:microsoft.com/office/officeart/2005/8/layout/target3"/>
    <dgm:cxn modelId="{6C8BEB9F-C1BE-44C3-8058-7A8F0152FE4A}" type="presParOf" srcId="{B9F20B83-B3AD-41F4-B48D-8DBAE0E5E5DB}" destId="{A8DFDC28-258D-4088-9C44-69B309157143}" srcOrd="15" destOrd="0" presId="urn:microsoft.com/office/officeart/2005/8/layout/target3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0636167-9720-4122-9672-CD4F1BF1CF1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E08EC3D-8C72-4C1F-83E9-5ED4E8A2CCEA}">
      <dgm:prSet/>
      <dgm:spPr/>
      <dgm:t>
        <a:bodyPr/>
        <a:lstStyle/>
        <a:p>
          <a:pPr rtl="0"/>
          <a:r>
            <a:rPr lang="en-US" dirty="0" smtClean="0"/>
            <a:t>investigations</a:t>
          </a:r>
          <a:endParaRPr lang="en-US" dirty="0"/>
        </a:p>
      </dgm:t>
    </dgm:pt>
    <dgm:pt modelId="{61B0DE97-6835-458F-8CCE-18583A8040F2}" type="parTrans" cxnId="{83761E45-2B1E-4C79-B4FB-8041BBDBD5CA}">
      <dgm:prSet/>
      <dgm:spPr/>
      <dgm:t>
        <a:bodyPr/>
        <a:lstStyle/>
        <a:p>
          <a:endParaRPr lang="en-US"/>
        </a:p>
      </dgm:t>
    </dgm:pt>
    <dgm:pt modelId="{F618D4FD-4E99-4CFE-B57E-1015D9321A22}" type="sibTrans" cxnId="{83761E45-2B1E-4C79-B4FB-8041BBDBD5CA}">
      <dgm:prSet/>
      <dgm:spPr/>
      <dgm:t>
        <a:bodyPr/>
        <a:lstStyle/>
        <a:p>
          <a:endParaRPr lang="en-US"/>
        </a:p>
      </dgm:t>
    </dgm:pt>
    <dgm:pt modelId="{D04704F9-01CE-422D-BC84-98656707FEAB}" type="pres">
      <dgm:prSet presAssocID="{20636167-9720-4122-9672-CD4F1BF1CF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A80C69-494C-4824-BA74-B533C541950A}" type="pres">
      <dgm:prSet presAssocID="{6E08EC3D-8C72-4C1F-83E9-5ED4E8A2CC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4324F2-2727-45D3-8CD9-433529D66EEF}" type="presOf" srcId="{20636167-9720-4122-9672-CD4F1BF1CF12}" destId="{D04704F9-01CE-422D-BC84-98656707FEAB}" srcOrd="0" destOrd="0" presId="urn:microsoft.com/office/officeart/2005/8/layout/vList2"/>
    <dgm:cxn modelId="{83761E45-2B1E-4C79-B4FB-8041BBDBD5CA}" srcId="{20636167-9720-4122-9672-CD4F1BF1CF12}" destId="{6E08EC3D-8C72-4C1F-83E9-5ED4E8A2CCEA}" srcOrd="0" destOrd="0" parTransId="{61B0DE97-6835-458F-8CCE-18583A8040F2}" sibTransId="{F618D4FD-4E99-4CFE-B57E-1015D9321A22}"/>
    <dgm:cxn modelId="{0CF80F6D-2B68-40D8-A3AD-08C54DBEA96A}" type="presOf" srcId="{6E08EC3D-8C72-4C1F-83E9-5ED4E8A2CCEA}" destId="{25A80C69-494C-4824-BA74-B533C541950A}" srcOrd="0" destOrd="0" presId="urn:microsoft.com/office/officeart/2005/8/layout/vList2"/>
    <dgm:cxn modelId="{FDCA6731-2E29-43C7-B14C-1247D242B97E}" type="presParOf" srcId="{D04704F9-01CE-422D-BC84-98656707FEAB}" destId="{25A80C69-494C-4824-BA74-B533C541950A}" srcOrd="0" destOrd="0" presId="urn:microsoft.com/office/officeart/2005/8/layout/vList2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FF16071-344C-446C-ADAF-2D105141B823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1718815-1C41-4B30-9E3B-3EBC36782D15}">
      <dgm:prSet/>
      <dgm:spPr/>
      <dgm:t>
        <a:bodyPr/>
        <a:lstStyle/>
        <a:p>
          <a:pPr rtl="0"/>
          <a:r>
            <a:rPr lang="en-US" dirty="0" smtClean="0"/>
            <a:t>Treatment </a:t>
          </a:r>
          <a:endParaRPr lang="en-US" dirty="0"/>
        </a:p>
      </dgm:t>
    </dgm:pt>
    <dgm:pt modelId="{D7B27164-D2F6-43ED-8D57-17C03C38DC23}" type="parTrans" cxnId="{B3161F19-E25C-41F1-8FFF-76C74D716C4C}">
      <dgm:prSet/>
      <dgm:spPr/>
      <dgm:t>
        <a:bodyPr/>
        <a:lstStyle/>
        <a:p>
          <a:endParaRPr lang="en-US"/>
        </a:p>
      </dgm:t>
    </dgm:pt>
    <dgm:pt modelId="{98110D28-0B19-4DD5-86B6-035D0A31FD44}" type="sibTrans" cxnId="{B3161F19-E25C-41F1-8FFF-76C74D716C4C}">
      <dgm:prSet/>
      <dgm:spPr/>
      <dgm:t>
        <a:bodyPr/>
        <a:lstStyle/>
        <a:p>
          <a:endParaRPr lang="en-US"/>
        </a:p>
      </dgm:t>
    </dgm:pt>
    <dgm:pt modelId="{3E2ED50C-D933-453F-B827-CDFB4C1FB088}" type="pres">
      <dgm:prSet presAssocID="{BFF16071-344C-446C-ADAF-2D105141B8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7ED3E4-0346-4391-B52E-9E93CFEBFDA9}" type="pres">
      <dgm:prSet presAssocID="{E1718815-1C41-4B30-9E3B-3EBC36782D1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161F19-E25C-41F1-8FFF-76C74D716C4C}" srcId="{BFF16071-344C-446C-ADAF-2D105141B823}" destId="{E1718815-1C41-4B30-9E3B-3EBC36782D15}" srcOrd="0" destOrd="0" parTransId="{D7B27164-D2F6-43ED-8D57-17C03C38DC23}" sibTransId="{98110D28-0B19-4DD5-86B6-035D0A31FD44}"/>
    <dgm:cxn modelId="{B4358C80-955A-40F6-975F-703C75087502}" type="presOf" srcId="{E1718815-1C41-4B30-9E3B-3EBC36782D15}" destId="{0A7ED3E4-0346-4391-B52E-9E93CFEBFDA9}" srcOrd="0" destOrd="0" presId="urn:microsoft.com/office/officeart/2005/8/layout/vList2"/>
    <dgm:cxn modelId="{F7AD3BDF-070A-4533-90A7-B26D1EDDD8B3}" type="presOf" srcId="{BFF16071-344C-446C-ADAF-2D105141B823}" destId="{3E2ED50C-D933-453F-B827-CDFB4C1FB088}" srcOrd="0" destOrd="0" presId="urn:microsoft.com/office/officeart/2005/8/layout/vList2"/>
    <dgm:cxn modelId="{3DACC560-5931-47E0-AB5E-FE528E0129B8}" type="presParOf" srcId="{3E2ED50C-D933-453F-B827-CDFB4C1FB088}" destId="{0A7ED3E4-0346-4391-B52E-9E93CFEBFDA9}" srcOrd="0" destOrd="0" presId="urn:microsoft.com/office/officeart/2005/8/layout/vList2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D275F9E-0414-4A97-B2E8-4ABF37BE094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CFD2DA0-FFDF-4784-8633-6A3A12B8C768}">
      <dgm:prSet/>
      <dgm:spPr/>
      <dgm:t>
        <a:bodyPr/>
        <a:lstStyle/>
        <a:p>
          <a:pPr rtl="0"/>
          <a:r>
            <a:rPr lang="en-US" dirty="0" smtClean="0"/>
            <a:t>Percutaneous drainage</a:t>
          </a:r>
          <a:endParaRPr lang="en-US" dirty="0"/>
        </a:p>
      </dgm:t>
    </dgm:pt>
    <dgm:pt modelId="{036CE745-8BA6-4BDE-8ACB-DDB2B2F74521}" type="parTrans" cxnId="{667BAA44-53B6-4E15-9053-A1EE3A4E3AA4}">
      <dgm:prSet/>
      <dgm:spPr/>
      <dgm:t>
        <a:bodyPr/>
        <a:lstStyle/>
        <a:p>
          <a:endParaRPr lang="en-US"/>
        </a:p>
      </dgm:t>
    </dgm:pt>
    <dgm:pt modelId="{9B27143C-CDDA-45D3-A151-87238D15BB20}" type="sibTrans" cxnId="{667BAA44-53B6-4E15-9053-A1EE3A4E3AA4}">
      <dgm:prSet/>
      <dgm:spPr/>
      <dgm:t>
        <a:bodyPr/>
        <a:lstStyle/>
        <a:p>
          <a:endParaRPr lang="en-US"/>
        </a:p>
      </dgm:t>
    </dgm:pt>
    <dgm:pt modelId="{3D60EAB2-3160-4AB9-8BA0-540AD0570DBB}">
      <dgm:prSet/>
      <dgm:spPr/>
      <dgm:t>
        <a:bodyPr/>
        <a:lstStyle/>
        <a:p>
          <a:pPr rtl="0"/>
          <a:r>
            <a:rPr lang="en-US" dirty="0" smtClean="0"/>
            <a:t>Insert a percutaneous drainage tube blindly, under combined ultrasonic or CT control.</a:t>
          </a:r>
          <a:endParaRPr lang="en-US" dirty="0"/>
        </a:p>
      </dgm:t>
    </dgm:pt>
    <dgm:pt modelId="{4C521AEB-7110-4EBF-9D32-B624B7381C32}" type="parTrans" cxnId="{91B8308B-3CB6-4E6E-9EEE-6C5E9068F4B3}">
      <dgm:prSet/>
      <dgm:spPr/>
      <dgm:t>
        <a:bodyPr/>
        <a:lstStyle/>
        <a:p>
          <a:endParaRPr lang="en-US"/>
        </a:p>
      </dgm:t>
    </dgm:pt>
    <dgm:pt modelId="{D58FF166-32C9-42F2-AA87-D72D798EE9C2}" type="sibTrans" cxnId="{91B8308B-3CB6-4E6E-9EEE-6C5E9068F4B3}">
      <dgm:prSet/>
      <dgm:spPr/>
      <dgm:t>
        <a:bodyPr/>
        <a:lstStyle/>
        <a:p>
          <a:endParaRPr lang="en-US"/>
        </a:p>
      </dgm:t>
    </dgm:pt>
    <dgm:pt modelId="{069225BB-46E4-4E93-9C2E-E5DFBD9A2F63}">
      <dgm:prSet/>
      <dgm:spPr/>
      <dgm:t>
        <a:bodyPr/>
        <a:lstStyle/>
        <a:p>
          <a:pPr rtl="0"/>
          <a:r>
            <a:rPr lang="en-US" dirty="0" smtClean="0"/>
            <a:t>Same tube can be used to instill antibiotic solutions into abscess cavity.</a:t>
          </a:r>
          <a:endParaRPr lang="en-US" dirty="0"/>
        </a:p>
      </dgm:t>
    </dgm:pt>
    <dgm:pt modelId="{2A8E2D29-9C0C-4B4F-8972-95A45F6D5D54}" type="parTrans" cxnId="{840511CA-051A-4D40-9232-E9DBC96F1042}">
      <dgm:prSet/>
      <dgm:spPr/>
      <dgm:t>
        <a:bodyPr/>
        <a:lstStyle/>
        <a:p>
          <a:endParaRPr lang="en-US"/>
        </a:p>
      </dgm:t>
    </dgm:pt>
    <dgm:pt modelId="{CB2AD870-F8D1-4421-8902-2D101960379D}" type="sibTrans" cxnId="{840511CA-051A-4D40-9232-E9DBC96F1042}">
      <dgm:prSet/>
      <dgm:spPr/>
      <dgm:t>
        <a:bodyPr/>
        <a:lstStyle/>
        <a:p>
          <a:endParaRPr lang="en-US"/>
        </a:p>
      </dgm:t>
    </dgm:pt>
    <dgm:pt modelId="{B00E2A25-4D16-4897-9C85-D10C363C575E}" type="pres">
      <dgm:prSet presAssocID="{5D275F9E-0414-4A97-B2E8-4ABF37BE09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79FCC5-0016-4506-A573-2F07490E8A7D}" type="pres">
      <dgm:prSet presAssocID="{3CFD2DA0-FFDF-4784-8633-6A3A12B8C768}" presName="linNode" presStyleCnt="0"/>
      <dgm:spPr/>
    </dgm:pt>
    <dgm:pt modelId="{A4E9ADCD-8E76-46EF-A6B9-254F58FB474C}" type="pres">
      <dgm:prSet presAssocID="{3CFD2DA0-FFDF-4784-8633-6A3A12B8C76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7FEB8E-AD3C-4C63-893A-BE8EBCD6792E}" type="pres">
      <dgm:prSet presAssocID="{3CFD2DA0-FFDF-4784-8633-6A3A12B8C768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7BAA44-53B6-4E15-9053-A1EE3A4E3AA4}" srcId="{5D275F9E-0414-4A97-B2E8-4ABF37BE0943}" destId="{3CFD2DA0-FFDF-4784-8633-6A3A12B8C768}" srcOrd="0" destOrd="0" parTransId="{036CE745-8BA6-4BDE-8ACB-DDB2B2F74521}" sibTransId="{9B27143C-CDDA-45D3-A151-87238D15BB20}"/>
    <dgm:cxn modelId="{99728D3A-567C-4D5D-836A-24CEBDE3F071}" type="presOf" srcId="{3D60EAB2-3160-4AB9-8BA0-540AD0570DBB}" destId="{997FEB8E-AD3C-4C63-893A-BE8EBCD6792E}" srcOrd="0" destOrd="0" presId="urn:microsoft.com/office/officeart/2005/8/layout/vList5"/>
    <dgm:cxn modelId="{2729712D-E083-4BED-8469-1A563DB3DD02}" type="presOf" srcId="{069225BB-46E4-4E93-9C2E-E5DFBD9A2F63}" destId="{997FEB8E-AD3C-4C63-893A-BE8EBCD6792E}" srcOrd="0" destOrd="1" presId="urn:microsoft.com/office/officeart/2005/8/layout/vList5"/>
    <dgm:cxn modelId="{91B8308B-3CB6-4E6E-9EEE-6C5E9068F4B3}" srcId="{3CFD2DA0-FFDF-4784-8633-6A3A12B8C768}" destId="{3D60EAB2-3160-4AB9-8BA0-540AD0570DBB}" srcOrd="0" destOrd="0" parTransId="{4C521AEB-7110-4EBF-9D32-B624B7381C32}" sibTransId="{D58FF166-32C9-42F2-AA87-D72D798EE9C2}"/>
    <dgm:cxn modelId="{9D54A4E7-0C4E-4E7F-AFD3-A09E9EC99FB8}" type="presOf" srcId="{3CFD2DA0-FFDF-4784-8633-6A3A12B8C768}" destId="{A4E9ADCD-8E76-46EF-A6B9-254F58FB474C}" srcOrd="0" destOrd="0" presId="urn:microsoft.com/office/officeart/2005/8/layout/vList5"/>
    <dgm:cxn modelId="{29851DE4-42C9-47B4-A64E-F495BF0C1B4C}" type="presOf" srcId="{5D275F9E-0414-4A97-B2E8-4ABF37BE0943}" destId="{B00E2A25-4D16-4897-9C85-D10C363C575E}" srcOrd="0" destOrd="0" presId="urn:microsoft.com/office/officeart/2005/8/layout/vList5"/>
    <dgm:cxn modelId="{840511CA-051A-4D40-9232-E9DBC96F1042}" srcId="{3CFD2DA0-FFDF-4784-8633-6A3A12B8C768}" destId="{069225BB-46E4-4E93-9C2E-E5DFBD9A2F63}" srcOrd="1" destOrd="0" parTransId="{2A8E2D29-9C0C-4B4F-8972-95A45F6D5D54}" sibTransId="{CB2AD870-F8D1-4421-8902-2D101960379D}"/>
    <dgm:cxn modelId="{50F0C174-E72C-4F61-A804-9B91D6AC5B2C}" type="presParOf" srcId="{B00E2A25-4D16-4897-9C85-D10C363C575E}" destId="{6A79FCC5-0016-4506-A573-2F07490E8A7D}" srcOrd="0" destOrd="0" presId="urn:microsoft.com/office/officeart/2005/8/layout/vList5"/>
    <dgm:cxn modelId="{BEDDF9A8-5BAC-455F-AC28-16B53B683025}" type="presParOf" srcId="{6A79FCC5-0016-4506-A573-2F07490E8A7D}" destId="{A4E9ADCD-8E76-46EF-A6B9-254F58FB474C}" srcOrd="0" destOrd="0" presId="urn:microsoft.com/office/officeart/2005/8/layout/vList5"/>
    <dgm:cxn modelId="{284F781F-7125-4C0F-8917-D45DD324C904}" type="presParOf" srcId="{6A79FCC5-0016-4506-A573-2F07490E8A7D}" destId="{997FEB8E-AD3C-4C63-893A-BE8EBCD6792E}" srcOrd="1" destOrd="0" presId="urn:microsoft.com/office/officeart/2005/8/layout/vList5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B9DDD543-C33B-4130-BC72-0DEF5E2189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C94E21B-997E-40D2-BFF6-FB9FD3517C4A}">
      <dgm:prSet/>
      <dgm:spPr/>
      <dgm:t>
        <a:bodyPr/>
        <a:lstStyle/>
        <a:p>
          <a:pPr rtl="0"/>
          <a:r>
            <a:rPr lang="en-US" dirty="0" smtClean="0"/>
            <a:t>Surgical drainage </a:t>
          </a:r>
          <a:endParaRPr lang="en-US" dirty="0"/>
        </a:p>
      </dgm:t>
    </dgm:pt>
    <dgm:pt modelId="{5088DD2C-F2BC-4DC2-87FC-B0B289C25877}" type="parTrans" cxnId="{AF420615-A0AA-414C-A891-F50485D5D96D}">
      <dgm:prSet/>
      <dgm:spPr/>
      <dgm:t>
        <a:bodyPr/>
        <a:lstStyle/>
        <a:p>
          <a:endParaRPr lang="en-US"/>
        </a:p>
      </dgm:t>
    </dgm:pt>
    <dgm:pt modelId="{0AC5207F-E7BF-4071-BED9-A770E4D4CC96}" type="sibTrans" cxnId="{AF420615-A0AA-414C-A891-F50485D5D96D}">
      <dgm:prSet/>
      <dgm:spPr/>
      <dgm:t>
        <a:bodyPr/>
        <a:lstStyle/>
        <a:p>
          <a:endParaRPr lang="en-US"/>
        </a:p>
      </dgm:t>
    </dgm:pt>
    <dgm:pt modelId="{0866FD8A-EF8E-4E12-8692-980166395CA7}" type="pres">
      <dgm:prSet presAssocID="{B9DDD543-C33B-4130-BC72-0DEF5E2189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7CDD5E-01E6-4A14-8E9B-4E79AF4F3197}" type="pres">
      <dgm:prSet presAssocID="{FC94E21B-997E-40D2-BFF6-FB9FD3517C4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095046-1FA0-4671-A6C6-1FC92854CEEB}" type="presOf" srcId="{FC94E21B-997E-40D2-BFF6-FB9FD3517C4A}" destId="{2A7CDD5E-01E6-4A14-8E9B-4E79AF4F3197}" srcOrd="0" destOrd="0" presId="urn:microsoft.com/office/officeart/2005/8/layout/vList2"/>
    <dgm:cxn modelId="{4598868E-7A2C-483E-8162-F61D14A944EE}" type="presOf" srcId="{B9DDD543-C33B-4130-BC72-0DEF5E2189D7}" destId="{0866FD8A-EF8E-4E12-8692-980166395CA7}" srcOrd="0" destOrd="0" presId="urn:microsoft.com/office/officeart/2005/8/layout/vList2"/>
    <dgm:cxn modelId="{AF420615-A0AA-414C-A891-F50485D5D96D}" srcId="{B9DDD543-C33B-4130-BC72-0DEF5E2189D7}" destId="{FC94E21B-997E-40D2-BFF6-FB9FD3517C4A}" srcOrd="0" destOrd="0" parTransId="{5088DD2C-F2BC-4DC2-87FC-B0B289C25877}" sibTransId="{0AC5207F-E7BF-4071-BED9-A770E4D4CC96}"/>
    <dgm:cxn modelId="{A7E3ED81-7D63-4008-8A70-A7C39FACED0D}" type="presParOf" srcId="{0866FD8A-EF8E-4E12-8692-980166395CA7}" destId="{2A7CDD5E-01E6-4A14-8E9B-4E79AF4F3197}" srcOrd="0" destOrd="0" presId="urn:microsoft.com/office/officeart/2005/8/layout/vList2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E7CEE19E-10D9-40E6-A2D6-9E08254CD9D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6176C91-1EE6-4925-B80F-2C5D61138B49}">
      <dgm:prSet/>
      <dgm:spPr/>
      <dgm:t>
        <a:bodyPr/>
        <a:lstStyle/>
        <a:p>
          <a:pPr rtl="0"/>
          <a:r>
            <a:rPr lang="en-US" b="1" dirty="0" smtClean="0"/>
            <a:t>Incision</a:t>
          </a:r>
          <a:endParaRPr lang="en-US" dirty="0"/>
        </a:p>
      </dgm:t>
    </dgm:pt>
    <dgm:pt modelId="{9EB3FFA8-64FC-4114-8D9C-A26869110C1F}" type="parTrans" cxnId="{7A2AA90D-0BAD-4462-8A35-5CD7AA1826F4}">
      <dgm:prSet/>
      <dgm:spPr/>
      <dgm:t>
        <a:bodyPr/>
        <a:lstStyle/>
        <a:p>
          <a:endParaRPr lang="en-US"/>
        </a:p>
      </dgm:t>
    </dgm:pt>
    <dgm:pt modelId="{79B74A8D-C00E-48C8-8761-3E91632D1541}" type="sibTrans" cxnId="{7A2AA90D-0BAD-4462-8A35-5CD7AA1826F4}">
      <dgm:prSet/>
      <dgm:spPr/>
      <dgm:t>
        <a:bodyPr/>
        <a:lstStyle/>
        <a:p>
          <a:endParaRPr lang="en-US"/>
        </a:p>
      </dgm:t>
    </dgm:pt>
    <dgm:pt modelId="{7F079EE8-BFE6-4A17-AE4F-C08C571081C9}">
      <dgm:prSet/>
      <dgm:spPr/>
      <dgm:t>
        <a:bodyPr/>
        <a:lstStyle/>
        <a:p>
          <a:pPr rtl="0"/>
          <a:r>
            <a:rPr lang="en-US" b="1" dirty="0" smtClean="0"/>
            <a:t>If a swelling can be detected, incision is made over the site of maximum tenderness, or over any area where edema or redness is present.</a:t>
          </a:r>
          <a:endParaRPr lang="en-US" dirty="0"/>
        </a:p>
      </dgm:t>
    </dgm:pt>
    <dgm:pt modelId="{EDEB2917-D2C0-4A73-AE77-5D75139C7ABB}" type="parTrans" cxnId="{A9F7C8C1-9D7A-43C9-BB33-986C72E7A237}">
      <dgm:prSet/>
      <dgm:spPr/>
      <dgm:t>
        <a:bodyPr/>
        <a:lstStyle/>
        <a:p>
          <a:endParaRPr lang="en-US"/>
        </a:p>
      </dgm:t>
    </dgm:pt>
    <dgm:pt modelId="{6A86564B-192C-4E46-B3CF-04DADA2623AF}" type="sibTrans" cxnId="{A9F7C8C1-9D7A-43C9-BB33-986C72E7A237}">
      <dgm:prSet/>
      <dgm:spPr/>
      <dgm:t>
        <a:bodyPr/>
        <a:lstStyle/>
        <a:p>
          <a:endParaRPr lang="en-US"/>
        </a:p>
      </dgm:t>
    </dgm:pt>
    <dgm:pt modelId="{AD96D929-E3A6-4283-B9A2-1ADB4934321E}">
      <dgm:prSet/>
      <dgm:spPr/>
      <dgm:t>
        <a:bodyPr/>
        <a:lstStyle/>
        <a:p>
          <a:pPr rtl="0"/>
          <a:r>
            <a:rPr lang="en-US" b="1" dirty="0" smtClean="0"/>
            <a:t>If no swelling is apparent, subphrenic spaces should be explored either by anterior sub costal approach or from behind after removal of outer part of 12</a:t>
          </a:r>
          <a:r>
            <a:rPr lang="en-US" b="1" baseline="30000" dirty="0" smtClean="0"/>
            <a:t>th</a:t>
          </a:r>
          <a:r>
            <a:rPr lang="en-US" b="1" dirty="0" smtClean="0"/>
            <a:t> rib. </a:t>
          </a:r>
          <a:endParaRPr lang="en-US" b="1" dirty="0"/>
        </a:p>
      </dgm:t>
    </dgm:pt>
    <dgm:pt modelId="{DC854846-A524-46F8-8F13-86E84A2763DB}" type="parTrans" cxnId="{FC66BB91-2795-4E92-8D09-5BE49903A805}">
      <dgm:prSet/>
      <dgm:spPr/>
      <dgm:t>
        <a:bodyPr/>
        <a:lstStyle/>
        <a:p>
          <a:endParaRPr lang="en-US"/>
        </a:p>
      </dgm:t>
    </dgm:pt>
    <dgm:pt modelId="{DD10D536-DF5D-4AC7-A0AB-1E9A8EE42AC2}" type="sibTrans" cxnId="{FC66BB91-2795-4E92-8D09-5BE49903A805}">
      <dgm:prSet/>
      <dgm:spPr/>
      <dgm:t>
        <a:bodyPr/>
        <a:lstStyle/>
        <a:p>
          <a:endParaRPr lang="en-US"/>
        </a:p>
      </dgm:t>
    </dgm:pt>
    <dgm:pt modelId="{A5618B2F-C45F-4269-8922-7FF50A3B63A7}" type="pres">
      <dgm:prSet presAssocID="{E7CEE19E-10D9-40E6-A2D6-9E08254CD9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506A06-2EF0-49AD-971B-1865F13A6020}" type="pres">
      <dgm:prSet presAssocID="{F6176C91-1EE6-4925-B80F-2C5D61138B49}" presName="composite" presStyleCnt="0"/>
      <dgm:spPr/>
    </dgm:pt>
    <dgm:pt modelId="{B5CA2B23-B5E3-4148-A309-61B6EE33F089}" type="pres">
      <dgm:prSet presAssocID="{F6176C91-1EE6-4925-B80F-2C5D61138B4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D9DAB7-B84B-4800-ADBD-074FAA7F4C5F}" type="pres">
      <dgm:prSet presAssocID="{F6176C91-1EE6-4925-B80F-2C5D61138B4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67EB5F-072A-465E-8C33-B4D824374B64}" type="presOf" srcId="{E7CEE19E-10D9-40E6-A2D6-9E08254CD9D3}" destId="{A5618B2F-C45F-4269-8922-7FF50A3B63A7}" srcOrd="0" destOrd="0" presId="urn:microsoft.com/office/officeart/2005/8/layout/hList1"/>
    <dgm:cxn modelId="{7A2AA90D-0BAD-4462-8A35-5CD7AA1826F4}" srcId="{E7CEE19E-10D9-40E6-A2D6-9E08254CD9D3}" destId="{F6176C91-1EE6-4925-B80F-2C5D61138B49}" srcOrd="0" destOrd="0" parTransId="{9EB3FFA8-64FC-4114-8D9C-A26869110C1F}" sibTransId="{79B74A8D-C00E-48C8-8761-3E91632D1541}"/>
    <dgm:cxn modelId="{FC66BB91-2795-4E92-8D09-5BE49903A805}" srcId="{F6176C91-1EE6-4925-B80F-2C5D61138B49}" destId="{AD96D929-E3A6-4283-B9A2-1ADB4934321E}" srcOrd="1" destOrd="0" parTransId="{DC854846-A524-46F8-8F13-86E84A2763DB}" sibTransId="{DD10D536-DF5D-4AC7-A0AB-1E9A8EE42AC2}"/>
    <dgm:cxn modelId="{A9F7C8C1-9D7A-43C9-BB33-986C72E7A237}" srcId="{F6176C91-1EE6-4925-B80F-2C5D61138B49}" destId="{7F079EE8-BFE6-4A17-AE4F-C08C571081C9}" srcOrd="0" destOrd="0" parTransId="{EDEB2917-D2C0-4A73-AE77-5D75139C7ABB}" sibTransId="{6A86564B-192C-4E46-B3CF-04DADA2623AF}"/>
    <dgm:cxn modelId="{588D43D8-B568-4F0F-89B9-B666094AFD40}" type="presOf" srcId="{F6176C91-1EE6-4925-B80F-2C5D61138B49}" destId="{B5CA2B23-B5E3-4148-A309-61B6EE33F089}" srcOrd="0" destOrd="0" presId="urn:microsoft.com/office/officeart/2005/8/layout/hList1"/>
    <dgm:cxn modelId="{C3C215B9-A13F-489F-85B7-3CF7DDAB62AF}" type="presOf" srcId="{7F079EE8-BFE6-4A17-AE4F-C08C571081C9}" destId="{1BD9DAB7-B84B-4800-ADBD-074FAA7F4C5F}" srcOrd="0" destOrd="0" presId="urn:microsoft.com/office/officeart/2005/8/layout/hList1"/>
    <dgm:cxn modelId="{49183E0F-D980-46F6-AACB-770C0AEFAA97}" type="presOf" srcId="{AD96D929-E3A6-4283-B9A2-1ADB4934321E}" destId="{1BD9DAB7-B84B-4800-ADBD-074FAA7F4C5F}" srcOrd="0" destOrd="1" presId="urn:microsoft.com/office/officeart/2005/8/layout/hList1"/>
    <dgm:cxn modelId="{CB4D8A46-48E8-47F9-AA3F-FA771546FB04}" type="presParOf" srcId="{A5618B2F-C45F-4269-8922-7FF50A3B63A7}" destId="{41506A06-2EF0-49AD-971B-1865F13A6020}" srcOrd="0" destOrd="0" presId="urn:microsoft.com/office/officeart/2005/8/layout/hList1"/>
    <dgm:cxn modelId="{A67D4C14-58DD-4AB1-950D-722214C8F6CC}" type="presParOf" srcId="{41506A06-2EF0-49AD-971B-1865F13A6020}" destId="{B5CA2B23-B5E3-4148-A309-61B6EE33F089}" srcOrd="0" destOrd="0" presId="urn:microsoft.com/office/officeart/2005/8/layout/hList1"/>
    <dgm:cxn modelId="{340A2423-4DD9-4F25-9BAA-8AAF6250F666}" type="presParOf" srcId="{41506A06-2EF0-49AD-971B-1865F13A6020}" destId="{1BD9DAB7-B84B-4800-ADBD-074FAA7F4C5F}" srcOrd="1" destOrd="0" presId="urn:microsoft.com/office/officeart/2005/8/layout/hList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C26F9DAD-7746-4955-B83F-6F4F9C92551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AB81DC0-3F2B-426B-ACC0-67A778904E7F}">
      <dgm:prSet/>
      <dgm:spPr/>
      <dgm:t>
        <a:bodyPr/>
        <a:lstStyle/>
        <a:p>
          <a:pPr rtl="0"/>
          <a:r>
            <a:rPr lang="en-US" dirty="0" smtClean="0"/>
            <a:t>Cleansing &amp; drainage</a:t>
          </a:r>
          <a:endParaRPr lang="en-US" dirty="0"/>
        </a:p>
      </dgm:t>
    </dgm:pt>
    <dgm:pt modelId="{2C84C2E4-2A82-47C0-9D50-7222872BA59B}" type="parTrans" cxnId="{328954C3-AD1B-4EAB-B5EC-D35892D0B2FF}">
      <dgm:prSet/>
      <dgm:spPr/>
      <dgm:t>
        <a:bodyPr/>
        <a:lstStyle/>
        <a:p>
          <a:endParaRPr lang="en-US"/>
        </a:p>
      </dgm:t>
    </dgm:pt>
    <dgm:pt modelId="{23AFCEC2-2089-429C-A241-EAE04F3440B4}" type="sibTrans" cxnId="{328954C3-AD1B-4EAB-B5EC-D35892D0B2FF}">
      <dgm:prSet/>
      <dgm:spPr/>
      <dgm:t>
        <a:bodyPr/>
        <a:lstStyle/>
        <a:p>
          <a:endParaRPr lang="en-US"/>
        </a:p>
      </dgm:t>
    </dgm:pt>
    <dgm:pt modelId="{6B0E99D6-96E3-4799-8C8C-47086698C729}" type="pres">
      <dgm:prSet presAssocID="{C26F9DAD-7746-4955-B83F-6F4F9C9255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3FFA40-9038-42D3-AB63-6B80170F9391}" type="pres">
      <dgm:prSet presAssocID="{5AB81DC0-3F2B-426B-ACC0-67A778904E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8954C3-AD1B-4EAB-B5EC-D35892D0B2FF}" srcId="{C26F9DAD-7746-4955-B83F-6F4F9C925510}" destId="{5AB81DC0-3F2B-426B-ACC0-67A778904E7F}" srcOrd="0" destOrd="0" parTransId="{2C84C2E4-2A82-47C0-9D50-7222872BA59B}" sibTransId="{23AFCEC2-2089-429C-A241-EAE04F3440B4}"/>
    <dgm:cxn modelId="{4D382F8F-1329-4804-A044-8C70B33F31B9}" type="presOf" srcId="{C26F9DAD-7746-4955-B83F-6F4F9C925510}" destId="{6B0E99D6-96E3-4799-8C8C-47086698C729}" srcOrd="0" destOrd="0" presId="urn:microsoft.com/office/officeart/2005/8/layout/vList2"/>
    <dgm:cxn modelId="{0837BA1A-76BA-4835-9AFA-50851987DF11}" type="presOf" srcId="{5AB81DC0-3F2B-426B-ACC0-67A778904E7F}" destId="{603FFA40-9038-42D3-AB63-6B80170F9391}" srcOrd="0" destOrd="0" presId="urn:microsoft.com/office/officeart/2005/8/layout/vList2"/>
    <dgm:cxn modelId="{1395231B-E883-4654-83D5-0455263F3948}" type="presParOf" srcId="{6B0E99D6-96E3-4799-8C8C-47086698C729}" destId="{603FFA40-9038-42D3-AB63-6B80170F9391}" srcOrd="0" destOrd="0" presId="urn:microsoft.com/office/officeart/2005/8/layout/vList2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F1FED53A-0465-40F2-B75A-F3FDB289225A}" type="doc">
      <dgm:prSet loTypeId="urn:microsoft.com/office/officeart/2005/8/layout/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5635C8-75B4-4BAE-A315-656A61CD1A58}">
      <dgm:prSet/>
      <dgm:spPr/>
      <dgm:t>
        <a:bodyPr/>
        <a:lstStyle/>
        <a:p>
          <a:pPr rtl="0"/>
          <a:r>
            <a:rPr lang="en-US" dirty="0" smtClean="0"/>
            <a:t>When the cavity is reached, all the </a:t>
          </a:r>
          <a:r>
            <a:rPr lang="en-US" dirty="0" err="1" smtClean="0"/>
            <a:t>fibrinous</a:t>
          </a:r>
          <a:r>
            <a:rPr lang="en-US" dirty="0" smtClean="0"/>
            <a:t> </a:t>
          </a:r>
          <a:r>
            <a:rPr lang="en-US" dirty="0" err="1" smtClean="0"/>
            <a:t>loculi</a:t>
          </a:r>
          <a:r>
            <a:rPr lang="en-US" dirty="0" smtClean="0"/>
            <a:t> must be broken down with finger.</a:t>
          </a:r>
          <a:endParaRPr lang="en-US" dirty="0"/>
        </a:p>
      </dgm:t>
    </dgm:pt>
    <dgm:pt modelId="{ED507111-A7CB-4755-8B42-3047CDB95A2A}" type="parTrans" cxnId="{F804400F-8CFA-4527-BF15-4C0CCB38BF85}">
      <dgm:prSet/>
      <dgm:spPr/>
      <dgm:t>
        <a:bodyPr/>
        <a:lstStyle/>
        <a:p>
          <a:endParaRPr lang="en-US"/>
        </a:p>
      </dgm:t>
    </dgm:pt>
    <dgm:pt modelId="{73939427-D594-4056-81EB-D3F3885C722F}" type="sibTrans" cxnId="{F804400F-8CFA-4527-BF15-4C0CCB38BF85}">
      <dgm:prSet/>
      <dgm:spPr/>
      <dgm:t>
        <a:bodyPr/>
        <a:lstStyle/>
        <a:p>
          <a:endParaRPr lang="en-US"/>
        </a:p>
      </dgm:t>
    </dgm:pt>
    <dgm:pt modelId="{AEBF747C-25D4-479E-A736-4966DA33EF8A}">
      <dgm:prSet/>
      <dgm:spPr/>
      <dgm:t>
        <a:bodyPr/>
        <a:lstStyle/>
        <a:p>
          <a:pPr rtl="0"/>
          <a:r>
            <a:rPr lang="en-US" dirty="0" smtClean="0"/>
            <a:t>One or two drains or drainage tubes must be fully inserted.</a:t>
          </a:r>
          <a:endParaRPr lang="en-US" dirty="0"/>
        </a:p>
      </dgm:t>
    </dgm:pt>
    <dgm:pt modelId="{0D455404-9CC8-4CF1-A11D-23D191B33FF8}" type="parTrans" cxnId="{F063D17E-33BD-4076-93D5-B3DEFC41A110}">
      <dgm:prSet/>
      <dgm:spPr/>
      <dgm:t>
        <a:bodyPr/>
        <a:lstStyle/>
        <a:p>
          <a:endParaRPr lang="en-US"/>
        </a:p>
      </dgm:t>
    </dgm:pt>
    <dgm:pt modelId="{549AFA23-78F0-4E9E-BF94-3682116DBEF2}" type="sibTrans" cxnId="{F063D17E-33BD-4076-93D5-B3DEFC41A110}">
      <dgm:prSet/>
      <dgm:spPr/>
      <dgm:t>
        <a:bodyPr/>
        <a:lstStyle/>
        <a:p>
          <a:endParaRPr lang="en-US"/>
        </a:p>
      </dgm:t>
    </dgm:pt>
    <dgm:pt modelId="{0144B063-E5A3-4F26-A9D8-854925B94238}">
      <dgm:prSet/>
      <dgm:spPr/>
      <dgm:t>
        <a:bodyPr/>
        <a:lstStyle/>
        <a:p>
          <a:pPr rtl="0"/>
          <a:r>
            <a:rPr lang="en-US" dirty="0" smtClean="0"/>
            <a:t>Drains are withdrawn gradually during next ten days &amp; closure of the cavity checked by x-ray </a:t>
          </a:r>
          <a:r>
            <a:rPr lang="en-US" dirty="0" err="1" smtClean="0"/>
            <a:t>sinograms</a:t>
          </a:r>
          <a:r>
            <a:rPr lang="en-US" dirty="0" smtClean="0"/>
            <a:t>.</a:t>
          </a:r>
          <a:endParaRPr lang="en-US" dirty="0"/>
        </a:p>
      </dgm:t>
    </dgm:pt>
    <dgm:pt modelId="{D1C9E062-A41F-4A5D-9E0E-BBD9EF9D0163}" type="parTrans" cxnId="{67813537-E00A-4BDA-A18F-64E13A8B3690}">
      <dgm:prSet/>
      <dgm:spPr/>
      <dgm:t>
        <a:bodyPr/>
        <a:lstStyle/>
        <a:p>
          <a:endParaRPr lang="en-US"/>
        </a:p>
      </dgm:t>
    </dgm:pt>
    <dgm:pt modelId="{EA37FAE5-5968-4122-8345-F17D155DF270}" type="sibTrans" cxnId="{67813537-E00A-4BDA-A18F-64E13A8B3690}">
      <dgm:prSet/>
      <dgm:spPr/>
      <dgm:t>
        <a:bodyPr/>
        <a:lstStyle/>
        <a:p>
          <a:endParaRPr lang="en-US"/>
        </a:p>
      </dgm:t>
    </dgm:pt>
    <dgm:pt modelId="{7C14C08C-B63C-437D-92EF-720444ADE223}" type="pres">
      <dgm:prSet presAssocID="{F1FED53A-0465-40F2-B75A-F3FDB289225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DBB0F6-6D4B-434F-8C76-F34A03B4BDA7}" type="pres">
      <dgm:prSet presAssocID="{0144B063-E5A3-4F26-A9D8-854925B94238}" presName="boxAndChildren" presStyleCnt="0"/>
      <dgm:spPr/>
    </dgm:pt>
    <dgm:pt modelId="{D78D894C-7E0C-4469-9507-B1FF44ED8AA5}" type="pres">
      <dgm:prSet presAssocID="{0144B063-E5A3-4F26-A9D8-854925B94238}" presName="parentTextBox" presStyleLbl="node1" presStyleIdx="0" presStyleCnt="3"/>
      <dgm:spPr/>
      <dgm:t>
        <a:bodyPr/>
        <a:lstStyle/>
        <a:p>
          <a:endParaRPr lang="en-US"/>
        </a:p>
      </dgm:t>
    </dgm:pt>
    <dgm:pt modelId="{6B45E3B8-8AAD-4A67-A1AD-5F600AB73AAF}" type="pres">
      <dgm:prSet presAssocID="{549AFA23-78F0-4E9E-BF94-3682116DBEF2}" presName="sp" presStyleCnt="0"/>
      <dgm:spPr/>
    </dgm:pt>
    <dgm:pt modelId="{C6D39468-DFC8-4906-A204-483952A51FFF}" type="pres">
      <dgm:prSet presAssocID="{AEBF747C-25D4-479E-A736-4966DA33EF8A}" presName="arrowAndChildren" presStyleCnt="0"/>
      <dgm:spPr/>
    </dgm:pt>
    <dgm:pt modelId="{3B07147B-3043-4C21-B0BD-B974CFADE979}" type="pres">
      <dgm:prSet presAssocID="{AEBF747C-25D4-479E-A736-4966DA33EF8A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CA8A89F7-7678-4E15-BB13-B28B79330F17}" type="pres">
      <dgm:prSet presAssocID="{73939427-D594-4056-81EB-D3F3885C722F}" presName="sp" presStyleCnt="0"/>
      <dgm:spPr/>
    </dgm:pt>
    <dgm:pt modelId="{51FF55AF-B1A1-4E70-9714-C9F19FC8721B}" type="pres">
      <dgm:prSet presAssocID="{155635C8-75B4-4BAE-A315-656A61CD1A58}" presName="arrowAndChildren" presStyleCnt="0"/>
      <dgm:spPr/>
    </dgm:pt>
    <dgm:pt modelId="{571487AB-4177-48BE-8694-92659355C83E}" type="pres">
      <dgm:prSet presAssocID="{155635C8-75B4-4BAE-A315-656A61CD1A58}" presName="parentTextArrow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F063D17E-33BD-4076-93D5-B3DEFC41A110}" srcId="{F1FED53A-0465-40F2-B75A-F3FDB289225A}" destId="{AEBF747C-25D4-479E-A736-4966DA33EF8A}" srcOrd="1" destOrd="0" parTransId="{0D455404-9CC8-4CF1-A11D-23D191B33FF8}" sibTransId="{549AFA23-78F0-4E9E-BF94-3682116DBEF2}"/>
    <dgm:cxn modelId="{1B942B91-7F8A-41CA-ACB4-0A8D605E4124}" type="presOf" srcId="{F1FED53A-0465-40F2-B75A-F3FDB289225A}" destId="{7C14C08C-B63C-437D-92EF-720444ADE223}" srcOrd="0" destOrd="0" presId="urn:microsoft.com/office/officeart/2005/8/layout/process4"/>
    <dgm:cxn modelId="{F804400F-8CFA-4527-BF15-4C0CCB38BF85}" srcId="{F1FED53A-0465-40F2-B75A-F3FDB289225A}" destId="{155635C8-75B4-4BAE-A315-656A61CD1A58}" srcOrd="0" destOrd="0" parTransId="{ED507111-A7CB-4755-8B42-3047CDB95A2A}" sibTransId="{73939427-D594-4056-81EB-D3F3885C722F}"/>
    <dgm:cxn modelId="{67813537-E00A-4BDA-A18F-64E13A8B3690}" srcId="{F1FED53A-0465-40F2-B75A-F3FDB289225A}" destId="{0144B063-E5A3-4F26-A9D8-854925B94238}" srcOrd="2" destOrd="0" parTransId="{D1C9E062-A41F-4A5D-9E0E-BBD9EF9D0163}" sibTransId="{EA37FAE5-5968-4122-8345-F17D155DF270}"/>
    <dgm:cxn modelId="{D12805A5-25FF-40FA-872E-89A68ECA0C36}" type="presOf" srcId="{AEBF747C-25D4-479E-A736-4966DA33EF8A}" destId="{3B07147B-3043-4C21-B0BD-B974CFADE979}" srcOrd="0" destOrd="0" presId="urn:microsoft.com/office/officeart/2005/8/layout/process4"/>
    <dgm:cxn modelId="{A979C521-DC05-4FB0-BB0F-B42BCE8BA39E}" type="presOf" srcId="{155635C8-75B4-4BAE-A315-656A61CD1A58}" destId="{571487AB-4177-48BE-8694-92659355C83E}" srcOrd="0" destOrd="0" presId="urn:microsoft.com/office/officeart/2005/8/layout/process4"/>
    <dgm:cxn modelId="{DF0A0638-C0AD-4933-9F5F-AF99EEE5E9BC}" type="presOf" srcId="{0144B063-E5A3-4F26-A9D8-854925B94238}" destId="{D78D894C-7E0C-4469-9507-B1FF44ED8AA5}" srcOrd="0" destOrd="0" presId="urn:microsoft.com/office/officeart/2005/8/layout/process4"/>
    <dgm:cxn modelId="{63770CB3-9E8F-4168-9866-CFF86B72E3F8}" type="presParOf" srcId="{7C14C08C-B63C-437D-92EF-720444ADE223}" destId="{AADBB0F6-6D4B-434F-8C76-F34A03B4BDA7}" srcOrd="0" destOrd="0" presId="urn:microsoft.com/office/officeart/2005/8/layout/process4"/>
    <dgm:cxn modelId="{1B249626-E082-45AA-BB33-D4DF1FFB1FD7}" type="presParOf" srcId="{AADBB0F6-6D4B-434F-8C76-F34A03B4BDA7}" destId="{D78D894C-7E0C-4469-9507-B1FF44ED8AA5}" srcOrd="0" destOrd="0" presId="urn:microsoft.com/office/officeart/2005/8/layout/process4"/>
    <dgm:cxn modelId="{7E7118D0-0DA5-407A-878A-6E050A5A8313}" type="presParOf" srcId="{7C14C08C-B63C-437D-92EF-720444ADE223}" destId="{6B45E3B8-8AAD-4A67-A1AD-5F600AB73AAF}" srcOrd="1" destOrd="0" presId="urn:microsoft.com/office/officeart/2005/8/layout/process4"/>
    <dgm:cxn modelId="{27508649-69A6-490B-BED5-B0DC04410DE0}" type="presParOf" srcId="{7C14C08C-B63C-437D-92EF-720444ADE223}" destId="{C6D39468-DFC8-4906-A204-483952A51FFF}" srcOrd="2" destOrd="0" presId="urn:microsoft.com/office/officeart/2005/8/layout/process4"/>
    <dgm:cxn modelId="{B60E80FC-8E32-4D2A-AA79-1DB31900C804}" type="presParOf" srcId="{C6D39468-DFC8-4906-A204-483952A51FFF}" destId="{3B07147B-3043-4C21-B0BD-B974CFADE979}" srcOrd="0" destOrd="0" presId="urn:microsoft.com/office/officeart/2005/8/layout/process4"/>
    <dgm:cxn modelId="{EA955DB5-CDDC-405E-9FF1-1F44ED896908}" type="presParOf" srcId="{7C14C08C-B63C-437D-92EF-720444ADE223}" destId="{CA8A89F7-7678-4E15-BB13-B28B79330F17}" srcOrd="3" destOrd="0" presId="urn:microsoft.com/office/officeart/2005/8/layout/process4"/>
    <dgm:cxn modelId="{83D15776-3289-4C34-8899-8000D6B4F3F8}" type="presParOf" srcId="{7C14C08C-B63C-437D-92EF-720444ADE223}" destId="{51FF55AF-B1A1-4E70-9714-C9F19FC8721B}" srcOrd="4" destOrd="0" presId="urn:microsoft.com/office/officeart/2005/8/layout/process4"/>
    <dgm:cxn modelId="{C44C0333-DD95-41D1-873E-5E626F788476}" type="presParOf" srcId="{51FF55AF-B1A1-4E70-9714-C9F19FC8721B}" destId="{571487AB-4177-48BE-8694-92659355C83E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42FF9C-DA1E-4B4F-84B6-554AF8266BFE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A7B54C-01C4-4955-918E-C572BF2AE56D}">
      <dgm:prSet/>
      <dgm:spPr/>
      <dgm:t>
        <a:bodyPr/>
        <a:lstStyle/>
        <a:p>
          <a:pPr rtl="0"/>
          <a:r>
            <a:rPr lang="en-US" dirty="0" smtClean="0"/>
            <a:t>Pain perception (parietal peritonium)</a:t>
          </a:r>
          <a:endParaRPr lang="en-US" dirty="0"/>
        </a:p>
      </dgm:t>
    </dgm:pt>
    <dgm:pt modelId="{80EB89AE-6364-4FD1-9205-244B1CA36D4A}" type="parTrans" cxnId="{3A3CE29D-C33E-4DFC-BD56-773E1C96FF48}">
      <dgm:prSet/>
      <dgm:spPr/>
      <dgm:t>
        <a:bodyPr/>
        <a:lstStyle/>
        <a:p>
          <a:endParaRPr lang="en-US"/>
        </a:p>
      </dgm:t>
    </dgm:pt>
    <dgm:pt modelId="{C76C1353-D232-47AC-B7E3-F6ED29233638}" type="sibTrans" cxnId="{3A3CE29D-C33E-4DFC-BD56-773E1C96FF48}">
      <dgm:prSet/>
      <dgm:spPr/>
      <dgm:t>
        <a:bodyPr/>
        <a:lstStyle/>
        <a:p>
          <a:endParaRPr lang="en-US"/>
        </a:p>
      </dgm:t>
    </dgm:pt>
    <dgm:pt modelId="{F3A98D85-EDC1-4604-8EB5-F0AFAB5E7D28}">
      <dgm:prSet/>
      <dgm:spPr/>
      <dgm:t>
        <a:bodyPr/>
        <a:lstStyle/>
        <a:p>
          <a:pPr rtl="0"/>
          <a:r>
            <a:rPr lang="en-US" dirty="0" smtClean="0"/>
            <a:t>Visceral lubrication</a:t>
          </a:r>
          <a:endParaRPr lang="en-US" dirty="0"/>
        </a:p>
      </dgm:t>
    </dgm:pt>
    <dgm:pt modelId="{933F2095-772F-4DF7-8283-051FD449D79B}" type="parTrans" cxnId="{99CF4925-0FD5-439D-B438-009A00C4524A}">
      <dgm:prSet/>
      <dgm:spPr/>
      <dgm:t>
        <a:bodyPr/>
        <a:lstStyle/>
        <a:p>
          <a:endParaRPr lang="en-US"/>
        </a:p>
      </dgm:t>
    </dgm:pt>
    <dgm:pt modelId="{93A60E66-78F2-4497-BCEB-1ABEEA17B8FD}" type="sibTrans" cxnId="{99CF4925-0FD5-439D-B438-009A00C4524A}">
      <dgm:prSet/>
      <dgm:spPr/>
      <dgm:t>
        <a:bodyPr/>
        <a:lstStyle/>
        <a:p>
          <a:endParaRPr lang="en-US"/>
        </a:p>
      </dgm:t>
    </dgm:pt>
    <dgm:pt modelId="{D4F09DF3-C436-48A7-9E40-E31B8772AB5D}">
      <dgm:prSet/>
      <dgm:spPr/>
      <dgm:t>
        <a:bodyPr/>
        <a:lstStyle/>
        <a:p>
          <a:pPr rtl="0"/>
          <a:r>
            <a:rPr lang="en-US" dirty="0" smtClean="0"/>
            <a:t>Fluids and particulate absorption</a:t>
          </a:r>
          <a:endParaRPr lang="en-US" dirty="0"/>
        </a:p>
      </dgm:t>
    </dgm:pt>
    <dgm:pt modelId="{7728808D-AF45-4D5B-AE91-56083A427A9E}" type="parTrans" cxnId="{4AAE3399-8FF3-4D50-87DB-7083CA1B51D7}">
      <dgm:prSet/>
      <dgm:spPr/>
      <dgm:t>
        <a:bodyPr/>
        <a:lstStyle/>
        <a:p>
          <a:endParaRPr lang="en-US"/>
        </a:p>
      </dgm:t>
    </dgm:pt>
    <dgm:pt modelId="{124AE549-3B04-457C-A825-E5885873ADC2}" type="sibTrans" cxnId="{4AAE3399-8FF3-4D50-87DB-7083CA1B51D7}">
      <dgm:prSet/>
      <dgm:spPr/>
      <dgm:t>
        <a:bodyPr/>
        <a:lstStyle/>
        <a:p>
          <a:endParaRPr lang="en-US"/>
        </a:p>
      </dgm:t>
    </dgm:pt>
    <dgm:pt modelId="{8C12A784-FDB9-4626-B5CF-A0DF77FB07F2}">
      <dgm:prSet/>
      <dgm:spPr/>
      <dgm:t>
        <a:bodyPr/>
        <a:lstStyle/>
        <a:p>
          <a:pPr rtl="0"/>
          <a:r>
            <a:rPr lang="en-US" dirty="0" smtClean="0"/>
            <a:t>Inflammatory and immune responses</a:t>
          </a:r>
          <a:endParaRPr lang="en-US" dirty="0"/>
        </a:p>
      </dgm:t>
    </dgm:pt>
    <dgm:pt modelId="{6CC515DB-3F43-4FEA-A7F1-95DA0C52141F}" type="parTrans" cxnId="{5F53A532-3151-46F8-AE2B-5C0762054A62}">
      <dgm:prSet/>
      <dgm:spPr/>
      <dgm:t>
        <a:bodyPr/>
        <a:lstStyle/>
        <a:p>
          <a:endParaRPr lang="en-US"/>
        </a:p>
      </dgm:t>
    </dgm:pt>
    <dgm:pt modelId="{EC9278B2-16A4-4973-8AFF-CF9BE16A11EF}" type="sibTrans" cxnId="{5F53A532-3151-46F8-AE2B-5C0762054A62}">
      <dgm:prSet/>
      <dgm:spPr/>
      <dgm:t>
        <a:bodyPr/>
        <a:lstStyle/>
        <a:p>
          <a:endParaRPr lang="en-US"/>
        </a:p>
      </dgm:t>
    </dgm:pt>
    <dgm:pt modelId="{EA6E66C3-76C0-4057-905B-BFBDE9CDBA7D}">
      <dgm:prSet/>
      <dgm:spPr/>
      <dgm:t>
        <a:bodyPr/>
        <a:lstStyle/>
        <a:p>
          <a:pPr rtl="0"/>
          <a:r>
            <a:rPr lang="en-US" dirty="0" smtClean="0"/>
            <a:t>Fibrinolytic activity</a:t>
          </a:r>
          <a:endParaRPr lang="en-US" dirty="0"/>
        </a:p>
      </dgm:t>
    </dgm:pt>
    <dgm:pt modelId="{AFB4738E-3EED-404F-9981-6383177CB214}" type="parTrans" cxnId="{9070EEA8-FDAA-4B71-BE85-0FC7ED5E7BD1}">
      <dgm:prSet/>
      <dgm:spPr/>
      <dgm:t>
        <a:bodyPr/>
        <a:lstStyle/>
        <a:p>
          <a:endParaRPr lang="en-US"/>
        </a:p>
      </dgm:t>
    </dgm:pt>
    <dgm:pt modelId="{BA85D809-5376-4751-A07C-C05DAC1AD89A}" type="sibTrans" cxnId="{9070EEA8-FDAA-4B71-BE85-0FC7ED5E7BD1}">
      <dgm:prSet/>
      <dgm:spPr/>
      <dgm:t>
        <a:bodyPr/>
        <a:lstStyle/>
        <a:p>
          <a:endParaRPr lang="en-US"/>
        </a:p>
      </dgm:t>
    </dgm:pt>
    <dgm:pt modelId="{F344C602-9C7D-421A-AFEC-2AA48B996C7A}" type="pres">
      <dgm:prSet presAssocID="{1742FF9C-DA1E-4B4F-84B6-554AF8266BF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E6ADD1-BB20-4724-BA4C-4FBB5B410E53}" type="pres">
      <dgm:prSet presAssocID="{B2A7B54C-01C4-4955-918E-C572BF2AE56D}" presName="composite" presStyleCnt="0"/>
      <dgm:spPr/>
    </dgm:pt>
    <dgm:pt modelId="{446237B6-A922-4DAF-8B05-E64F8F2EB8EB}" type="pres">
      <dgm:prSet presAssocID="{B2A7B54C-01C4-4955-918E-C572BF2AE56D}" presName="imgShp" presStyleLbl="fgImgPlace1" presStyleIdx="0" presStyleCnt="5"/>
      <dgm:spPr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706E839-50B6-4052-A521-3CC72EEB18A8}" type="pres">
      <dgm:prSet presAssocID="{B2A7B54C-01C4-4955-918E-C572BF2AE56D}" presName="txShp" presStyleLbl="node1" presStyleIdx="0" presStyleCnt="5" custScaleX="101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A8DFCB-64B9-48A5-8F10-BC7CF176C0A2}" type="pres">
      <dgm:prSet presAssocID="{C76C1353-D232-47AC-B7E3-F6ED29233638}" presName="spacing" presStyleCnt="0"/>
      <dgm:spPr/>
    </dgm:pt>
    <dgm:pt modelId="{C58AC4C2-B85F-4700-8955-EE5FB63685E1}" type="pres">
      <dgm:prSet presAssocID="{F3A98D85-EDC1-4604-8EB5-F0AFAB5E7D28}" presName="composite" presStyleCnt="0"/>
      <dgm:spPr/>
    </dgm:pt>
    <dgm:pt modelId="{3A2C06B4-6DC2-4D44-BE0F-8991A2B1CF89}" type="pres">
      <dgm:prSet presAssocID="{F3A98D85-EDC1-4604-8EB5-F0AFAB5E7D28}" presName="imgShp" presStyleLbl="fgImgPlace1" presStyleIdx="1" presStyleCnt="5"/>
      <dgm:spPr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B6626F4-AB82-4129-88D1-7D3E28ABC42A}" type="pres">
      <dgm:prSet presAssocID="{F3A98D85-EDC1-4604-8EB5-F0AFAB5E7D28}" presName="txShp" presStyleLbl="node1" presStyleIdx="1" presStyleCnt="5" custScaleX="1312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E17AB6-FBE2-4AD5-94FC-757EFB66A491}" type="pres">
      <dgm:prSet presAssocID="{93A60E66-78F2-4497-BCEB-1ABEEA17B8FD}" presName="spacing" presStyleCnt="0"/>
      <dgm:spPr/>
    </dgm:pt>
    <dgm:pt modelId="{A971D89F-4068-41D8-BBA6-AD72CC3D369F}" type="pres">
      <dgm:prSet presAssocID="{D4F09DF3-C436-48A7-9E40-E31B8772AB5D}" presName="composite" presStyleCnt="0"/>
      <dgm:spPr/>
    </dgm:pt>
    <dgm:pt modelId="{1CA52EB5-95CC-47E9-A956-A9A04845551F}" type="pres">
      <dgm:prSet presAssocID="{D4F09DF3-C436-48A7-9E40-E31B8772AB5D}" presName="imgShp" presStyleLbl="fgImgPlace1" presStyleIdx="2" presStyleCnt="5"/>
      <dgm:spPr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ED8EFE2-D04A-4B88-8A6F-C98AF5BF5A43}" type="pres">
      <dgm:prSet presAssocID="{D4F09DF3-C436-48A7-9E40-E31B8772AB5D}" presName="txShp" presStyleLbl="node1" presStyleIdx="2" presStyleCnt="5" custScaleX="133729" custLinFactNeighborX="-1514" custLinFactNeighborY="-7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9D7724-F899-4BFD-A016-CAD40D7C1681}" type="pres">
      <dgm:prSet presAssocID="{124AE549-3B04-457C-A825-E5885873ADC2}" presName="spacing" presStyleCnt="0"/>
      <dgm:spPr/>
    </dgm:pt>
    <dgm:pt modelId="{9E6D8782-416A-4573-9E1E-31705696C689}" type="pres">
      <dgm:prSet presAssocID="{8C12A784-FDB9-4626-B5CF-A0DF77FB07F2}" presName="composite" presStyleCnt="0"/>
      <dgm:spPr/>
    </dgm:pt>
    <dgm:pt modelId="{F4F5298F-A9C0-4DDC-9BEC-5E3C11031122}" type="pres">
      <dgm:prSet presAssocID="{8C12A784-FDB9-4626-B5CF-A0DF77FB07F2}" presName="imgShp" presStyleLbl="fgImgPlace1" presStyleIdx="3" presStyleCnt="5"/>
      <dgm:spPr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D09F922-9748-4351-AEA0-BD66C8F806F0}" type="pres">
      <dgm:prSet presAssocID="{8C12A784-FDB9-4626-B5CF-A0DF77FB07F2}" presName="txShp" presStyleLbl="node1" presStyleIdx="3" presStyleCnt="5" custScaleX="1256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927EC7-577F-4084-A199-B05B084617E0}" type="pres">
      <dgm:prSet presAssocID="{EC9278B2-16A4-4973-8AFF-CF9BE16A11EF}" presName="spacing" presStyleCnt="0"/>
      <dgm:spPr/>
    </dgm:pt>
    <dgm:pt modelId="{00BF3133-FB50-4F1A-B931-5A38FCC57ADF}" type="pres">
      <dgm:prSet presAssocID="{EA6E66C3-76C0-4057-905B-BFBDE9CDBA7D}" presName="composite" presStyleCnt="0"/>
      <dgm:spPr/>
    </dgm:pt>
    <dgm:pt modelId="{564EECAB-853A-4D40-916C-3C3C27B09C89}" type="pres">
      <dgm:prSet presAssocID="{EA6E66C3-76C0-4057-905B-BFBDE9CDBA7D}" presName="imgShp" presStyleLbl="fgImgPlace1" presStyleIdx="4" presStyleCnt="5"/>
      <dgm:spPr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600933C-8A93-433B-8AEB-6EB616C4E185}" type="pres">
      <dgm:prSet presAssocID="{EA6E66C3-76C0-4057-905B-BFBDE9CDBA7D}" presName="txShp" presStyleLbl="node1" presStyleIdx="4" presStyleCnt="5" custScaleX="1284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8E6DBC-441E-4F91-8D1B-323CE036AF4D}" type="presOf" srcId="{F3A98D85-EDC1-4604-8EB5-F0AFAB5E7D28}" destId="{FB6626F4-AB82-4129-88D1-7D3E28ABC42A}" srcOrd="0" destOrd="0" presId="urn:microsoft.com/office/officeart/2005/8/layout/vList3"/>
    <dgm:cxn modelId="{1245536D-C70C-4BD7-B1E1-89F997533F95}" type="presOf" srcId="{B2A7B54C-01C4-4955-918E-C572BF2AE56D}" destId="{6706E839-50B6-4052-A521-3CC72EEB18A8}" srcOrd="0" destOrd="0" presId="urn:microsoft.com/office/officeart/2005/8/layout/vList3"/>
    <dgm:cxn modelId="{99CF4925-0FD5-439D-B438-009A00C4524A}" srcId="{1742FF9C-DA1E-4B4F-84B6-554AF8266BFE}" destId="{F3A98D85-EDC1-4604-8EB5-F0AFAB5E7D28}" srcOrd="1" destOrd="0" parTransId="{933F2095-772F-4DF7-8283-051FD449D79B}" sibTransId="{93A60E66-78F2-4497-BCEB-1ABEEA17B8FD}"/>
    <dgm:cxn modelId="{4AAE3399-8FF3-4D50-87DB-7083CA1B51D7}" srcId="{1742FF9C-DA1E-4B4F-84B6-554AF8266BFE}" destId="{D4F09DF3-C436-48A7-9E40-E31B8772AB5D}" srcOrd="2" destOrd="0" parTransId="{7728808D-AF45-4D5B-AE91-56083A427A9E}" sibTransId="{124AE549-3B04-457C-A825-E5885873ADC2}"/>
    <dgm:cxn modelId="{9070EEA8-FDAA-4B71-BE85-0FC7ED5E7BD1}" srcId="{1742FF9C-DA1E-4B4F-84B6-554AF8266BFE}" destId="{EA6E66C3-76C0-4057-905B-BFBDE9CDBA7D}" srcOrd="4" destOrd="0" parTransId="{AFB4738E-3EED-404F-9981-6383177CB214}" sibTransId="{BA85D809-5376-4751-A07C-C05DAC1AD89A}"/>
    <dgm:cxn modelId="{F1460C24-8F0D-45EB-B140-0C188568E6E9}" type="presOf" srcId="{D4F09DF3-C436-48A7-9E40-E31B8772AB5D}" destId="{FED8EFE2-D04A-4B88-8A6F-C98AF5BF5A43}" srcOrd="0" destOrd="0" presId="urn:microsoft.com/office/officeart/2005/8/layout/vList3"/>
    <dgm:cxn modelId="{18A7AB5B-6257-4942-B654-7BB84CB8FC69}" type="presOf" srcId="{1742FF9C-DA1E-4B4F-84B6-554AF8266BFE}" destId="{F344C602-9C7D-421A-AFEC-2AA48B996C7A}" srcOrd="0" destOrd="0" presId="urn:microsoft.com/office/officeart/2005/8/layout/vList3"/>
    <dgm:cxn modelId="{46A92ACD-0666-418B-AAA0-F36247AD29FC}" type="presOf" srcId="{8C12A784-FDB9-4626-B5CF-A0DF77FB07F2}" destId="{BD09F922-9748-4351-AEA0-BD66C8F806F0}" srcOrd="0" destOrd="0" presId="urn:microsoft.com/office/officeart/2005/8/layout/vList3"/>
    <dgm:cxn modelId="{3A3CE29D-C33E-4DFC-BD56-773E1C96FF48}" srcId="{1742FF9C-DA1E-4B4F-84B6-554AF8266BFE}" destId="{B2A7B54C-01C4-4955-918E-C572BF2AE56D}" srcOrd="0" destOrd="0" parTransId="{80EB89AE-6364-4FD1-9205-244B1CA36D4A}" sibTransId="{C76C1353-D232-47AC-B7E3-F6ED29233638}"/>
    <dgm:cxn modelId="{EFB70794-EBDC-4B50-A53C-FA76EADFF34E}" type="presOf" srcId="{EA6E66C3-76C0-4057-905B-BFBDE9CDBA7D}" destId="{8600933C-8A93-433B-8AEB-6EB616C4E185}" srcOrd="0" destOrd="0" presId="urn:microsoft.com/office/officeart/2005/8/layout/vList3"/>
    <dgm:cxn modelId="{5F53A532-3151-46F8-AE2B-5C0762054A62}" srcId="{1742FF9C-DA1E-4B4F-84B6-554AF8266BFE}" destId="{8C12A784-FDB9-4626-B5CF-A0DF77FB07F2}" srcOrd="3" destOrd="0" parTransId="{6CC515DB-3F43-4FEA-A7F1-95DA0C52141F}" sibTransId="{EC9278B2-16A4-4973-8AFF-CF9BE16A11EF}"/>
    <dgm:cxn modelId="{B2F832A9-DB93-47F1-91CF-47DEBB2B9038}" type="presParOf" srcId="{F344C602-9C7D-421A-AFEC-2AA48B996C7A}" destId="{42E6ADD1-BB20-4724-BA4C-4FBB5B410E53}" srcOrd="0" destOrd="0" presId="urn:microsoft.com/office/officeart/2005/8/layout/vList3"/>
    <dgm:cxn modelId="{8B44A06D-0A22-45E9-A9C1-D1E25E8AC3A7}" type="presParOf" srcId="{42E6ADD1-BB20-4724-BA4C-4FBB5B410E53}" destId="{446237B6-A922-4DAF-8B05-E64F8F2EB8EB}" srcOrd="0" destOrd="0" presId="urn:microsoft.com/office/officeart/2005/8/layout/vList3"/>
    <dgm:cxn modelId="{4BA00586-6213-49C6-9251-D6B862259E08}" type="presParOf" srcId="{42E6ADD1-BB20-4724-BA4C-4FBB5B410E53}" destId="{6706E839-50B6-4052-A521-3CC72EEB18A8}" srcOrd="1" destOrd="0" presId="urn:microsoft.com/office/officeart/2005/8/layout/vList3"/>
    <dgm:cxn modelId="{960F48E6-5BDA-48AC-8E5F-FD3BB007F195}" type="presParOf" srcId="{F344C602-9C7D-421A-AFEC-2AA48B996C7A}" destId="{36A8DFCB-64B9-48A5-8F10-BC7CF176C0A2}" srcOrd="1" destOrd="0" presId="urn:microsoft.com/office/officeart/2005/8/layout/vList3"/>
    <dgm:cxn modelId="{C4E61ED6-7C79-470C-9F48-3467BBCB12CF}" type="presParOf" srcId="{F344C602-9C7D-421A-AFEC-2AA48B996C7A}" destId="{C58AC4C2-B85F-4700-8955-EE5FB63685E1}" srcOrd="2" destOrd="0" presId="urn:microsoft.com/office/officeart/2005/8/layout/vList3"/>
    <dgm:cxn modelId="{AEA04FB5-CA0F-4DF3-A848-4F6522FADB85}" type="presParOf" srcId="{C58AC4C2-B85F-4700-8955-EE5FB63685E1}" destId="{3A2C06B4-6DC2-4D44-BE0F-8991A2B1CF89}" srcOrd="0" destOrd="0" presId="urn:microsoft.com/office/officeart/2005/8/layout/vList3"/>
    <dgm:cxn modelId="{8F9C4783-B936-4FC1-AA19-4B841DE03D1F}" type="presParOf" srcId="{C58AC4C2-B85F-4700-8955-EE5FB63685E1}" destId="{FB6626F4-AB82-4129-88D1-7D3E28ABC42A}" srcOrd="1" destOrd="0" presId="urn:microsoft.com/office/officeart/2005/8/layout/vList3"/>
    <dgm:cxn modelId="{111DCCE6-0873-4234-B27A-2AD74E4F7346}" type="presParOf" srcId="{F344C602-9C7D-421A-AFEC-2AA48B996C7A}" destId="{63E17AB6-FBE2-4AD5-94FC-757EFB66A491}" srcOrd="3" destOrd="0" presId="urn:microsoft.com/office/officeart/2005/8/layout/vList3"/>
    <dgm:cxn modelId="{3AE27B2A-C7CF-4DF5-92F9-9976AC22B24A}" type="presParOf" srcId="{F344C602-9C7D-421A-AFEC-2AA48B996C7A}" destId="{A971D89F-4068-41D8-BBA6-AD72CC3D369F}" srcOrd="4" destOrd="0" presId="urn:microsoft.com/office/officeart/2005/8/layout/vList3"/>
    <dgm:cxn modelId="{422D82EA-B0C6-4726-8F9C-4D7B01C579D0}" type="presParOf" srcId="{A971D89F-4068-41D8-BBA6-AD72CC3D369F}" destId="{1CA52EB5-95CC-47E9-A956-A9A04845551F}" srcOrd="0" destOrd="0" presId="urn:microsoft.com/office/officeart/2005/8/layout/vList3"/>
    <dgm:cxn modelId="{AC74E329-68CC-4B82-B8EC-C7EA8CC643F2}" type="presParOf" srcId="{A971D89F-4068-41D8-BBA6-AD72CC3D369F}" destId="{FED8EFE2-D04A-4B88-8A6F-C98AF5BF5A43}" srcOrd="1" destOrd="0" presId="urn:microsoft.com/office/officeart/2005/8/layout/vList3"/>
    <dgm:cxn modelId="{D02A6169-5F1B-4CDB-BE81-7F005ED54C9A}" type="presParOf" srcId="{F344C602-9C7D-421A-AFEC-2AA48B996C7A}" destId="{E69D7724-F899-4BFD-A016-CAD40D7C1681}" srcOrd="5" destOrd="0" presId="urn:microsoft.com/office/officeart/2005/8/layout/vList3"/>
    <dgm:cxn modelId="{2ECFF76A-D511-4005-B308-378BAF20DD74}" type="presParOf" srcId="{F344C602-9C7D-421A-AFEC-2AA48B996C7A}" destId="{9E6D8782-416A-4573-9E1E-31705696C689}" srcOrd="6" destOrd="0" presId="urn:microsoft.com/office/officeart/2005/8/layout/vList3"/>
    <dgm:cxn modelId="{6D3610F7-DD0F-4E6C-BD20-5390911D93DA}" type="presParOf" srcId="{9E6D8782-416A-4573-9E1E-31705696C689}" destId="{F4F5298F-A9C0-4DDC-9BEC-5E3C11031122}" srcOrd="0" destOrd="0" presId="urn:microsoft.com/office/officeart/2005/8/layout/vList3"/>
    <dgm:cxn modelId="{BACF21F3-8704-4EDD-A1BD-8C6A3037BE98}" type="presParOf" srcId="{9E6D8782-416A-4573-9E1E-31705696C689}" destId="{BD09F922-9748-4351-AEA0-BD66C8F806F0}" srcOrd="1" destOrd="0" presId="urn:microsoft.com/office/officeart/2005/8/layout/vList3"/>
    <dgm:cxn modelId="{4459E3BF-BBC4-49F9-AA25-CB29FBD43952}" type="presParOf" srcId="{F344C602-9C7D-421A-AFEC-2AA48B996C7A}" destId="{19927EC7-577F-4084-A199-B05B084617E0}" srcOrd="7" destOrd="0" presId="urn:microsoft.com/office/officeart/2005/8/layout/vList3"/>
    <dgm:cxn modelId="{7C70F167-12B8-4C7A-B56E-076DA93CADD0}" type="presParOf" srcId="{F344C602-9C7D-421A-AFEC-2AA48B996C7A}" destId="{00BF3133-FB50-4F1A-B931-5A38FCC57ADF}" srcOrd="8" destOrd="0" presId="urn:microsoft.com/office/officeart/2005/8/layout/vList3"/>
    <dgm:cxn modelId="{B2CDDC46-A565-4C68-A705-8C5AA303C222}" type="presParOf" srcId="{00BF3133-FB50-4F1A-B931-5A38FCC57ADF}" destId="{564EECAB-853A-4D40-916C-3C3C27B09C89}" srcOrd="0" destOrd="0" presId="urn:microsoft.com/office/officeart/2005/8/layout/vList3"/>
    <dgm:cxn modelId="{D127B893-FB23-40D2-B79B-A3E418B9AF2E}" type="presParOf" srcId="{00BF3133-FB50-4F1A-B931-5A38FCC57ADF}" destId="{8600933C-8A93-433B-8AEB-6EB616C4E185}" srcOrd="1" destOrd="0" presId="urn:microsoft.com/office/officeart/2005/8/layout/vList3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8EBC6FE3-74F0-48F8-ACF7-F8F83C0854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71A08C5-7496-4E5B-8F67-0055E7AD8B19}">
      <dgm:prSet/>
      <dgm:spPr/>
      <dgm:t>
        <a:bodyPr/>
        <a:lstStyle/>
        <a:p>
          <a:pPr rtl="0"/>
          <a:r>
            <a:rPr lang="en-US" dirty="0" smtClean="0"/>
            <a:t>Tuberculous peritonitis</a:t>
          </a:r>
          <a:endParaRPr lang="en-US" dirty="0"/>
        </a:p>
      </dgm:t>
    </dgm:pt>
    <dgm:pt modelId="{E80C9D1C-EF29-43CC-87D7-16B9235329A8}" type="parTrans" cxnId="{D1FE3A63-CA88-41B5-B95F-ED23636F0FFB}">
      <dgm:prSet/>
      <dgm:spPr/>
      <dgm:t>
        <a:bodyPr/>
        <a:lstStyle/>
        <a:p>
          <a:endParaRPr lang="en-US"/>
        </a:p>
      </dgm:t>
    </dgm:pt>
    <dgm:pt modelId="{BCE8162A-C6D2-4B31-8491-409AE4486070}" type="sibTrans" cxnId="{D1FE3A63-CA88-41B5-B95F-ED23636F0FFB}">
      <dgm:prSet/>
      <dgm:spPr/>
      <dgm:t>
        <a:bodyPr/>
        <a:lstStyle/>
        <a:p>
          <a:endParaRPr lang="en-US"/>
        </a:p>
      </dgm:t>
    </dgm:pt>
    <dgm:pt modelId="{41019CA1-40EC-498A-BCB6-625E6E5611D4}" type="pres">
      <dgm:prSet presAssocID="{8EBC6FE3-74F0-48F8-ACF7-F8F83C0854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A5C03E-B675-41FF-8243-847A06AD76C8}" type="pres">
      <dgm:prSet presAssocID="{871A08C5-7496-4E5B-8F67-0055E7AD8B1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609FEC-A3E8-4137-8009-09787E7A2B26}" type="presOf" srcId="{871A08C5-7496-4E5B-8F67-0055E7AD8B19}" destId="{C8A5C03E-B675-41FF-8243-847A06AD76C8}" srcOrd="0" destOrd="0" presId="urn:microsoft.com/office/officeart/2005/8/layout/vList2"/>
    <dgm:cxn modelId="{0DB156F8-B860-438C-AA27-977D249620F5}" type="presOf" srcId="{8EBC6FE3-74F0-48F8-ACF7-F8F83C0854D8}" destId="{41019CA1-40EC-498A-BCB6-625E6E5611D4}" srcOrd="0" destOrd="0" presId="urn:microsoft.com/office/officeart/2005/8/layout/vList2"/>
    <dgm:cxn modelId="{D1FE3A63-CA88-41B5-B95F-ED23636F0FFB}" srcId="{8EBC6FE3-74F0-48F8-ACF7-F8F83C0854D8}" destId="{871A08C5-7496-4E5B-8F67-0055E7AD8B19}" srcOrd="0" destOrd="0" parTransId="{E80C9D1C-EF29-43CC-87D7-16B9235329A8}" sibTransId="{BCE8162A-C6D2-4B31-8491-409AE4486070}"/>
    <dgm:cxn modelId="{34D2EB20-2E70-494B-AB07-A4A8D068A7E4}" type="presParOf" srcId="{41019CA1-40EC-498A-BCB6-625E6E5611D4}" destId="{C8A5C03E-B675-41FF-8243-847A06AD76C8}" srcOrd="0" destOrd="0" presId="urn:microsoft.com/office/officeart/2005/8/layout/vList2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973BE8C2-BEF7-499B-A655-FBAF5349A55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0966B97-4663-4002-9B3E-ED0755845439}">
      <dgm:prSet/>
      <dgm:spPr/>
      <dgm:t>
        <a:bodyPr/>
        <a:lstStyle/>
        <a:p>
          <a:pPr rtl="0"/>
          <a:r>
            <a:rPr lang="en-US" dirty="0" smtClean="0"/>
            <a:t>Origin of infection</a:t>
          </a:r>
          <a:endParaRPr lang="en-US" dirty="0"/>
        </a:p>
      </dgm:t>
    </dgm:pt>
    <dgm:pt modelId="{37F8BDC5-6F15-468C-8F7C-075864FDBA4C}" type="parTrans" cxnId="{64E4213C-1A1F-4F52-94A2-07842E44E5CE}">
      <dgm:prSet/>
      <dgm:spPr/>
      <dgm:t>
        <a:bodyPr/>
        <a:lstStyle/>
        <a:p>
          <a:endParaRPr lang="en-US"/>
        </a:p>
      </dgm:t>
    </dgm:pt>
    <dgm:pt modelId="{015C0A1C-0F75-47D4-B6CF-7689C98C7A6B}" type="sibTrans" cxnId="{64E4213C-1A1F-4F52-94A2-07842E44E5CE}">
      <dgm:prSet/>
      <dgm:spPr/>
      <dgm:t>
        <a:bodyPr/>
        <a:lstStyle/>
        <a:p>
          <a:endParaRPr lang="en-US"/>
        </a:p>
      </dgm:t>
    </dgm:pt>
    <dgm:pt modelId="{F3CE014B-105D-4411-837F-0CAD0767DB20}">
      <dgm:prSet/>
      <dgm:spPr/>
      <dgm:t>
        <a:bodyPr/>
        <a:lstStyle/>
        <a:p>
          <a:pPr rtl="0"/>
          <a:r>
            <a:rPr lang="en-US" dirty="0" smtClean="0"/>
            <a:t>From tuberculous mesenteric lymph nodes.</a:t>
          </a:r>
          <a:endParaRPr lang="en-US" dirty="0"/>
        </a:p>
      </dgm:t>
    </dgm:pt>
    <dgm:pt modelId="{06D55DFE-28F1-4A0B-9E01-9CB83F71DE69}" type="parTrans" cxnId="{90866DBB-82A4-4407-A544-161E5F9DB5C7}">
      <dgm:prSet/>
      <dgm:spPr/>
      <dgm:t>
        <a:bodyPr/>
        <a:lstStyle/>
        <a:p>
          <a:endParaRPr lang="en-US"/>
        </a:p>
      </dgm:t>
    </dgm:pt>
    <dgm:pt modelId="{453BC314-1070-4902-9BF9-A2D0B6091B94}" type="sibTrans" cxnId="{90866DBB-82A4-4407-A544-161E5F9DB5C7}">
      <dgm:prSet/>
      <dgm:spPr/>
      <dgm:t>
        <a:bodyPr/>
        <a:lstStyle/>
        <a:p>
          <a:endParaRPr lang="en-US"/>
        </a:p>
      </dgm:t>
    </dgm:pt>
    <dgm:pt modelId="{3A104E79-252D-4C94-8581-A5C69D0882EC}">
      <dgm:prSet/>
      <dgm:spPr/>
      <dgm:t>
        <a:bodyPr/>
        <a:lstStyle/>
        <a:p>
          <a:pPr rtl="0"/>
          <a:r>
            <a:rPr lang="en-US" dirty="0" smtClean="0"/>
            <a:t>From tuberculous of ileocecal region.</a:t>
          </a:r>
          <a:endParaRPr lang="en-US" dirty="0"/>
        </a:p>
      </dgm:t>
    </dgm:pt>
    <dgm:pt modelId="{FC50F399-6B44-4740-B794-5B4BDBA9EB89}" type="parTrans" cxnId="{5A15A779-922F-430E-9268-01BCAC58E4A5}">
      <dgm:prSet/>
      <dgm:spPr/>
      <dgm:t>
        <a:bodyPr/>
        <a:lstStyle/>
        <a:p>
          <a:endParaRPr lang="en-US"/>
        </a:p>
      </dgm:t>
    </dgm:pt>
    <dgm:pt modelId="{5D3C8748-FB50-47DF-9B2A-D621A7814971}" type="sibTrans" cxnId="{5A15A779-922F-430E-9268-01BCAC58E4A5}">
      <dgm:prSet/>
      <dgm:spPr/>
      <dgm:t>
        <a:bodyPr/>
        <a:lstStyle/>
        <a:p>
          <a:endParaRPr lang="en-US"/>
        </a:p>
      </dgm:t>
    </dgm:pt>
    <dgm:pt modelId="{D37E119D-9ABE-46FA-B3FD-23F4BD2E30D2}">
      <dgm:prSet/>
      <dgm:spPr/>
      <dgm:t>
        <a:bodyPr/>
        <a:lstStyle/>
        <a:p>
          <a:pPr rtl="0"/>
          <a:r>
            <a:rPr lang="en-US" dirty="0" smtClean="0"/>
            <a:t>From tuberculous pyosalpinx.</a:t>
          </a:r>
          <a:endParaRPr lang="en-US" dirty="0"/>
        </a:p>
      </dgm:t>
    </dgm:pt>
    <dgm:pt modelId="{36EBE393-7446-423B-B791-FCB60331E8DB}" type="parTrans" cxnId="{04662B17-1328-4F5C-942F-37395C65F0BE}">
      <dgm:prSet/>
      <dgm:spPr/>
      <dgm:t>
        <a:bodyPr/>
        <a:lstStyle/>
        <a:p>
          <a:endParaRPr lang="en-US"/>
        </a:p>
      </dgm:t>
    </dgm:pt>
    <dgm:pt modelId="{6E49E03B-5ACB-413A-A0DF-C9377FBC62EB}" type="sibTrans" cxnId="{04662B17-1328-4F5C-942F-37395C65F0BE}">
      <dgm:prSet/>
      <dgm:spPr/>
      <dgm:t>
        <a:bodyPr/>
        <a:lstStyle/>
        <a:p>
          <a:endParaRPr lang="en-US"/>
        </a:p>
      </dgm:t>
    </dgm:pt>
    <dgm:pt modelId="{72110231-2473-4A8F-AE4B-FABCC514A325}">
      <dgm:prSet/>
      <dgm:spPr/>
      <dgm:t>
        <a:bodyPr/>
        <a:lstStyle/>
        <a:p>
          <a:pPr rtl="0"/>
          <a:r>
            <a:rPr lang="en-US" dirty="0" smtClean="0"/>
            <a:t>Blood-borne infection from pulmonary tuberculous, usually miliary.</a:t>
          </a:r>
          <a:endParaRPr lang="en-US" dirty="0"/>
        </a:p>
      </dgm:t>
    </dgm:pt>
    <dgm:pt modelId="{F00D3EF3-9408-4346-AB48-3DABF8F8AA8E}" type="parTrans" cxnId="{9A051544-8F27-46C6-9D31-1743E804B3A2}">
      <dgm:prSet/>
      <dgm:spPr/>
      <dgm:t>
        <a:bodyPr/>
        <a:lstStyle/>
        <a:p>
          <a:endParaRPr lang="en-US"/>
        </a:p>
      </dgm:t>
    </dgm:pt>
    <dgm:pt modelId="{DDECC605-A1DF-44AF-8C56-5587C0AF9F61}" type="sibTrans" cxnId="{9A051544-8F27-46C6-9D31-1743E804B3A2}">
      <dgm:prSet/>
      <dgm:spPr/>
      <dgm:t>
        <a:bodyPr/>
        <a:lstStyle/>
        <a:p>
          <a:endParaRPr lang="en-US"/>
        </a:p>
      </dgm:t>
    </dgm:pt>
    <dgm:pt modelId="{44350BF2-91CC-4344-AAD3-EF90F7134C01}" type="pres">
      <dgm:prSet presAssocID="{973BE8C2-BEF7-499B-A655-FBAF5349A5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76C3721-F883-440E-BF1A-217A1CEED0E9}" type="pres">
      <dgm:prSet presAssocID="{00966B97-4663-4002-9B3E-ED0755845439}" presName="composite" presStyleCnt="0"/>
      <dgm:spPr/>
    </dgm:pt>
    <dgm:pt modelId="{5B4E3427-2C00-4439-9E66-AB8E13EB3068}" type="pres">
      <dgm:prSet presAssocID="{00966B97-4663-4002-9B3E-ED075584543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F78F77-CE25-4CEA-A12B-8E650A38A5BF}" type="pres">
      <dgm:prSet presAssocID="{00966B97-4663-4002-9B3E-ED075584543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662B17-1328-4F5C-942F-37395C65F0BE}" srcId="{00966B97-4663-4002-9B3E-ED0755845439}" destId="{D37E119D-9ABE-46FA-B3FD-23F4BD2E30D2}" srcOrd="2" destOrd="0" parTransId="{36EBE393-7446-423B-B791-FCB60331E8DB}" sibTransId="{6E49E03B-5ACB-413A-A0DF-C9377FBC62EB}"/>
    <dgm:cxn modelId="{3AD84581-FF79-491F-B492-A0AF52540671}" type="presOf" srcId="{00966B97-4663-4002-9B3E-ED0755845439}" destId="{5B4E3427-2C00-4439-9E66-AB8E13EB3068}" srcOrd="0" destOrd="0" presId="urn:microsoft.com/office/officeart/2005/8/layout/hList1"/>
    <dgm:cxn modelId="{FBAC4227-82B9-41DA-8BC5-5670A1524F8A}" type="presOf" srcId="{F3CE014B-105D-4411-837F-0CAD0767DB20}" destId="{32F78F77-CE25-4CEA-A12B-8E650A38A5BF}" srcOrd="0" destOrd="0" presId="urn:microsoft.com/office/officeart/2005/8/layout/hList1"/>
    <dgm:cxn modelId="{2DCFCA75-B4B7-4E37-B019-6303E599C6E1}" type="presOf" srcId="{D37E119D-9ABE-46FA-B3FD-23F4BD2E30D2}" destId="{32F78F77-CE25-4CEA-A12B-8E650A38A5BF}" srcOrd="0" destOrd="2" presId="urn:microsoft.com/office/officeart/2005/8/layout/hList1"/>
    <dgm:cxn modelId="{E5BFD642-7B6B-48CA-9071-78AAE82A550C}" type="presOf" srcId="{3A104E79-252D-4C94-8581-A5C69D0882EC}" destId="{32F78F77-CE25-4CEA-A12B-8E650A38A5BF}" srcOrd="0" destOrd="1" presId="urn:microsoft.com/office/officeart/2005/8/layout/hList1"/>
    <dgm:cxn modelId="{9A051544-8F27-46C6-9D31-1743E804B3A2}" srcId="{00966B97-4663-4002-9B3E-ED0755845439}" destId="{72110231-2473-4A8F-AE4B-FABCC514A325}" srcOrd="3" destOrd="0" parTransId="{F00D3EF3-9408-4346-AB48-3DABF8F8AA8E}" sibTransId="{DDECC605-A1DF-44AF-8C56-5587C0AF9F61}"/>
    <dgm:cxn modelId="{64E4213C-1A1F-4F52-94A2-07842E44E5CE}" srcId="{973BE8C2-BEF7-499B-A655-FBAF5349A559}" destId="{00966B97-4663-4002-9B3E-ED0755845439}" srcOrd="0" destOrd="0" parTransId="{37F8BDC5-6F15-468C-8F7C-075864FDBA4C}" sibTransId="{015C0A1C-0F75-47D4-B6CF-7689C98C7A6B}"/>
    <dgm:cxn modelId="{3359C1C8-20B8-4E7A-BF36-1FBB76FB0796}" type="presOf" srcId="{72110231-2473-4A8F-AE4B-FABCC514A325}" destId="{32F78F77-CE25-4CEA-A12B-8E650A38A5BF}" srcOrd="0" destOrd="3" presId="urn:microsoft.com/office/officeart/2005/8/layout/hList1"/>
    <dgm:cxn modelId="{61D1BBF6-B75C-4194-9B6D-AAAD4D77F0D3}" type="presOf" srcId="{973BE8C2-BEF7-499B-A655-FBAF5349A559}" destId="{44350BF2-91CC-4344-AAD3-EF90F7134C01}" srcOrd="0" destOrd="0" presId="urn:microsoft.com/office/officeart/2005/8/layout/hList1"/>
    <dgm:cxn modelId="{90866DBB-82A4-4407-A544-161E5F9DB5C7}" srcId="{00966B97-4663-4002-9B3E-ED0755845439}" destId="{F3CE014B-105D-4411-837F-0CAD0767DB20}" srcOrd="0" destOrd="0" parTransId="{06D55DFE-28F1-4A0B-9E01-9CB83F71DE69}" sibTransId="{453BC314-1070-4902-9BF9-A2D0B6091B94}"/>
    <dgm:cxn modelId="{5A15A779-922F-430E-9268-01BCAC58E4A5}" srcId="{00966B97-4663-4002-9B3E-ED0755845439}" destId="{3A104E79-252D-4C94-8581-A5C69D0882EC}" srcOrd="1" destOrd="0" parTransId="{FC50F399-6B44-4740-B794-5B4BDBA9EB89}" sibTransId="{5D3C8748-FB50-47DF-9B2A-D621A7814971}"/>
    <dgm:cxn modelId="{E09971C5-6C50-4609-B89F-9C3B7828F9D4}" type="presParOf" srcId="{44350BF2-91CC-4344-AAD3-EF90F7134C01}" destId="{E76C3721-F883-440E-BF1A-217A1CEED0E9}" srcOrd="0" destOrd="0" presId="urn:microsoft.com/office/officeart/2005/8/layout/hList1"/>
    <dgm:cxn modelId="{EE306C8F-5B4B-4B8C-8CA1-952E916E1702}" type="presParOf" srcId="{E76C3721-F883-440E-BF1A-217A1CEED0E9}" destId="{5B4E3427-2C00-4439-9E66-AB8E13EB3068}" srcOrd="0" destOrd="0" presId="urn:microsoft.com/office/officeart/2005/8/layout/hList1"/>
    <dgm:cxn modelId="{81D84D20-A7CA-48BC-A3A7-0A249423B041}" type="presParOf" srcId="{E76C3721-F883-440E-BF1A-217A1CEED0E9}" destId="{32F78F77-CE25-4CEA-A12B-8E650A38A5BF}" srcOrd="1" destOrd="0" presId="urn:microsoft.com/office/officeart/2005/8/layout/hList1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2D83FB24-57AF-440E-80C1-4FDDFBA3BBD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0DCD63B-355F-4655-9C04-562031B203D6}">
      <dgm:prSet/>
      <dgm:spPr/>
      <dgm:t>
        <a:bodyPr/>
        <a:lstStyle/>
        <a:p>
          <a:pPr rtl="0"/>
          <a:r>
            <a:rPr lang="en-US" dirty="0" smtClean="0"/>
            <a:t>Clinical types</a:t>
          </a:r>
          <a:endParaRPr lang="en-US" dirty="0"/>
        </a:p>
      </dgm:t>
    </dgm:pt>
    <dgm:pt modelId="{71AB6F0D-E172-4F07-95CD-92757B060E99}" type="parTrans" cxnId="{41B42F21-3A2F-4057-AC77-3AD29F71722C}">
      <dgm:prSet/>
      <dgm:spPr/>
      <dgm:t>
        <a:bodyPr/>
        <a:lstStyle/>
        <a:p>
          <a:endParaRPr lang="en-US"/>
        </a:p>
      </dgm:t>
    </dgm:pt>
    <dgm:pt modelId="{973AF8F7-B54A-45F1-B20B-7B6F2F827A28}" type="sibTrans" cxnId="{41B42F21-3A2F-4057-AC77-3AD29F71722C}">
      <dgm:prSet/>
      <dgm:spPr/>
      <dgm:t>
        <a:bodyPr/>
        <a:lstStyle/>
        <a:p>
          <a:endParaRPr lang="en-US"/>
        </a:p>
      </dgm:t>
    </dgm:pt>
    <dgm:pt modelId="{7B1B5D4F-7979-447B-BE92-6F647A499855}" type="pres">
      <dgm:prSet presAssocID="{2D83FB24-57AF-440E-80C1-4FDDFBA3BBD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5C0856-7B2E-40DA-AD6C-BB5101C24A48}" type="pres">
      <dgm:prSet presAssocID="{F0DCD63B-355F-4655-9C04-562031B203D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070428-8839-42F5-A7B0-75C5ABF96E6E}" type="presOf" srcId="{F0DCD63B-355F-4655-9C04-562031B203D6}" destId="{075C0856-7B2E-40DA-AD6C-BB5101C24A48}" srcOrd="0" destOrd="0" presId="urn:microsoft.com/office/officeart/2005/8/layout/vList2"/>
    <dgm:cxn modelId="{41B42F21-3A2F-4057-AC77-3AD29F71722C}" srcId="{2D83FB24-57AF-440E-80C1-4FDDFBA3BBD1}" destId="{F0DCD63B-355F-4655-9C04-562031B203D6}" srcOrd="0" destOrd="0" parTransId="{71AB6F0D-E172-4F07-95CD-92757B060E99}" sibTransId="{973AF8F7-B54A-45F1-B20B-7B6F2F827A28}"/>
    <dgm:cxn modelId="{C2AD43DC-DFCE-4DE9-82AB-40774157482F}" type="presOf" srcId="{2D83FB24-57AF-440E-80C1-4FDDFBA3BBD1}" destId="{7B1B5D4F-7979-447B-BE92-6F647A499855}" srcOrd="0" destOrd="0" presId="urn:microsoft.com/office/officeart/2005/8/layout/vList2"/>
    <dgm:cxn modelId="{4DA26ECB-D7AB-4102-95A5-BACB11F37329}" type="presParOf" srcId="{7B1B5D4F-7979-447B-BE92-6F647A499855}" destId="{075C0856-7B2E-40DA-AD6C-BB5101C24A48}" srcOrd="0" destOrd="0" presId="urn:microsoft.com/office/officeart/2005/8/layout/vList2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C66E71B4-7697-4CE4-81CE-3C39591F67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D009E14-50DA-4CAF-B6D1-5F55B8532AF0}">
      <dgm:prSet/>
      <dgm:spPr/>
      <dgm:t>
        <a:bodyPr/>
        <a:lstStyle/>
        <a:p>
          <a:pPr rtl="0"/>
          <a:r>
            <a:rPr lang="en-US" dirty="0" smtClean="0"/>
            <a:t>2</a:t>
          </a:r>
          <a:r>
            <a:rPr lang="en-US" b="1" i="1" dirty="0" smtClean="0"/>
            <a:t>) Signs</a:t>
          </a:r>
          <a:endParaRPr lang="en-US" dirty="0"/>
        </a:p>
      </dgm:t>
    </dgm:pt>
    <dgm:pt modelId="{1BC7E6A7-5191-4A09-B407-2B14855C0BBC}" type="parTrans" cxnId="{04D86521-0A96-4B5B-AAB8-745223F93585}">
      <dgm:prSet/>
      <dgm:spPr/>
      <dgm:t>
        <a:bodyPr/>
        <a:lstStyle/>
        <a:p>
          <a:endParaRPr lang="en-US"/>
        </a:p>
      </dgm:t>
    </dgm:pt>
    <dgm:pt modelId="{ECD65C5E-385B-4C43-94C7-0632354F35A4}" type="sibTrans" cxnId="{04D86521-0A96-4B5B-AAB8-745223F93585}">
      <dgm:prSet/>
      <dgm:spPr/>
      <dgm:t>
        <a:bodyPr/>
        <a:lstStyle/>
        <a:p>
          <a:endParaRPr lang="en-US"/>
        </a:p>
      </dgm:t>
    </dgm:pt>
    <dgm:pt modelId="{901E174D-0B65-4709-826D-58304973FA13}">
      <dgm:prSet/>
      <dgm:spPr/>
      <dgm:t>
        <a:bodyPr/>
        <a:lstStyle/>
        <a:p>
          <a:pPr rtl="0"/>
          <a:r>
            <a:rPr lang="en-US" dirty="0" smtClean="0"/>
            <a:t>Dilated veins can be seen coursing beneath the skin of abdominal wall.</a:t>
          </a:r>
          <a:endParaRPr lang="en-US" dirty="0"/>
        </a:p>
      </dgm:t>
    </dgm:pt>
    <dgm:pt modelId="{ED83C664-6AC6-4941-BF6A-97D4EFBE71F3}" type="parTrans" cxnId="{8981CF3B-D813-4AEC-B35C-6A2F337D8E6C}">
      <dgm:prSet/>
      <dgm:spPr/>
      <dgm:t>
        <a:bodyPr/>
        <a:lstStyle/>
        <a:p>
          <a:endParaRPr lang="en-US"/>
        </a:p>
      </dgm:t>
    </dgm:pt>
    <dgm:pt modelId="{68E591A3-6FDA-4EBA-A070-B26759640CB7}" type="sibTrans" cxnId="{8981CF3B-D813-4AEC-B35C-6A2F337D8E6C}">
      <dgm:prSet/>
      <dgm:spPr/>
      <dgm:t>
        <a:bodyPr/>
        <a:lstStyle/>
        <a:p>
          <a:endParaRPr lang="en-US"/>
        </a:p>
      </dgm:t>
    </dgm:pt>
    <dgm:pt modelId="{02F26801-2506-4408-9704-1404DFC86E67}">
      <dgm:prSet/>
      <dgm:spPr/>
      <dgm:t>
        <a:bodyPr/>
        <a:lstStyle/>
        <a:p>
          <a:pPr rtl="0"/>
          <a:r>
            <a:rPr lang="en-US" dirty="0" smtClean="0"/>
            <a:t>Shifting dullness</a:t>
          </a:r>
          <a:endParaRPr lang="en-US" dirty="0"/>
        </a:p>
      </dgm:t>
    </dgm:pt>
    <dgm:pt modelId="{93327C63-5163-4F57-85A9-62EAAED3EADC}" type="parTrans" cxnId="{C9A68A05-F6D6-424A-8E6A-2C04EC21A2FE}">
      <dgm:prSet/>
      <dgm:spPr/>
      <dgm:t>
        <a:bodyPr/>
        <a:lstStyle/>
        <a:p>
          <a:endParaRPr lang="en-US"/>
        </a:p>
      </dgm:t>
    </dgm:pt>
    <dgm:pt modelId="{B7BE1B92-D8C1-4124-B0C6-293326034549}" type="sibTrans" cxnId="{C9A68A05-F6D6-424A-8E6A-2C04EC21A2FE}">
      <dgm:prSet/>
      <dgm:spPr/>
      <dgm:t>
        <a:bodyPr/>
        <a:lstStyle/>
        <a:p>
          <a:endParaRPr lang="en-US"/>
        </a:p>
      </dgm:t>
    </dgm:pt>
    <dgm:pt modelId="{164C0262-AD77-45D3-B7BD-ADE86088075E}">
      <dgm:prSet/>
      <dgm:spPr/>
      <dgm:t>
        <a:bodyPr/>
        <a:lstStyle/>
        <a:p>
          <a:pPr rtl="0"/>
          <a:r>
            <a:rPr lang="en-US" dirty="0" smtClean="0"/>
            <a:t>Fluid thrill</a:t>
          </a:r>
          <a:endParaRPr lang="en-US" dirty="0"/>
        </a:p>
      </dgm:t>
    </dgm:pt>
    <dgm:pt modelId="{0FB31D5A-9989-48D5-9BE4-8D009F5CE75B}" type="parTrans" cxnId="{0624ECB0-A977-4E8B-BE29-EEAC870A23AB}">
      <dgm:prSet/>
      <dgm:spPr/>
      <dgm:t>
        <a:bodyPr/>
        <a:lstStyle/>
        <a:p>
          <a:endParaRPr lang="en-US"/>
        </a:p>
      </dgm:t>
    </dgm:pt>
    <dgm:pt modelId="{FBC88DD0-A54C-4777-9F09-01BAA2A02A9E}" type="sibTrans" cxnId="{0624ECB0-A977-4E8B-BE29-EEAC870A23AB}">
      <dgm:prSet/>
      <dgm:spPr/>
      <dgm:t>
        <a:bodyPr/>
        <a:lstStyle/>
        <a:p>
          <a:endParaRPr lang="en-US"/>
        </a:p>
      </dgm:t>
    </dgm:pt>
    <dgm:pt modelId="{A89BBACA-3203-42BF-9CFA-62EE4A1F5525}">
      <dgm:prSet/>
      <dgm:spPr/>
      <dgm:t>
        <a:bodyPr/>
        <a:lstStyle/>
        <a:p>
          <a:pPr rtl="0"/>
          <a:r>
            <a:rPr lang="en-US" dirty="0" smtClean="0"/>
            <a:t>Congenital hydrocele sometimes appear in male child.</a:t>
          </a:r>
          <a:endParaRPr lang="en-US" dirty="0"/>
        </a:p>
      </dgm:t>
    </dgm:pt>
    <dgm:pt modelId="{B0B41BA2-BC79-4532-A497-8899B34A15EA}" type="parTrans" cxnId="{834EDCB2-68A8-4F48-9FA7-604A923C4C0C}">
      <dgm:prSet/>
      <dgm:spPr/>
      <dgm:t>
        <a:bodyPr/>
        <a:lstStyle/>
        <a:p>
          <a:endParaRPr lang="en-US"/>
        </a:p>
      </dgm:t>
    </dgm:pt>
    <dgm:pt modelId="{6F29F035-32D2-4420-8822-828C6D1746EE}" type="sibTrans" cxnId="{834EDCB2-68A8-4F48-9FA7-604A923C4C0C}">
      <dgm:prSet/>
      <dgm:spPr/>
      <dgm:t>
        <a:bodyPr/>
        <a:lstStyle/>
        <a:p>
          <a:endParaRPr lang="en-US"/>
        </a:p>
      </dgm:t>
    </dgm:pt>
    <dgm:pt modelId="{681B3586-8E20-41B6-9BAC-0641D63FAC26}">
      <dgm:prSet/>
      <dgm:spPr/>
      <dgm:t>
        <a:bodyPr/>
        <a:lstStyle/>
        <a:p>
          <a:pPr rtl="0"/>
          <a:r>
            <a:rPr lang="en-US" dirty="0" smtClean="0"/>
            <a:t>Umbilical hernia may develop.</a:t>
          </a:r>
          <a:endParaRPr lang="en-US" dirty="0"/>
        </a:p>
      </dgm:t>
    </dgm:pt>
    <dgm:pt modelId="{4CD7F1F7-CCC7-427A-B546-40D6F5E6F88E}" type="parTrans" cxnId="{A229D683-2040-4D97-86B7-9C57039ADD18}">
      <dgm:prSet/>
      <dgm:spPr/>
      <dgm:t>
        <a:bodyPr/>
        <a:lstStyle/>
        <a:p>
          <a:endParaRPr lang="en-US"/>
        </a:p>
      </dgm:t>
    </dgm:pt>
    <dgm:pt modelId="{A2D0B249-33A8-4F0E-9541-DC84E0CF21A4}" type="sibTrans" cxnId="{A229D683-2040-4D97-86B7-9C57039ADD18}">
      <dgm:prSet/>
      <dgm:spPr/>
      <dgm:t>
        <a:bodyPr/>
        <a:lstStyle/>
        <a:p>
          <a:endParaRPr lang="en-US"/>
        </a:p>
      </dgm:t>
    </dgm:pt>
    <dgm:pt modelId="{40A5F720-97DD-4EAA-8F46-1E57603F4A87}">
      <dgm:prSet/>
      <dgm:spPr/>
      <dgm:t>
        <a:bodyPr/>
        <a:lstStyle/>
        <a:p>
          <a:pPr rtl="0"/>
          <a:r>
            <a:rPr lang="en-US" dirty="0" smtClean="0"/>
            <a:t>A transverse solid mass can often be palpated per abdominally.</a:t>
          </a:r>
          <a:endParaRPr lang="en-US" dirty="0"/>
        </a:p>
      </dgm:t>
    </dgm:pt>
    <dgm:pt modelId="{5D7707D6-7B1A-4428-BBAA-0AD9B5F70BDC}" type="parTrans" cxnId="{12ADECCF-4916-4ABE-B385-D322BA92BE90}">
      <dgm:prSet/>
      <dgm:spPr/>
      <dgm:t>
        <a:bodyPr/>
        <a:lstStyle/>
        <a:p>
          <a:endParaRPr lang="en-US"/>
        </a:p>
      </dgm:t>
    </dgm:pt>
    <dgm:pt modelId="{13778257-7143-4E7F-97AB-6BD83769F395}" type="sibTrans" cxnId="{12ADECCF-4916-4ABE-B385-D322BA92BE90}">
      <dgm:prSet/>
      <dgm:spPr/>
      <dgm:t>
        <a:bodyPr/>
        <a:lstStyle/>
        <a:p>
          <a:endParaRPr lang="en-US"/>
        </a:p>
      </dgm:t>
    </dgm:pt>
    <dgm:pt modelId="{BB88D8FF-F87B-4BBA-AD66-B2832E731BDB}" type="pres">
      <dgm:prSet presAssocID="{C66E71B4-7697-4CE4-81CE-3C39591F67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996E1B-9F52-455C-9B55-41BC6626DD44}" type="pres">
      <dgm:prSet presAssocID="{DD009E14-50DA-4CAF-B6D1-5F55B8532AF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579490-12A6-41AC-9D69-39940A19FEB5}" type="pres">
      <dgm:prSet presAssocID="{DD009E14-50DA-4CAF-B6D1-5F55B8532AF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A68A05-F6D6-424A-8E6A-2C04EC21A2FE}" srcId="{DD009E14-50DA-4CAF-B6D1-5F55B8532AF0}" destId="{02F26801-2506-4408-9704-1404DFC86E67}" srcOrd="1" destOrd="0" parTransId="{93327C63-5163-4F57-85A9-62EAAED3EADC}" sibTransId="{B7BE1B92-D8C1-4124-B0C6-293326034549}"/>
    <dgm:cxn modelId="{D192AD33-E867-45F8-9700-704853D937F2}" type="presOf" srcId="{164C0262-AD77-45D3-B7BD-ADE86088075E}" destId="{D9579490-12A6-41AC-9D69-39940A19FEB5}" srcOrd="0" destOrd="2" presId="urn:microsoft.com/office/officeart/2005/8/layout/vList2"/>
    <dgm:cxn modelId="{79F1FCE8-7B59-4853-9602-82CCAEE85458}" type="presOf" srcId="{681B3586-8E20-41B6-9BAC-0641D63FAC26}" destId="{D9579490-12A6-41AC-9D69-39940A19FEB5}" srcOrd="0" destOrd="4" presId="urn:microsoft.com/office/officeart/2005/8/layout/vList2"/>
    <dgm:cxn modelId="{C50DCE1A-B7B3-4EBE-8703-C7DA44509F11}" type="presOf" srcId="{C66E71B4-7697-4CE4-81CE-3C39591F67BA}" destId="{BB88D8FF-F87B-4BBA-AD66-B2832E731BDB}" srcOrd="0" destOrd="0" presId="urn:microsoft.com/office/officeart/2005/8/layout/vList2"/>
    <dgm:cxn modelId="{8EBADC8F-010A-450D-8E09-5F5DA7A27BF1}" type="presOf" srcId="{40A5F720-97DD-4EAA-8F46-1E57603F4A87}" destId="{D9579490-12A6-41AC-9D69-39940A19FEB5}" srcOrd="0" destOrd="5" presId="urn:microsoft.com/office/officeart/2005/8/layout/vList2"/>
    <dgm:cxn modelId="{5864F6E5-61A3-4F5B-B4E0-EC1A4ED4751A}" type="presOf" srcId="{02F26801-2506-4408-9704-1404DFC86E67}" destId="{D9579490-12A6-41AC-9D69-39940A19FEB5}" srcOrd="0" destOrd="1" presId="urn:microsoft.com/office/officeart/2005/8/layout/vList2"/>
    <dgm:cxn modelId="{9A696B3E-E187-4F47-9D62-1493078A4401}" type="presOf" srcId="{A89BBACA-3203-42BF-9CFA-62EE4A1F5525}" destId="{D9579490-12A6-41AC-9D69-39940A19FEB5}" srcOrd="0" destOrd="3" presId="urn:microsoft.com/office/officeart/2005/8/layout/vList2"/>
    <dgm:cxn modelId="{0624ECB0-A977-4E8B-BE29-EEAC870A23AB}" srcId="{DD009E14-50DA-4CAF-B6D1-5F55B8532AF0}" destId="{164C0262-AD77-45D3-B7BD-ADE86088075E}" srcOrd="2" destOrd="0" parTransId="{0FB31D5A-9989-48D5-9BE4-8D009F5CE75B}" sibTransId="{FBC88DD0-A54C-4777-9F09-01BAA2A02A9E}"/>
    <dgm:cxn modelId="{12ADECCF-4916-4ABE-B385-D322BA92BE90}" srcId="{DD009E14-50DA-4CAF-B6D1-5F55B8532AF0}" destId="{40A5F720-97DD-4EAA-8F46-1E57603F4A87}" srcOrd="5" destOrd="0" parTransId="{5D7707D6-7B1A-4428-BBAA-0AD9B5F70BDC}" sibTransId="{13778257-7143-4E7F-97AB-6BD83769F395}"/>
    <dgm:cxn modelId="{E89E5E33-A22C-43E2-A1B2-9C6A6F40B736}" type="presOf" srcId="{901E174D-0B65-4709-826D-58304973FA13}" destId="{D9579490-12A6-41AC-9D69-39940A19FEB5}" srcOrd="0" destOrd="0" presId="urn:microsoft.com/office/officeart/2005/8/layout/vList2"/>
    <dgm:cxn modelId="{834EDCB2-68A8-4F48-9FA7-604A923C4C0C}" srcId="{DD009E14-50DA-4CAF-B6D1-5F55B8532AF0}" destId="{A89BBACA-3203-42BF-9CFA-62EE4A1F5525}" srcOrd="3" destOrd="0" parTransId="{B0B41BA2-BC79-4532-A497-8899B34A15EA}" sibTransId="{6F29F035-32D2-4420-8822-828C6D1746EE}"/>
    <dgm:cxn modelId="{6C4A5C73-C92C-4721-8EA8-745831868E8B}" type="presOf" srcId="{DD009E14-50DA-4CAF-B6D1-5F55B8532AF0}" destId="{E3996E1B-9F52-455C-9B55-41BC6626DD44}" srcOrd="0" destOrd="0" presId="urn:microsoft.com/office/officeart/2005/8/layout/vList2"/>
    <dgm:cxn modelId="{04D86521-0A96-4B5B-AAB8-745223F93585}" srcId="{C66E71B4-7697-4CE4-81CE-3C39591F67BA}" destId="{DD009E14-50DA-4CAF-B6D1-5F55B8532AF0}" srcOrd="0" destOrd="0" parTransId="{1BC7E6A7-5191-4A09-B407-2B14855C0BBC}" sibTransId="{ECD65C5E-385B-4C43-94C7-0632354F35A4}"/>
    <dgm:cxn modelId="{A229D683-2040-4D97-86B7-9C57039ADD18}" srcId="{DD009E14-50DA-4CAF-B6D1-5F55B8532AF0}" destId="{681B3586-8E20-41B6-9BAC-0641D63FAC26}" srcOrd="4" destOrd="0" parTransId="{4CD7F1F7-CCC7-427A-B546-40D6F5E6F88E}" sibTransId="{A2D0B249-33A8-4F0E-9541-DC84E0CF21A4}"/>
    <dgm:cxn modelId="{8981CF3B-D813-4AEC-B35C-6A2F337D8E6C}" srcId="{DD009E14-50DA-4CAF-B6D1-5F55B8532AF0}" destId="{901E174D-0B65-4709-826D-58304973FA13}" srcOrd="0" destOrd="0" parTransId="{ED83C664-6AC6-4941-BF6A-97D4EFBE71F3}" sibTransId="{68E591A3-6FDA-4EBA-A070-B26759640CB7}"/>
    <dgm:cxn modelId="{188757EC-1525-459D-BB25-2C0A73E19885}" type="presParOf" srcId="{BB88D8FF-F87B-4BBA-AD66-B2832E731BDB}" destId="{E3996E1B-9F52-455C-9B55-41BC6626DD44}" srcOrd="0" destOrd="0" presId="urn:microsoft.com/office/officeart/2005/8/layout/vList2"/>
    <dgm:cxn modelId="{F4345466-D687-48AB-9259-04B679BBF9C1}" type="presParOf" srcId="{BB88D8FF-F87B-4BBA-AD66-B2832E731BDB}" destId="{D9579490-12A6-41AC-9D69-39940A19FEB5}" srcOrd="1" destOrd="0" presId="urn:microsoft.com/office/officeart/2005/8/layout/vList2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E3A94B6A-2418-40F2-8E54-B2B65757C6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CB00CE5-D197-4DCE-AA02-6CF4AC25C47C}">
      <dgm:prSet/>
      <dgm:spPr/>
      <dgm:t>
        <a:bodyPr/>
        <a:lstStyle/>
        <a:p>
          <a:pPr rtl="0"/>
          <a:r>
            <a:rPr lang="en-US" dirty="0" smtClean="0"/>
            <a:t>Encysted (loculated) form</a:t>
          </a:r>
          <a:endParaRPr lang="en-US" dirty="0"/>
        </a:p>
      </dgm:t>
    </dgm:pt>
    <dgm:pt modelId="{D57FB718-E28C-435E-97B9-EC3C634A34FD}" type="parTrans" cxnId="{92B8C910-AB65-4E7D-AAA4-5514072EF0E6}">
      <dgm:prSet/>
      <dgm:spPr/>
      <dgm:t>
        <a:bodyPr/>
        <a:lstStyle/>
        <a:p>
          <a:endParaRPr lang="en-US"/>
        </a:p>
      </dgm:t>
    </dgm:pt>
    <dgm:pt modelId="{BD76E857-399F-40BD-A609-494CAC866F75}" type="sibTrans" cxnId="{92B8C910-AB65-4E7D-AAA4-5514072EF0E6}">
      <dgm:prSet/>
      <dgm:spPr/>
      <dgm:t>
        <a:bodyPr/>
        <a:lstStyle/>
        <a:p>
          <a:endParaRPr lang="en-US"/>
        </a:p>
      </dgm:t>
    </dgm:pt>
    <dgm:pt modelId="{8C1EB996-D5F2-4EC0-A4B0-0A79D3417ADC}" type="pres">
      <dgm:prSet presAssocID="{E3A94B6A-2418-40F2-8E54-B2B65757C6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23CD92-6669-4961-8317-EE912D610B08}" type="pres">
      <dgm:prSet presAssocID="{8CB00CE5-D197-4DCE-AA02-6CF4AC25C47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C7E5FE-F2BD-44AC-8435-4E53B0EC1C19}" type="presOf" srcId="{E3A94B6A-2418-40F2-8E54-B2B65757C665}" destId="{8C1EB996-D5F2-4EC0-A4B0-0A79D3417ADC}" srcOrd="0" destOrd="0" presId="urn:microsoft.com/office/officeart/2005/8/layout/vList2"/>
    <dgm:cxn modelId="{92B8C910-AB65-4E7D-AAA4-5514072EF0E6}" srcId="{E3A94B6A-2418-40F2-8E54-B2B65757C665}" destId="{8CB00CE5-D197-4DCE-AA02-6CF4AC25C47C}" srcOrd="0" destOrd="0" parTransId="{D57FB718-E28C-435E-97B9-EC3C634A34FD}" sibTransId="{BD76E857-399F-40BD-A609-494CAC866F75}"/>
    <dgm:cxn modelId="{7E81436C-F190-436D-BE8F-9C2B9EBED517}" type="presOf" srcId="{8CB00CE5-D197-4DCE-AA02-6CF4AC25C47C}" destId="{DE23CD92-6669-4961-8317-EE912D610B08}" srcOrd="0" destOrd="0" presId="urn:microsoft.com/office/officeart/2005/8/layout/vList2"/>
    <dgm:cxn modelId="{1BCF9147-8466-4EE5-A6A3-E48D0E8DBC5B}" type="presParOf" srcId="{8C1EB996-D5F2-4EC0-A4B0-0A79D3417ADC}" destId="{DE23CD92-6669-4961-8317-EE912D610B08}" srcOrd="0" destOrd="0" presId="urn:microsoft.com/office/officeart/2005/8/layout/vList2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24ED6379-5E9E-4742-BDCA-B16E422703C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40F3B7B-7DDF-4B2C-AFE1-EC9CE8154D47}">
      <dgm:prSet/>
      <dgm:spPr/>
      <dgm:t>
        <a:bodyPr/>
        <a:lstStyle/>
        <a:p>
          <a:pPr rtl="0"/>
          <a:r>
            <a:rPr lang="en-US" dirty="0" smtClean="0"/>
            <a:t>C) Fibrous (plastic) form </a:t>
          </a:r>
          <a:endParaRPr lang="en-US" dirty="0"/>
        </a:p>
      </dgm:t>
    </dgm:pt>
    <dgm:pt modelId="{20C2E3F6-2650-46B2-BEEF-96D3F17DAB7A}" type="parTrans" cxnId="{F1DF5F97-FAE5-465D-831E-AE7E4B4B019E}">
      <dgm:prSet/>
      <dgm:spPr/>
      <dgm:t>
        <a:bodyPr/>
        <a:lstStyle/>
        <a:p>
          <a:endParaRPr lang="en-US"/>
        </a:p>
      </dgm:t>
    </dgm:pt>
    <dgm:pt modelId="{FA692DCA-87EA-478D-A960-B377E5283EDC}" type="sibTrans" cxnId="{F1DF5F97-FAE5-465D-831E-AE7E4B4B019E}">
      <dgm:prSet/>
      <dgm:spPr/>
      <dgm:t>
        <a:bodyPr/>
        <a:lstStyle/>
        <a:p>
          <a:endParaRPr lang="en-US"/>
        </a:p>
      </dgm:t>
    </dgm:pt>
    <dgm:pt modelId="{8EBA1D32-8774-45AA-ADFF-A25CB1BA894D}" type="pres">
      <dgm:prSet presAssocID="{24ED6379-5E9E-4742-BDCA-B16E422703C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E54FE2-A547-4EB3-A2B5-D5A1CBE1602D}" type="pres">
      <dgm:prSet presAssocID="{540F3B7B-7DDF-4B2C-AFE1-EC9CE8154D47}" presName="circle1" presStyleLbl="node1" presStyleIdx="0" presStyleCnt="1"/>
      <dgm:spPr/>
    </dgm:pt>
    <dgm:pt modelId="{50446B2E-1B94-4358-A666-D50F1CE1C713}" type="pres">
      <dgm:prSet presAssocID="{540F3B7B-7DDF-4B2C-AFE1-EC9CE8154D47}" presName="space" presStyleCnt="0"/>
      <dgm:spPr/>
    </dgm:pt>
    <dgm:pt modelId="{631F5374-0DBF-4F53-9399-CAC934240217}" type="pres">
      <dgm:prSet presAssocID="{540F3B7B-7DDF-4B2C-AFE1-EC9CE8154D47}" presName="rect1" presStyleLbl="alignAcc1" presStyleIdx="0" presStyleCnt="1"/>
      <dgm:spPr/>
      <dgm:t>
        <a:bodyPr/>
        <a:lstStyle/>
        <a:p>
          <a:endParaRPr lang="en-US"/>
        </a:p>
      </dgm:t>
    </dgm:pt>
    <dgm:pt modelId="{55849D94-4A90-4C43-82A5-BF2A9CC83EC7}" type="pres">
      <dgm:prSet presAssocID="{540F3B7B-7DDF-4B2C-AFE1-EC9CE8154D4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67A34E-EA9A-4987-A311-3BE5B4D6E55C}" type="presOf" srcId="{540F3B7B-7DDF-4B2C-AFE1-EC9CE8154D47}" destId="{55849D94-4A90-4C43-82A5-BF2A9CC83EC7}" srcOrd="1" destOrd="0" presId="urn:microsoft.com/office/officeart/2005/8/layout/target3"/>
    <dgm:cxn modelId="{F1DF5F97-FAE5-465D-831E-AE7E4B4B019E}" srcId="{24ED6379-5E9E-4742-BDCA-B16E422703CC}" destId="{540F3B7B-7DDF-4B2C-AFE1-EC9CE8154D47}" srcOrd="0" destOrd="0" parTransId="{20C2E3F6-2650-46B2-BEEF-96D3F17DAB7A}" sibTransId="{FA692DCA-87EA-478D-A960-B377E5283EDC}"/>
    <dgm:cxn modelId="{DF4BE227-BC5F-4D1E-8E43-97D242E165C1}" type="presOf" srcId="{540F3B7B-7DDF-4B2C-AFE1-EC9CE8154D47}" destId="{631F5374-0DBF-4F53-9399-CAC934240217}" srcOrd="0" destOrd="0" presId="urn:microsoft.com/office/officeart/2005/8/layout/target3"/>
    <dgm:cxn modelId="{10337368-76EE-4A63-9F83-B91F8D77A325}" type="presOf" srcId="{24ED6379-5E9E-4742-BDCA-B16E422703CC}" destId="{8EBA1D32-8774-45AA-ADFF-A25CB1BA894D}" srcOrd="0" destOrd="0" presId="urn:microsoft.com/office/officeart/2005/8/layout/target3"/>
    <dgm:cxn modelId="{3BAEAECD-CF5E-47A4-8656-5AF04FF44E55}" type="presParOf" srcId="{8EBA1D32-8774-45AA-ADFF-A25CB1BA894D}" destId="{41E54FE2-A547-4EB3-A2B5-D5A1CBE1602D}" srcOrd="0" destOrd="0" presId="urn:microsoft.com/office/officeart/2005/8/layout/target3"/>
    <dgm:cxn modelId="{AFEAEF95-7C0F-45C2-9CA5-FF89FBB883F0}" type="presParOf" srcId="{8EBA1D32-8774-45AA-ADFF-A25CB1BA894D}" destId="{50446B2E-1B94-4358-A666-D50F1CE1C713}" srcOrd="1" destOrd="0" presId="urn:microsoft.com/office/officeart/2005/8/layout/target3"/>
    <dgm:cxn modelId="{50B7B191-CC2A-4449-B137-4A6B67A6E68D}" type="presParOf" srcId="{8EBA1D32-8774-45AA-ADFF-A25CB1BA894D}" destId="{631F5374-0DBF-4F53-9399-CAC934240217}" srcOrd="2" destOrd="0" presId="urn:microsoft.com/office/officeart/2005/8/layout/target3"/>
    <dgm:cxn modelId="{09DAC065-C85E-496A-B18B-C457D22065E7}" type="presParOf" srcId="{8EBA1D32-8774-45AA-ADFF-A25CB1BA894D}" destId="{55849D94-4A90-4C43-82A5-BF2A9CC83EC7}" srcOrd="3" destOrd="0" presId="urn:microsoft.com/office/officeart/2005/8/layout/target3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E6404ADF-7448-41F5-8739-68CF42D8DC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58A779C-0827-423E-AD25-CF9FC1EFFFF1}">
      <dgm:prSet/>
      <dgm:spPr/>
      <dgm:t>
        <a:bodyPr/>
        <a:lstStyle/>
        <a:p>
          <a:pPr rtl="0"/>
          <a:r>
            <a:rPr lang="en-US" dirty="0" smtClean="0"/>
            <a:t>Pathology</a:t>
          </a:r>
          <a:endParaRPr lang="en-US" dirty="0"/>
        </a:p>
      </dgm:t>
    </dgm:pt>
    <dgm:pt modelId="{11903E92-0AEC-4192-A01A-7A7B9083787C}" type="parTrans" cxnId="{1BA6C6DB-B18C-44E4-95A7-A364668AD5CC}">
      <dgm:prSet/>
      <dgm:spPr/>
      <dgm:t>
        <a:bodyPr/>
        <a:lstStyle/>
        <a:p>
          <a:endParaRPr lang="en-US"/>
        </a:p>
      </dgm:t>
    </dgm:pt>
    <dgm:pt modelId="{DA82D921-2DB0-4F95-ADF6-9816D1015929}" type="sibTrans" cxnId="{1BA6C6DB-B18C-44E4-95A7-A364668AD5CC}">
      <dgm:prSet/>
      <dgm:spPr/>
      <dgm:t>
        <a:bodyPr/>
        <a:lstStyle/>
        <a:p>
          <a:endParaRPr lang="en-US"/>
        </a:p>
      </dgm:t>
    </dgm:pt>
    <dgm:pt modelId="{65CE4C0B-E7EF-498C-BB6C-1F64ECFFF35D}">
      <dgm:prSet/>
      <dgm:spPr/>
      <dgm:t>
        <a:bodyPr/>
        <a:lstStyle/>
        <a:p>
          <a:pPr rtl="0"/>
          <a:r>
            <a:rPr lang="en-US" dirty="0" smtClean="0"/>
            <a:t>There is widespread intraperitoneal adhesions, which causes coils of intestine esp. the ileum, to become matted together &amp; distended. These distended coils act as a blind loop.</a:t>
          </a:r>
          <a:endParaRPr lang="en-US" dirty="0"/>
        </a:p>
      </dgm:t>
    </dgm:pt>
    <dgm:pt modelId="{3F1CAE96-463E-46B3-97CD-13F713D6EAF8}" type="parTrans" cxnId="{2192B6A7-8BF3-479B-9736-69FBBA6510B2}">
      <dgm:prSet/>
      <dgm:spPr/>
      <dgm:t>
        <a:bodyPr/>
        <a:lstStyle/>
        <a:p>
          <a:endParaRPr lang="en-US"/>
        </a:p>
      </dgm:t>
    </dgm:pt>
    <dgm:pt modelId="{2CB3F351-3253-4781-8D0C-1CA180FC77AE}" type="sibTrans" cxnId="{2192B6A7-8BF3-479B-9736-69FBBA6510B2}">
      <dgm:prSet/>
      <dgm:spPr/>
      <dgm:t>
        <a:bodyPr/>
        <a:lstStyle/>
        <a:p>
          <a:endParaRPr lang="en-US"/>
        </a:p>
      </dgm:t>
    </dgm:pt>
    <dgm:pt modelId="{02B80CDC-DB2C-4905-864F-BB37014D6953}" type="pres">
      <dgm:prSet presAssocID="{E6404ADF-7448-41F5-8739-68CF42D8DC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71F920-C872-4790-BE38-80A4E1DBB108}" type="pres">
      <dgm:prSet presAssocID="{158A779C-0827-423E-AD25-CF9FC1EFFFF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71BE57-8134-4F0C-AA31-BD54A8792C7A}" type="pres">
      <dgm:prSet presAssocID="{DA82D921-2DB0-4F95-ADF6-9816D1015929}" presName="spacer" presStyleCnt="0"/>
      <dgm:spPr/>
    </dgm:pt>
    <dgm:pt modelId="{93988B9A-A53F-42B1-93FA-7CADFB9BCB84}" type="pres">
      <dgm:prSet presAssocID="{65CE4C0B-E7EF-498C-BB6C-1F64ECFFF35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547A2B-8932-453B-A924-C2B9B080A5AC}" type="presOf" srcId="{E6404ADF-7448-41F5-8739-68CF42D8DC55}" destId="{02B80CDC-DB2C-4905-864F-BB37014D6953}" srcOrd="0" destOrd="0" presId="urn:microsoft.com/office/officeart/2005/8/layout/vList2"/>
    <dgm:cxn modelId="{360AED40-5D31-4C27-8ED0-7CD6B4524AB0}" type="presOf" srcId="{158A779C-0827-423E-AD25-CF9FC1EFFFF1}" destId="{0E71F920-C872-4790-BE38-80A4E1DBB108}" srcOrd="0" destOrd="0" presId="urn:microsoft.com/office/officeart/2005/8/layout/vList2"/>
    <dgm:cxn modelId="{DC7E740A-7686-4E16-9954-32A42702EA0E}" type="presOf" srcId="{65CE4C0B-E7EF-498C-BB6C-1F64ECFFF35D}" destId="{93988B9A-A53F-42B1-93FA-7CADFB9BCB84}" srcOrd="0" destOrd="0" presId="urn:microsoft.com/office/officeart/2005/8/layout/vList2"/>
    <dgm:cxn modelId="{2192B6A7-8BF3-479B-9736-69FBBA6510B2}" srcId="{E6404ADF-7448-41F5-8739-68CF42D8DC55}" destId="{65CE4C0B-E7EF-498C-BB6C-1F64ECFFF35D}" srcOrd="1" destOrd="0" parTransId="{3F1CAE96-463E-46B3-97CD-13F713D6EAF8}" sibTransId="{2CB3F351-3253-4781-8D0C-1CA180FC77AE}"/>
    <dgm:cxn modelId="{1BA6C6DB-B18C-44E4-95A7-A364668AD5CC}" srcId="{E6404ADF-7448-41F5-8739-68CF42D8DC55}" destId="{158A779C-0827-423E-AD25-CF9FC1EFFFF1}" srcOrd="0" destOrd="0" parTransId="{11903E92-0AEC-4192-A01A-7A7B9083787C}" sibTransId="{DA82D921-2DB0-4F95-ADF6-9816D1015929}"/>
    <dgm:cxn modelId="{DDE2E8F8-BC89-4DBB-971A-B2C0FFA9C8BD}" type="presParOf" srcId="{02B80CDC-DB2C-4905-864F-BB37014D6953}" destId="{0E71F920-C872-4790-BE38-80A4E1DBB108}" srcOrd="0" destOrd="0" presId="urn:microsoft.com/office/officeart/2005/8/layout/vList2"/>
    <dgm:cxn modelId="{4FFCB266-861A-4497-B8B2-D4C92D5FFF39}" type="presParOf" srcId="{02B80CDC-DB2C-4905-864F-BB37014D6953}" destId="{D271BE57-8134-4F0C-AA31-BD54A8792C7A}" srcOrd="1" destOrd="0" presId="urn:microsoft.com/office/officeart/2005/8/layout/vList2"/>
    <dgm:cxn modelId="{DAE8A535-F51B-41EA-B143-8CA766A71639}" type="presParOf" srcId="{02B80CDC-DB2C-4905-864F-BB37014D6953}" destId="{93988B9A-A53F-42B1-93FA-7CADFB9BCB84}" srcOrd="2" destOrd="0" presId="urn:microsoft.com/office/officeart/2005/8/layout/vList2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A04BD679-EDB9-41E6-9632-24B9AB6164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CC3DCE9-8610-4423-A088-5E1AC956AE2C}">
      <dgm:prSet/>
      <dgm:spPr/>
      <dgm:t>
        <a:bodyPr/>
        <a:lstStyle/>
        <a:p>
          <a:pPr rtl="0"/>
          <a:r>
            <a:rPr lang="en-US" dirty="0" smtClean="0"/>
            <a:t>Clinical features</a:t>
          </a:r>
          <a:endParaRPr lang="en-US" dirty="0"/>
        </a:p>
      </dgm:t>
    </dgm:pt>
    <dgm:pt modelId="{33B33567-49BC-4E29-BB3F-8CF26DCDF8F7}" type="parTrans" cxnId="{F5664E14-6D2A-4B0B-A45D-0D0368DA5487}">
      <dgm:prSet/>
      <dgm:spPr/>
      <dgm:t>
        <a:bodyPr/>
        <a:lstStyle/>
        <a:p>
          <a:endParaRPr lang="en-US"/>
        </a:p>
      </dgm:t>
    </dgm:pt>
    <dgm:pt modelId="{CCA8BAB2-D2E3-4B9C-815C-491238300ADC}" type="sibTrans" cxnId="{F5664E14-6D2A-4B0B-A45D-0D0368DA5487}">
      <dgm:prSet/>
      <dgm:spPr/>
      <dgm:t>
        <a:bodyPr/>
        <a:lstStyle/>
        <a:p>
          <a:endParaRPr lang="en-US"/>
        </a:p>
      </dgm:t>
    </dgm:pt>
    <dgm:pt modelId="{6B34E6A9-35F2-4671-B9C0-D4CAF0EC8639}" type="pres">
      <dgm:prSet presAssocID="{A04BD679-EDB9-41E6-9632-24B9AB6164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D47CFE-0E48-4896-9028-D3183C09B93F}" type="pres">
      <dgm:prSet presAssocID="{5CC3DCE9-8610-4423-A088-5E1AC956AE2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BFB26F-DFB3-4149-A23B-B40724EDA17C}" type="presOf" srcId="{5CC3DCE9-8610-4423-A088-5E1AC956AE2C}" destId="{51D47CFE-0E48-4896-9028-D3183C09B93F}" srcOrd="0" destOrd="0" presId="urn:microsoft.com/office/officeart/2005/8/layout/vList2"/>
    <dgm:cxn modelId="{F5664E14-6D2A-4B0B-A45D-0D0368DA5487}" srcId="{A04BD679-EDB9-41E6-9632-24B9AB6164FF}" destId="{5CC3DCE9-8610-4423-A088-5E1AC956AE2C}" srcOrd="0" destOrd="0" parTransId="{33B33567-49BC-4E29-BB3F-8CF26DCDF8F7}" sibTransId="{CCA8BAB2-D2E3-4B9C-815C-491238300ADC}"/>
    <dgm:cxn modelId="{4AC33FB2-5ADB-4A43-B08E-98545CB6B310}" type="presOf" srcId="{A04BD679-EDB9-41E6-9632-24B9AB6164FF}" destId="{6B34E6A9-35F2-4671-B9C0-D4CAF0EC8639}" srcOrd="0" destOrd="0" presId="urn:microsoft.com/office/officeart/2005/8/layout/vList2"/>
    <dgm:cxn modelId="{C1B152C3-ECF6-4B57-8FAD-7D6F7CA42DA5}" type="presParOf" srcId="{6B34E6A9-35F2-4671-B9C0-D4CAF0EC8639}" destId="{51D47CFE-0E48-4896-9028-D3183C09B93F}" srcOrd="0" destOrd="0" presId="urn:microsoft.com/office/officeart/2005/8/layout/vList2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AC8B94EB-2F77-48B5-8C5A-B6F027BDFBE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70AC3A9-7596-4A3E-A9DB-9DE577F42AEB}">
      <dgm:prSet/>
      <dgm:spPr/>
      <dgm:t>
        <a:bodyPr/>
        <a:lstStyle/>
        <a:p>
          <a:pPr rtl="0"/>
          <a:r>
            <a:rPr lang="en-US" dirty="0" smtClean="0"/>
            <a:t>Purulent form</a:t>
          </a:r>
          <a:endParaRPr lang="en-US" dirty="0"/>
        </a:p>
      </dgm:t>
    </dgm:pt>
    <dgm:pt modelId="{5B012DAA-E00F-4FC6-83A4-F2F908FA3098}" type="parTrans" cxnId="{5D56370C-C16F-4C6B-96F8-F0006B5A9E78}">
      <dgm:prSet/>
      <dgm:spPr/>
      <dgm:t>
        <a:bodyPr/>
        <a:lstStyle/>
        <a:p>
          <a:endParaRPr lang="en-US"/>
        </a:p>
      </dgm:t>
    </dgm:pt>
    <dgm:pt modelId="{54287751-9F2E-406A-B084-08FFD36F8B7B}" type="sibTrans" cxnId="{5D56370C-C16F-4C6B-96F8-F0006B5A9E78}">
      <dgm:prSet/>
      <dgm:spPr/>
      <dgm:t>
        <a:bodyPr/>
        <a:lstStyle/>
        <a:p>
          <a:endParaRPr lang="en-US"/>
        </a:p>
      </dgm:t>
    </dgm:pt>
    <dgm:pt modelId="{3747FA53-AA3A-4533-8FF7-C0D27D0C28F3}" type="pres">
      <dgm:prSet presAssocID="{AC8B94EB-2F77-48B5-8C5A-B6F027BDFBE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202732-E19D-4189-9D5B-EE1B70CD7929}" type="pres">
      <dgm:prSet presAssocID="{870AC3A9-7596-4A3E-A9DB-9DE577F42AEB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56370C-C16F-4C6B-96F8-F0006B5A9E78}" srcId="{AC8B94EB-2F77-48B5-8C5A-B6F027BDFBEE}" destId="{870AC3A9-7596-4A3E-A9DB-9DE577F42AEB}" srcOrd="0" destOrd="0" parTransId="{5B012DAA-E00F-4FC6-83A4-F2F908FA3098}" sibTransId="{54287751-9F2E-406A-B084-08FFD36F8B7B}"/>
    <dgm:cxn modelId="{D0FF413E-D0D3-4B2E-A4B1-53A967D85CC7}" type="presOf" srcId="{870AC3A9-7596-4A3E-A9DB-9DE577F42AEB}" destId="{88202732-E19D-4189-9D5B-EE1B70CD7929}" srcOrd="0" destOrd="0" presId="urn:microsoft.com/office/officeart/2005/8/layout/process1"/>
    <dgm:cxn modelId="{4B9F622D-A971-449E-92FC-63F14785D285}" type="presOf" srcId="{AC8B94EB-2F77-48B5-8C5A-B6F027BDFBEE}" destId="{3747FA53-AA3A-4533-8FF7-C0D27D0C28F3}" srcOrd="0" destOrd="0" presId="urn:microsoft.com/office/officeart/2005/8/layout/process1"/>
    <dgm:cxn modelId="{2628B01B-8C8E-476C-84CD-3CE7E94D3126}" type="presParOf" srcId="{3747FA53-AA3A-4533-8FF7-C0D27D0C28F3}" destId="{88202732-E19D-4189-9D5B-EE1B70CD7929}" srcOrd="0" destOrd="0" presId="urn:microsoft.com/office/officeart/2005/8/layout/process1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A79AD18-0B3C-432C-93C3-5D298F9201F1}" type="doc">
      <dgm:prSet loTypeId="urn:microsoft.com/office/officeart/2005/8/layout/target3" loCatId="relationship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2378452-8820-4D55-8222-FB04833F74A0}">
      <dgm:prSet/>
      <dgm:spPr/>
      <dgm:t>
        <a:bodyPr/>
        <a:lstStyle/>
        <a:p>
          <a:pPr rtl="0"/>
          <a:r>
            <a:rPr lang="en-US" b="1" dirty="0" smtClean="0"/>
            <a:t>Pathology</a:t>
          </a:r>
          <a:endParaRPr lang="en-US" b="1" dirty="0"/>
        </a:p>
      </dgm:t>
    </dgm:pt>
    <dgm:pt modelId="{5A6AA33E-0007-4BB3-A33F-532692042F46}" type="parTrans" cxnId="{94FA132F-ECA0-47C5-B087-4E4010850723}">
      <dgm:prSet/>
      <dgm:spPr/>
      <dgm:t>
        <a:bodyPr/>
        <a:lstStyle/>
        <a:p>
          <a:endParaRPr lang="en-US"/>
        </a:p>
      </dgm:t>
    </dgm:pt>
    <dgm:pt modelId="{3F81A3B5-044A-416C-8EB6-E7F0B42257FA}" type="sibTrans" cxnId="{94FA132F-ECA0-47C5-B087-4E4010850723}">
      <dgm:prSet/>
      <dgm:spPr/>
      <dgm:t>
        <a:bodyPr/>
        <a:lstStyle/>
        <a:p>
          <a:endParaRPr lang="en-US"/>
        </a:p>
      </dgm:t>
    </dgm:pt>
    <dgm:pt modelId="{96B85483-CC3A-4A54-B590-AE3C70AD7DC7}">
      <dgm:prSet/>
      <dgm:spPr/>
      <dgm:t>
        <a:bodyPr/>
        <a:lstStyle/>
        <a:p>
          <a:pPr rtl="0"/>
          <a:r>
            <a:rPr lang="en-US" dirty="0" smtClean="0"/>
            <a:t>A mass of adherent intestine &amp; omentum, is surrounded by tuberculous pus to form a cold abscess.</a:t>
          </a:r>
          <a:endParaRPr lang="en-US" dirty="0"/>
        </a:p>
      </dgm:t>
    </dgm:pt>
    <dgm:pt modelId="{9768E642-AD24-4BB3-9596-D9672D1FAE64}" type="parTrans" cxnId="{75E77494-9CDA-4713-98B0-621AD7867F2D}">
      <dgm:prSet/>
      <dgm:spPr/>
      <dgm:t>
        <a:bodyPr/>
        <a:lstStyle/>
        <a:p>
          <a:endParaRPr lang="en-US"/>
        </a:p>
      </dgm:t>
    </dgm:pt>
    <dgm:pt modelId="{75ED0B38-5DCB-47C2-A544-839B4DDA56F8}" type="sibTrans" cxnId="{75E77494-9CDA-4713-98B0-621AD7867F2D}">
      <dgm:prSet/>
      <dgm:spPr/>
      <dgm:t>
        <a:bodyPr/>
        <a:lstStyle/>
        <a:p>
          <a:endParaRPr lang="en-US"/>
        </a:p>
      </dgm:t>
    </dgm:pt>
    <dgm:pt modelId="{160B4CB1-252E-44A7-8073-57D744A217BE}">
      <dgm:prSet/>
      <dgm:spPr/>
      <dgm:t>
        <a:bodyPr/>
        <a:lstStyle/>
        <a:p>
          <a:pPr rtl="0"/>
          <a:r>
            <a:rPr lang="en-US" dirty="0" smtClean="0"/>
            <a:t>This may point to the surface, commonly near umbilicus, or burst into bowel.</a:t>
          </a:r>
          <a:endParaRPr lang="en-US" dirty="0"/>
        </a:p>
      </dgm:t>
    </dgm:pt>
    <dgm:pt modelId="{C67AF689-2D63-4C30-9C03-2D62D5785FBD}" type="parTrans" cxnId="{1F8D82C6-7ADD-42B0-A153-499E7076F409}">
      <dgm:prSet/>
      <dgm:spPr/>
      <dgm:t>
        <a:bodyPr/>
        <a:lstStyle/>
        <a:p>
          <a:endParaRPr lang="en-US"/>
        </a:p>
      </dgm:t>
    </dgm:pt>
    <dgm:pt modelId="{E752E9B8-4742-4AEC-9DA0-BBD77A40A83D}" type="sibTrans" cxnId="{1F8D82C6-7ADD-42B0-A153-499E7076F409}">
      <dgm:prSet/>
      <dgm:spPr/>
      <dgm:t>
        <a:bodyPr/>
        <a:lstStyle/>
        <a:p>
          <a:endParaRPr lang="en-US"/>
        </a:p>
      </dgm:t>
    </dgm:pt>
    <dgm:pt modelId="{6424FD93-1CF9-46C3-B5F6-83BFC0A5B996}" type="pres">
      <dgm:prSet presAssocID="{2A79AD18-0B3C-432C-93C3-5D298F9201F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0FF5BC-09D0-4403-8587-45F7ABC81FEB}" type="pres">
      <dgm:prSet presAssocID="{72378452-8820-4D55-8222-FB04833F74A0}" presName="circle1" presStyleLbl="node1" presStyleIdx="0" presStyleCnt="3"/>
      <dgm:spPr/>
    </dgm:pt>
    <dgm:pt modelId="{9B9DD2AA-4C6E-4750-806D-B9B78BE71DBD}" type="pres">
      <dgm:prSet presAssocID="{72378452-8820-4D55-8222-FB04833F74A0}" presName="space" presStyleCnt="0"/>
      <dgm:spPr/>
    </dgm:pt>
    <dgm:pt modelId="{F5E5AC53-AC6B-41FC-8791-8FEFF421F42B}" type="pres">
      <dgm:prSet presAssocID="{72378452-8820-4D55-8222-FB04833F74A0}" presName="rect1" presStyleLbl="alignAcc1" presStyleIdx="0" presStyleCnt="3" custLinFactNeighborX="-1411" custLinFactNeighborY="274"/>
      <dgm:spPr/>
      <dgm:t>
        <a:bodyPr/>
        <a:lstStyle/>
        <a:p>
          <a:endParaRPr lang="en-US"/>
        </a:p>
      </dgm:t>
    </dgm:pt>
    <dgm:pt modelId="{8BAF9BFC-D707-41AB-BB37-C107FA58339D}" type="pres">
      <dgm:prSet presAssocID="{96B85483-CC3A-4A54-B590-AE3C70AD7DC7}" presName="vertSpace2" presStyleLbl="node1" presStyleIdx="0" presStyleCnt="3"/>
      <dgm:spPr/>
    </dgm:pt>
    <dgm:pt modelId="{ED61B51D-AFAB-4279-8553-0D7E4BF7E601}" type="pres">
      <dgm:prSet presAssocID="{96B85483-CC3A-4A54-B590-AE3C70AD7DC7}" presName="circle2" presStyleLbl="node1" presStyleIdx="1" presStyleCnt="3"/>
      <dgm:spPr/>
    </dgm:pt>
    <dgm:pt modelId="{3315BFF3-5BCA-4A74-AD17-8E6C824C38E7}" type="pres">
      <dgm:prSet presAssocID="{96B85483-CC3A-4A54-B590-AE3C70AD7DC7}" presName="rect2" presStyleLbl="alignAcc1" presStyleIdx="1" presStyleCnt="3"/>
      <dgm:spPr/>
      <dgm:t>
        <a:bodyPr/>
        <a:lstStyle/>
        <a:p>
          <a:endParaRPr lang="en-US"/>
        </a:p>
      </dgm:t>
    </dgm:pt>
    <dgm:pt modelId="{30F59B67-8E98-4B67-927F-8DD84A7BB554}" type="pres">
      <dgm:prSet presAssocID="{160B4CB1-252E-44A7-8073-57D744A217BE}" presName="vertSpace3" presStyleLbl="node1" presStyleIdx="1" presStyleCnt="3"/>
      <dgm:spPr/>
    </dgm:pt>
    <dgm:pt modelId="{4979C702-052C-4446-88F5-F517E9A30950}" type="pres">
      <dgm:prSet presAssocID="{160B4CB1-252E-44A7-8073-57D744A217BE}" presName="circle3" presStyleLbl="node1" presStyleIdx="2" presStyleCnt="3"/>
      <dgm:spPr/>
    </dgm:pt>
    <dgm:pt modelId="{37E8CF8C-5A88-4A0F-AD6C-EB2C97B16E22}" type="pres">
      <dgm:prSet presAssocID="{160B4CB1-252E-44A7-8073-57D744A217BE}" presName="rect3" presStyleLbl="alignAcc1" presStyleIdx="2" presStyleCnt="3"/>
      <dgm:spPr/>
      <dgm:t>
        <a:bodyPr/>
        <a:lstStyle/>
        <a:p>
          <a:endParaRPr lang="en-US"/>
        </a:p>
      </dgm:t>
    </dgm:pt>
    <dgm:pt modelId="{DE333421-707F-41A7-A5DF-D7B8210B0357}" type="pres">
      <dgm:prSet presAssocID="{72378452-8820-4D55-8222-FB04833F74A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FDFBC9-F6DA-4AA6-A921-8A93EB165849}" type="pres">
      <dgm:prSet presAssocID="{96B85483-CC3A-4A54-B590-AE3C70AD7DC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C1606-C0E2-44AF-B71E-4C421BB9BCBA}" type="pres">
      <dgm:prSet presAssocID="{160B4CB1-252E-44A7-8073-57D744A217BE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FA132F-ECA0-47C5-B087-4E4010850723}" srcId="{2A79AD18-0B3C-432C-93C3-5D298F9201F1}" destId="{72378452-8820-4D55-8222-FB04833F74A0}" srcOrd="0" destOrd="0" parTransId="{5A6AA33E-0007-4BB3-A33F-532692042F46}" sibTransId="{3F81A3B5-044A-416C-8EB6-E7F0B42257FA}"/>
    <dgm:cxn modelId="{40F7A0CF-9BFB-4D72-BB8F-526A19FDD21A}" type="presOf" srcId="{96B85483-CC3A-4A54-B590-AE3C70AD7DC7}" destId="{3315BFF3-5BCA-4A74-AD17-8E6C824C38E7}" srcOrd="0" destOrd="0" presId="urn:microsoft.com/office/officeart/2005/8/layout/target3"/>
    <dgm:cxn modelId="{CD1149AE-B611-4C73-ACA4-1FA1B409F537}" type="presOf" srcId="{160B4CB1-252E-44A7-8073-57D744A217BE}" destId="{37E8CF8C-5A88-4A0F-AD6C-EB2C97B16E22}" srcOrd="0" destOrd="0" presId="urn:microsoft.com/office/officeart/2005/8/layout/target3"/>
    <dgm:cxn modelId="{1F8D82C6-7ADD-42B0-A153-499E7076F409}" srcId="{2A79AD18-0B3C-432C-93C3-5D298F9201F1}" destId="{160B4CB1-252E-44A7-8073-57D744A217BE}" srcOrd="2" destOrd="0" parTransId="{C67AF689-2D63-4C30-9C03-2D62D5785FBD}" sibTransId="{E752E9B8-4742-4AEC-9DA0-BBD77A40A83D}"/>
    <dgm:cxn modelId="{C288E587-7D69-42F7-AB13-C07749950AA6}" type="presOf" srcId="{72378452-8820-4D55-8222-FB04833F74A0}" destId="{DE333421-707F-41A7-A5DF-D7B8210B0357}" srcOrd="1" destOrd="0" presId="urn:microsoft.com/office/officeart/2005/8/layout/target3"/>
    <dgm:cxn modelId="{4B46204A-665C-465F-81F1-DE0B1683E229}" type="presOf" srcId="{2A79AD18-0B3C-432C-93C3-5D298F9201F1}" destId="{6424FD93-1CF9-46C3-B5F6-83BFC0A5B996}" srcOrd="0" destOrd="0" presId="urn:microsoft.com/office/officeart/2005/8/layout/target3"/>
    <dgm:cxn modelId="{7524E588-C1CA-4C2C-BD61-7F86BDDC1603}" type="presOf" srcId="{160B4CB1-252E-44A7-8073-57D744A217BE}" destId="{281C1606-C0E2-44AF-B71E-4C421BB9BCBA}" srcOrd="1" destOrd="0" presId="urn:microsoft.com/office/officeart/2005/8/layout/target3"/>
    <dgm:cxn modelId="{AD32B48C-64CF-4614-9BBC-40FED14D2E10}" type="presOf" srcId="{96B85483-CC3A-4A54-B590-AE3C70AD7DC7}" destId="{F2FDFBC9-F6DA-4AA6-A921-8A93EB165849}" srcOrd="1" destOrd="0" presId="urn:microsoft.com/office/officeart/2005/8/layout/target3"/>
    <dgm:cxn modelId="{2826DEDC-A74B-4E10-A29D-70CE612FDD2F}" type="presOf" srcId="{72378452-8820-4D55-8222-FB04833F74A0}" destId="{F5E5AC53-AC6B-41FC-8791-8FEFF421F42B}" srcOrd="0" destOrd="0" presId="urn:microsoft.com/office/officeart/2005/8/layout/target3"/>
    <dgm:cxn modelId="{75E77494-9CDA-4713-98B0-621AD7867F2D}" srcId="{2A79AD18-0B3C-432C-93C3-5D298F9201F1}" destId="{96B85483-CC3A-4A54-B590-AE3C70AD7DC7}" srcOrd="1" destOrd="0" parTransId="{9768E642-AD24-4BB3-9596-D9672D1FAE64}" sibTransId="{75ED0B38-5DCB-47C2-A544-839B4DDA56F8}"/>
    <dgm:cxn modelId="{F7CB5571-02F3-4DDC-BC94-95C4B56005BA}" type="presParOf" srcId="{6424FD93-1CF9-46C3-B5F6-83BFC0A5B996}" destId="{100FF5BC-09D0-4403-8587-45F7ABC81FEB}" srcOrd="0" destOrd="0" presId="urn:microsoft.com/office/officeart/2005/8/layout/target3"/>
    <dgm:cxn modelId="{50389575-94A7-4CB3-B2E7-C06F59C717FF}" type="presParOf" srcId="{6424FD93-1CF9-46C3-B5F6-83BFC0A5B996}" destId="{9B9DD2AA-4C6E-4750-806D-B9B78BE71DBD}" srcOrd="1" destOrd="0" presId="urn:microsoft.com/office/officeart/2005/8/layout/target3"/>
    <dgm:cxn modelId="{DAF612B9-7413-4537-8624-358B9B9EC104}" type="presParOf" srcId="{6424FD93-1CF9-46C3-B5F6-83BFC0A5B996}" destId="{F5E5AC53-AC6B-41FC-8791-8FEFF421F42B}" srcOrd="2" destOrd="0" presId="urn:microsoft.com/office/officeart/2005/8/layout/target3"/>
    <dgm:cxn modelId="{6949259A-B19B-4F04-ACEE-B9C02BCACEE2}" type="presParOf" srcId="{6424FD93-1CF9-46C3-B5F6-83BFC0A5B996}" destId="{8BAF9BFC-D707-41AB-BB37-C107FA58339D}" srcOrd="3" destOrd="0" presId="urn:microsoft.com/office/officeart/2005/8/layout/target3"/>
    <dgm:cxn modelId="{2CD22C1D-BD9F-4DD9-998C-BF559BA7F975}" type="presParOf" srcId="{6424FD93-1CF9-46C3-B5F6-83BFC0A5B996}" destId="{ED61B51D-AFAB-4279-8553-0D7E4BF7E601}" srcOrd="4" destOrd="0" presId="urn:microsoft.com/office/officeart/2005/8/layout/target3"/>
    <dgm:cxn modelId="{DCB65293-90F6-46AB-A7AF-67E29ECF0ACD}" type="presParOf" srcId="{6424FD93-1CF9-46C3-B5F6-83BFC0A5B996}" destId="{3315BFF3-5BCA-4A74-AD17-8E6C824C38E7}" srcOrd="5" destOrd="0" presId="urn:microsoft.com/office/officeart/2005/8/layout/target3"/>
    <dgm:cxn modelId="{2858CBF6-0201-4ADF-81B1-A2318B6A85F7}" type="presParOf" srcId="{6424FD93-1CF9-46C3-B5F6-83BFC0A5B996}" destId="{30F59B67-8E98-4B67-927F-8DD84A7BB554}" srcOrd="6" destOrd="0" presId="urn:microsoft.com/office/officeart/2005/8/layout/target3"/>
    <dgm:cxn modelId="{773CFD00-66A8-4A4A-AF6F-B7913FD23A67}" type="presParOf" srcId="{6424FD93-1CF9-46C3-B5F6-83BFC0A5B996}" destId="{4979C702-052C-4446-88F5-F517E9A30950}" srcOrd="7" destOrd="0" presId="urn:microsoft.com/office/officeart/2005/8/layout/target3"/>
    <dgm:cxn modelId="{DDE01173-1E18-4536-A6A8-37EE7A410732}" type="presParOf" srcId="{6424FD93-1CF9-46C3-B5F6-83BFC0A5B996}" destId="{37E8CF8C-5A88-4A0F-AD6C-EB2C97B16E22}" srcOrd="8" destOrd="0" presId="urn:microsoft.com/office/officeart/2005/8/layout/target3"/>
    <dgm:cxn modelId="{9A33C73C-AAE0-4BF7-A89A-8D8B8BB43665}" type="presParOf" srcId="{6424FD93-1CF9-46C3-B5F6-83BFC0A5B996}" destId="{DE333421-707F-41A7-A5DF-D7B8210B0357}" srcOrd="9" destOrd="0" presId="urn:microsoft.com/office/officeart/2005/8/layout/target3"/>
    <dgm:cxn modelId="{50495C10-7423-4189-B7E4-8661A93658ED}" type="presParOf" srcId="{6424FD93-1CF9-46C3-B5F6-83BFC0A5B996}" destId="{F2FDFBC9-F6DA-4AA6-A921-8A93EB165849}" srcOrd="10" destOrd="0" presId="urn:microsoft.com/office/officeart/2005/8/layout/target3"/>
    <dgm:cxn modelId="{76473BF2-30CF-4E8F-8160-193E8AAAC182}" type="presParOf" srcId="{6424FD93-1CF9-46C3-B5F6-83BFC0A5B996}" destId="{281C1606-C0E2-44AF-B71E-4C421BB9BCBA}" srcOrd="11" destOrd="0" presId="urn:microsoft.com/office/officeart/2005/8/layout/targe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00BD08-81FE-4833-9F3A-2E812AC1A3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AB5C2D-3C92-41A4-B529-D5871685C8F8}">
      <dgm:prSet custT="1"/>
      <dgm:spPr/>
      <dgm:t>
        <a:bodyPr/>
        <a:lstStyle/>
        <a:p>
          <a:pPr rtl="0"/>
          <a:r>
            <a:rPr lang="en-US" sz="4000" b="1" u="sng" dirty="0" smtClean="0"/>
            <a:t>Description of Peritonitis</a:t>
          </a:r>
          <a:endParaRPr lang="en-US" sz="4000" dirty="0"/>
        </a:p>
      </dgm:t>
    </dgm:pt>
    <dgm:pt modelId="{CAB5DB83-7708-42BC-9118-6D28959D3470}" type="parTrans" cxnId="{770BC060-570E-48B7-98C5-D5CDE7FD3389}">
      <dgm:prSet/>
      <dgm:spPr/>
      <dgm:t>
        <a:bodyPr/>
        <a:lstStyle/>
        <a:p>
          <a:endParaRPr lang="en-US"/>
        </a:p>
      </dgm:t>
    </dgm:pt>
    <dgm:pt modelId="{86FE3C86-37BE-4ACF-806F-B7FD587678A4}" type="sibTrans" cxnId="{770BC060-570E-48B7-98C5-D5CDE7FD3389}">
      <dgm:prSet/>
      <dgm:spPr/>
      <dgm:t>
        <a:bodyPr/>
        <a:lstStyle/>
        <a:p>
          <a:endParaRPr lang="en-US"/>
        </a:p>
      </dgm:t>
    </dgm:pt>
    <dgm:pt modelId="{9D8E1EF5-9679-474D-B132-2D428C9B6E66}">
      <dgm:prSet/>
      <dgm:spPr/>
      <dgm:t>
        <a:bodyPr/>
        <a:lstStyle/>
        <a:p>
          <a:pPr rtl="0"/>
          <a:r>
            <a:rPr lang="en-US" dirty="0" smtClean="0"/>
            <a:t>Infection usually spreads from organs within the abdomen. The inflammation may affect the entire peritoneum, or be confined to a walled-off, pus-filled cavity (abscess).</a:t>
          </a:r>
          <a:endParaRPr lang="en-US" dirty="0"/>
        </a:p>
      </dgm:t>
    </dgm:pt>
    <dgm:pt modelId="{0ED708FA-AF27-443E-A98A-855EB91FBDDD}" type="parTrans" cxnId="{6849DCCD-FCD6-4118-BBBB-B1C16366D543}">
      <dgm:prSet/>
      <dgm:spPr/>
      <dgm:t>
        <a:bodyPr/>
        <a:lstStyle/>
        <a:p>
          <a:endParaRPr lang="en-US"/>
        </a:p>
      </dgm:t>
    </dgm:pt>
    <dgm:pt modelId="{26B0F4F4-C8FF-4614-99E9-5E8CAB56FC85}" type="sibTrans" cxnId="{6849DCCD-FCD6-4118-BBBB-B1C16366D543}">
      <dgm:prSet/>
      <dgm:spPr/>
      <dgm:t>
        <a:bodyPr/>
        <a:lstStyle/>
        <a:p>
          <a:endParaRPr lang="en-US"/>
        </a:p>
      </dgm:t>
    </dgm:pt>
    <dgm:pt modelId="{4397A042-F674-4968-8004-712A9A62EB88}">
      <dgm:prSet/>
      <dgm:spPr/>
      <dgm:t>
        <a:bodyPr/>
        <a:lstStyle/>
        <a:p>
          <a:pPr rtl="0"/>
          <a:r>
            <a:rPr lang="en-US" dirty="0" smtClean="0"/>
            <a:t>A rupture anywhere along the gastrointestinal tract is the most common pathway for entry of an infectious agent into the peritoneum.</a:t>
          </a:r>
          <a:endParaRPr lang="en-US" dirty="0"/>
        </a:p>
      </dgm:t>
    </dgm:pt>
    <dgm:pt modelId="{BE98BAF8-8EEF-4315-BED4-309ADE0085AC}" type="parTrans" cxnId="{EF158805-4E69-403B-AD24-832B6276C7F9}">
      <dgm:prSet/>
      <dgm:spPr/>
      <dgm:t>
        <a:bodyPr/>
        <a:lstStyle/>
        <a:p>
          <a:endParaRPr lang="en-US"/>
        </a:p>
      </dgm:t>
    </dgm:pt>
    <dgm:pt modelId="{89880285-8040-4D30-BE7A-D4AB227EA375}" type="sibTrans" cxnId="{EF158805-4E69-403B-AD24-832B6276C7F9}">
      <dgm:prSet/>
      <dgm:spPr/>
      <dgm:t>
        <a:bodyPr/>
        <a:lstStyle/>
        <a:p>
          <a:endParaRPr lang="en-US"/>
        </a:p>
      </dgm:t>
    </dgm:pt>
    <dgm:pt modelId="{A313A528-D9BD-48D3-8B65-A2FFEF9E23B2}">
      <dgm:prSet/>
      <dgm:spPr/>
      <dgm:t>
        <a:bodyPr/>
        <a:lstStyle/>
        <a:p>
          <a:pPr rtl="0"/>
          <a:r>
            <a:rPr lang="en-US" dirty="0" smtClean="0"/>
            <a:t>Peritonitis is a medical emergency: the muscles within the walls of the intestine become paralyzed and the forward movement of intestinal contents stops (ileus).</a:t>
          </a:r>
          <a:endParaRPr lang="en-US" dirty="0"/>
        </a:p>
      </dgm:t>
    </dgm:pt>
    <dgm:pt modelId="{E9150EB1-BCEF-47FB-8165-992D6729C5A1}" type="parTrans" cxnId="{8D85457E-9D62-4742-956E-3FF7E99879F3}">
      <dgm:prSet/>
      <dgm:spPr/>
      <dgm:t>
        <a:bodyPr/>
        <a:lstStyle/>
        <a:p>
          <a:endParaRPr lang="en-US"/>
        </a:p>
      </dgm:t>
    </dgm:pt>
    <dgm:pt modelId="{154247FE-A6B4-43BE-A41E-71CD49041B64}" type="sibTrans" cxnId="{8D85457E-9D62-4742-956E-3FF7E99879F3}">
      <dgm:prSet/>
      <dgm:spPr/>
      <dgm:t>
        <a:bodyPr/>
        <a:lstStyle/>
        <a:p>
          <a:endParaRPr lang="en-US"/>
        </a:p>
      </dgm:t>
    </dgm:pt>
    <dgm:pt modelId="{6AA37FE0-7890-41AF-8B3F-15BA3F8B3CA3}" type="pres">
      <dgm:prSet presAssocID="{4000BD08-81FE-4833-9F3A-2E812AC1A3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EAC028-FBB5-4896-8C12-751E4D7561BE}" type="pres">
      <dgm:prSet presAssocID="{9CAB5C2D-3C92-41A4-B529-D5871685C8F8}" presName="parentText" presStyleLbl="node1" presStyleIdx="0" presStyleCnt="4" custScaleY="485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1628D-3DC5-4E65-9BB8-D6A6F32F5D33}" type="pres">
      <dgm:prSet presAssocID="{86FE3C86-37BE-4ACF-806F-B7FD587678A4}" presName="spacer" presStyleCnt="0"/>
      <dgm:spPr/>
    </dgm:pt>
    <dgm:pt modelId="{0258801E-3DD9-4271-9777-C813C2F78B1F}" type="pres">
      <dgm:prSet presAssocID="{9D8E1EF5-9679-474D-B132-2D428C9B6E6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924EF7-786B-470B-A106-B23062C943D3}" type="pres">
      <dgm:prSet presAssocID="{26B0F4F4-C8FF-4614-99E9-5E8CAB56FC85}" presName="spacer" presStyleCnt="0"/>
      <dgm:spPr/>
    </dgm:pt>
    <dgm:pt modelId="{B723A4D4-979C-4927-949A-02F88420389D}" type="pres">
      <dgm:prSet presAssocID="{4397A042-F674-4968-8004-712A9A62EB8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70D252-7F1B-4EB0-A3C4-51E09B9E7D6D}" type="pres">
      <dgm:prSet presAssocID="{89880285-8040-4D30-BE7A-D4AB227EA375}" presName="spacer" presStyleCnt="0"/>
      <dgm:spPr/>
    </dgm:pt>
    <dgm:pt modelId="{419EA6DC-ADEA-4C08-8117-94564F40CC38}" type="pres">
      <dgm:prSet presAssocID="{A313A528-D9BD-48D3-8B65-A2FFEF9E23B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85457E-9D62-4742-956E-3FF7E99879F3}" srcId="{4000BD08-81FE-4833-9F3A-2E812AC1A3F1}" destId="{A313A528-D9BD-48D3-8B65-A2FFEF9E23B2}" srcOrd="3" destOrd="0" parTransId="{E9150EB1-BCEF-47FB-8165-992D6729C5A1}" sibTransId="{154247FE-A6B4-43BE-A41E-71CD49041B64}"/>
    <dgm:cxn modelId="{9A2798EB-079C-457F-94C3-F4DE1E02F634}" type="presOf" srcId="{A313A528-D9BD-48D3-8B65-A2FFEF9E23B2}" destId="{419EA6DC-ADEA-4C08-8117-94564F40CC38}" srcOrd="0" destOrd="0" presId="urn:microsoft.com/office/officeart/2005/8/layout/vList2"/>
    <dgm:cxn modelId="{770BC060-570E-48B7-98C5-D5CDE7FD3389}" srcId="{4000BD08-81FE-4833-9F3A-2E812AC1A3F1}" destId="{9CAB5C2D-3C92-41A4-B529-D5871685C8F8}" srcOrd="0" destOrd="0" parTransId="{CAB5DB83-7708-42BC-9118-6D28959D3470}" sibTransId="{86FE3C86-37BE-4ACF-806F-B7FD587678A4}"/>
    <dgm:cxn modelId="{6849DCCD-FCD6-4118-BBBB-B1C16366D543}" srcId="{4000BD08-81FE-4833-9F3A-2E812AC1A3F1}" destId="{9D8E1EF5-9679-474D-B132-2D428C9B6E66}" srcOrd="1" destOrd="0" parTransId="{0ED708FA-AF27-443E-A98A-855EB91FBDDD}" sibTransId="{26B0F4F4-C8FF-4614-99E9-5E8CAB56FC85}"/>
    <dgm:cxn modelId="{67D5BF79-1163-485E-8014-DEB2FDC7776D}" type="presOf" srcId="{9D8E1EF5-9679-474D-B132-2D428C9B6E66}" destId="{0258801E-3DD9-4271-9777-C813C2F78B1F}" srcOrd="0" destOrd="0" presId="urn:microsoft.com/office/officeart/2005/8/layout/vList2"/>
    <dgm:cxn modelId="{834902CB-F761-46F2-A434-3DD7ABC84A3B}" type="presOf" srcId="{4000BD08-81FE-4833-9F3A-2E812AC1A3F1}" destId="{6AA37FE0-7890-41AF-8B3F-15BA3F8B3CA3}" srcOrd="0" destOrd="0" presId="urn:microsoft.com/office/officeart/2005/8/layout/vList2"/>
    <dgm:cxn modelId="{C3C0E4B1-A0CC-4DB5-B9BB-AD2AACB53E33}" type="presOf" srcId="{4397A042-F674-4968-8004-712A9A62EB88}" destId="{B723A4D4-979C-4927-949A-02F88420389D}" srcOrd="0" destOrd="0" presId="urn:microsoft.com/office/officeart/2005/8/layout/vList2"/>
    <dgm:cxn modelId="{D0937667-112A-4FF4-B892-043EF3AC1C32}" type="presOf" srcId="{9CAB5C2D-3C92-41A4-B529-D5871685C8F8}" destId="{CEEAC028-FBB5-4896-8C12-751E4D7561BE}" srcOrd="0" destOrd="0" presId="urn:microsoft.com/office/officeart/2005/8/layout/vList2"/>
    <dgm:cxn modelId="{EF158805-4E69-403B-AD24-832B6276C7F9}" srcId="{4000BD08-81FE-4833-9F3A-2E812AC1A3F1}" destId="{4397A042-F674-4968-8004-712A9A62EB88}" srcOrd="2" destOrd="0" parTransId="{BE98BAF8-8EEF-4315-BED4-309ADE0085AC}" sibTransId="{89880285-8040-4D30-BE7A-D4AB227EA375}"/>
    <dgm:cxn modelId="{0EB83AE3-7C74-424E-B07E-D3844B653B9E}" type="presParOf" srcId="{6AA37FE0-7890-41AF-8B3F-15BA3F8B3CA3}" destId="{CEEAC028-FBB5-4896-8C12-751E4D7561BE}" srcOrd="0" destOrd="0" presId="urn:microsoft.com/office/officeart/2005/8/layout/vList2"/>
    <dgm:cxn modelId="{D8FBBB8F-F3E4-46C3-83CE-3D7D284B50C5}" type="presParOf" srcId="{6AA37FE0-7890-41AF-8B3F-15BA3F8B3CA3}" destId="{13E1628D-3DC5-4E65-9BB8-D6A6F32F5D33}" srcOrd="1" destOrd="0" presId="urn:microsoft.com/office/officeart/2005/8/layout/vList2"/>
    <dgm:cxn modelId="{5309D75A-12B2-4417-A7D4-AFCCBD2F20A5}" type="presParOf" srcId="{6AA37FE0-7890-41AF-8B3F-15BA3F8B3CA3}" destId="{0258801E-3DD9-4271-9777-C813C2F78B1F}" srcOrd="2" destOrd="0" presId="urn:microsoft.com/office/officeart/2005/8/layout/vList2"/>
    <dgm:cxn modelId="{A2307E43-B9BC-4ADF-B070-CC595FE24C6E}" type="presParOf" srcId="{6AA37FE0-7890-41AF-8B3F-15BA3F8B3CA3}" destId="{B6924EF7-786B-470B-A106-B23062C943D3}" srcOrd="3" destOrd="0" presId="urn:microsoft.com/office/officeart/2005/8/layout/vList2"/>
    <dgm:cxn modelId="{909E5014-E757-4B71-A6B8-AF7A97ACA389}" type="presParOf" srcId="{6AA37FE0-7890-41AF-8B3F-15BA3F8B3CA3}" destId="{B723A4D4-979C-4927-949A-02F88420389D}" srcOrd="4" destOrd="0" presId="urn:microsoft.com/office/officeart/2005/8/layout/vList2"/>
    <dgm:cxn modelId="{73DD324B-3772-4E28-904F-618377600128}" type="presParOf" srcId="{6AA37FE0-7890-41AF-8B3F-15BA3F8B3CA3}" destId="{5570D252-7F1B-4EB0-A3C4-51E09B9E7D6D}" srcOrd="5" destOrd="0" presId="urn:microsoft.com/office/officeart/2005/8/layout/vList2"/>
    <dgm:cxn modelId="{46DFA6D1-7EA6-4FBB-9201-95E3ED2EFFB2}" type="presParOf" srcId="{6AA37FE0-7890-41AF-8B3F-15BA3F8B3CA3}" destId="{419EA6DC-ADEA-4C08-8117-94564F40CC38}" srcOrd="6" destOrd="0" presId="urn:microsoft.com/office/officeart/2005/8/layout/vList2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34489E60-1E2A-4BA4-9187-478C06D7F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A2728A8-ADCD-43DA-AEFA-76ADDA179D92}">
      <dgm:prSet/>
      <dgm:spPr/>
      <dgm:t>
        <a:bodyPr/>
        <a:lstStyle/>
        <a:p>
          <a:pPr rtl="0"/>
          <a:r>
            <a:rPr lang="en-US" dirty="0" smtClean="0"/>
            <a:t>Clinical features</a:t>
          </a:r>
          <a:endParaRPr lang="en-US" dirty="0"/>
        </a:p>
      </dgm:t>
    </dgm:pt>
    <dgm:pt modelId="{3B53614F-52BE-4059-8E0E-060803C08897}" type="parTrans" cxnId="{EA8854CF-1694-4D00-A6FC-7492839DC95C}">
      <dgm:prSet/>
      <dgm:spPr/>
      <dgm:t>
        <a:bodyPr/>
        <a:lstStyle/>
        <a:p>
          <a:endParaRPr lang="en-US"/>
        </a:p>
      </dgm:t>
    </dgm:pt>
    <dgm:pt modelId="{BCE89FB4-CA7B-41B0-B5B3-B8630E47C6DD}" type="sibTrans" cxnId="{EA8854CF-1694-4D00-A6FC-7492839DC95C}">
      <dgm:prSet/>
      <dgm:spPr/>
      <dgm:t>
        <a:bodyPr/>
        <a:lstStyle/>
        <a:p>
          <a:endParaRPr lang="en-US"/>
        </a:p>
      </dgm:t>
    </dgm:pt>
    <dgm:pt modelId="{95C84AFA-38D2-4D26-9629-944BF767BCD6}" type="pres">
      <dgm:prSet presAssocID="{34489E60-1E2A-4BA4-9187-478C06D7F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FAF618-462C-4FF0-9A70-9B7A53860D81}" type="pres">
      <dgm:prSet presAssocID="{0A2728A8-ADCD-43DA-AEFA-76ADDA179D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1D499B-7879-48FA-B3A5-95183FE42487}" type="presOf" srcId="{34489E60-1E2A-4BA4-9187-478C06D7FE06}" destId="{95C84AFA-38D2-4D26-9629-944BF767BCD6}" srcOrd="0" destOrd="0" presId="urn:microsoft.com/office/officeart/2005/8/layout/vList2"/>
    <dgm:cxn modelId="{1E624C9A-7838-44D3-8E20-FB5461A45A30}" type="presOf" srcId="{0A2728A8-ADCD-43DA-AEFA-76ADDA179D92}" destId="{A0FAF618-462C-4FF0-9A70-9B7A53860D81}" srcOrd="0" destOrd="0" presId="urn:microsoft.com/office/officeart/2005/8/layout/vList2"/>
    <dgm:cxn modelId="{EA8854CF-1694-4D00-A6FC-7492839DC95C}" srcId="{34489E60-1E2A-4BA4-9187-478C06D7FE06}" destId="{0A2728A8-ADCD-43DA-AEFA-76ADDA179D92}" srcOrd="0" destOrd="0" parTransId="{3B53614F-52BE-4059-8E0E-060803C08897}" sibTransId="{BCE89FB4-CA7B-41B0-B5B3-B8630E47C6DD}"/>
    <dgm:cxn modelId="{9B2221F7-659F-4511-9A65-CB37DE8B97C7}" type="presParOf" srcId="{95C84AFA-38D2-4D26-9629-944BF767BCD6}" destId="{A0FAF618-462C-4FF0-9A70-9B7A53860D81}" srcOrd="0" destOrd="0" presId="urn:microsoft.com/office/officeart/2005/8/layout/vList2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0637C7DE-49F3-4A5F-9C23-0CD6DAEC5014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CAD62A-EF4E-471B-B82E-C42AED57C1EB}">
      <dgm:prSet custT="1"/>
      <dgm:spPr/>
      <dgm:t>
        <a:bodyPr/>
        <a:lstStyle/>
        <a:p>
          <a:pPr rtl="0"/>
          <a:r>
            <a:rPr lang="en-US" sz="1800" dirty="0" smtClean="0"/>
            <a:t/>
          </a:r>
          <a:br>
            <a:rPr lang="en-US" sz="1800" dirty="0" smtClean="0"/>
          </a:br>
          <a:r>
            <a:rPr lang="en-US" sz="3200" dirty="0" smtClean="0"/>
            <a:t>Acute form </a:t>
          </a:r>
          <a:endParaRPr lang="en-US" sz="3200" dirty="0"/>
        </a:p>
      </dgm:t>
    </dgm:pt>
    <dgm:pt modelId="{E821C01A-F9A8-425B-AF93-4D18D9440FCB}" type="parTrans" cxnId="{598184F2-553C-4E37-89BA-61E6BF366866}">
      <dgm:prSet/>
      <dgm:spPr/>
      <dgm:t>
        <a:bodyPr/>
        <a:lstStyle/>
        <a:p>
          <a:endParaRPr lang="en-US"/>
        </a:p>
      </dgm:t>
    </dgm:pt>
    <dgm:pt modelId="{F3EF58BE-030D-416F-95BF-4707F70F8247}" type="sibTrans" cxnId="{598184F2-553C-4E37-89BA-61E6BF366866}">
      <dgm:prSet/>
      <dgm:spPr/>
      <dgm:t>
        <a:bodyPr/>
        <a:lstStyle/>
        <a:p>
          <a:endParaRPr lang="en-US"/>
        </a:p>
      </dgm:t>
    </dgm:pt>
    <dgm:pt modelId="{39620EEE-03E5-488F-9D1D-502DA499ED14}" type="pres">
      <dgm:prSet presAssocID="{0637C7DE-49F3-4A5F-9C23-0CD6DAEC501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596E494-3747-4FAB-9B41-3C2FB2F270A3}" type="pres">
      <dgm:prSet presAssocID="{A9CAD62A-EF4E-471B-B82E-C42AED57C1EB}" presName="linNode" presStyleCnt="0"/>
      <dgm:spPr/>
    </dgm:pt>
    <dgm:pt modelId="{94B413B8-3564-45EB-BB1A-42BB49C093DA}" type="pres">
      <dgm:prSet presAssocID="{A9CAD62A-EF4E-471B-B82E-C42AED57C1EB}" presName="parentShp" presStyleLbl="node1" presStyleIdx="0" presStyleCnt="1" custLinFactNeighborX="-3086" custLinFactNeighborY="-87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668DB1-9AC3-46E5-9E8C-8B907A7D03A3}" type="pres">
      <dgm:prSet presAssocID="{A9CAD62A-EF4E-471B-B82E-C42AED57C1EB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156582E2-FC6D-4299-B703-6F144A97B430}" type="presOf" srcId="{0637C7DE-49F3-4A5F-9C23-0CD6DAEC5014}" destId="{39620EEE-03E5-488F-9D1D-502DA499ED14}" srcOrd="0" destOrd="0" presId="urn:microsoft.com/office/officeart/2005/8/layout/vList6"/>
    <dgm:cxn modelId="{598184F2-553C-4E37-89BA-61E6BF366866}" srcId="{0637C7DE-49F3-4A5F-9C23-0CD6DAEC5014}" destId="{A9CAD62A-EF4E-471B-B82E-C42AED57C1EB}" srcOrd="0" destOrd="0" parTransId="{E821C01A-F9A8-425B-AF93-4D18D9440FCB}" sibTransId="{F3EF58BE-030D-416F-95BF-4707F70F8247}"/>
    <dgm:cxn modelId="{07E2A75A-96EE-46DF-9A3D-6C6D74CE1F96}" type="presOf" srcId="{A9CAD62A-EF4E-471B-B82E-C42AED57C1EB}" destId="{94B413B8-3564-45EB-BB1A-42BB49C093DA}" srcOrd="0" destOrd="0" presId="urn:microsoft.com/office/officeart/2005/8/layout/vList6"/>
    <dgm:cxn modelId="{A07DB5B4-0282-4072-B11F-9627179F3DB4}" type="presParOf" srcId="{39620EEE-03E5-488F-9D1D-502DA499ED14}" destId="{6596E494-3747-4FAB-9B41-3C2FB2F270A3}" srcOrd="0" destOrd="0" presId="urn:microsoft.com/office/officeart/2005/8/layout/vList6"/>
    <dgm:cxn modelId="{A830E5D5-534E-4AB5-95EE-969F9E04AFF7}" type="presParOf" srcId="{6596E494-3747-4FAB-9B41-3C2FB2F270A3}" destId="{94B413B8-3564-45EB-BB1A-42BB49C093DA}" srcOrd="0" destOrd="0" presId="urn:microsoft.com/office/officeart/2005/8/layout/vList6"/>
    <dgm:cxn modelId="{F9A48ED1-065D-47E8-BF7E-639040F64334}" type="presParOf" srcId="{6596E494-3747-4FAB-9B41-3C2FB2F270A3}" destId="{D0668DB1-9AC3-46E5-9E8C-8B907A7D03A3}" srcOrd="1" destOrd="0" presId="urn:microsoft.com/office/officeart/2005/8/layout/vList6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DB10407D-8DAB-45ED-B775-4436962CA52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C03CFE7-5C45-4727-B9E4-617CB80864AC}">
      <dgm:prSet/>
      <dgm:spPr/>
      <dgm:t>
        <a:bodyPr/>
        <a:lstStyle/>
        <a:p>
          <a:pPr rtl="0"/>
          <a:r>
            <a:rPr lang="en-US" dirty="0" smtClean="0"/>
            <a:t>Diagnostic investigation</a:t>
          </a:r>
          <a:endParaRPr lang="en-US" dirty="0"/>
        </a:p>
      </dgm:t>
    </dgm:pt>
    <dgm:pt modelId="{7C3B72E3-06CA-4C6A-A10B-3057B6FD44C0}" type="parTrans" cxnId="{05A45C08-35D1-4E31-8F4D-88DFA18D8E4A}">
      <dgm:prSet/>
      <dgm:spPr/>
      <dgm:t>
        <a:bodyPr/>
        <a:lstStyle/>
        <a:p>
          <a:endParaRPr lang="en-US"/>
        </a:p>
      </dgm:t>
    </dgm:pt>
    <dgm:pt modelId="{AF39E432-2E4E-4798-9D34-1CCCBD4DED72}" type="sibTrans" cxnId="{05A45C08-35D1-4E31-8F4D-88DFA18D8E4A}">
      <dgm:prSet/>
      <dgm:spPr/>
      <dgm:t>
        <a:bodyPr/>
        <a:lstStyle/>
        <a:p>
          <a:endParaRPr lang="en-US"/>
        </a:p>
      </dgm:t>
    </dgm:pt>
    <dgm:pt modelId="{1BEDF2EC-B23A-4152-A7A8-4CF557C9BEF9}" type="pres">
      <dgm:prSet presAssocID="{DB10407D-8DAB-45ED-B775-4436962CA5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C9CC61-6745-45A0-9535-65F62A902404}" type="pres">
      <dgm:prSet presAssocID="{3C03CFE7-5C45-4727-B9E4-617CB80864A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A45C08-35D1-4E31-8F4D-88DFA18D8E4A}" srcId="{DB10407D-8DAB-45ED-B775-4436962CA525}" destId="{3C03CFE7-5C45-4727-B9E4-617CB80864AC}" srcOrd="0" destOrd="0" parTransId="{7C3B72E3-06CA-4C6A-A10B-3057B6FD44C0}" sibTransId="{AF39E432-2E4E-4798-9D34-1CCCBD4DED72}"/>
    <dgm:cxn modelId="{37DCFCD8-6E27-4B17-ACFA-54C2C25C1B4C}" type="presOf" srcId="{3C03CFE7-5C45-4727-B9E4-617CB80864AC}" destId="{F3C9CC61-6745-45A0-9535-65F62A902404}" srcOrd="0" destOrd="0" presId="urn:microsoft.com/office/officeart/2005/8/layout/vList2"/>
    <dgm:cxn modelId="{FD691CCF-B8FC-41BB-BDE3-06871DE38B94}" type="presOf" srcId="{DB10407D-8DAB-45ED-B775-4436962CA525}" destId="{1BEDF2EC-B23A-4152-A7A8-4CF557C9BEF9}" srcOrd="0" destOrd="0" presId="urn:microsoft.com/office/officeart/2005/8/layout/vList2"/>
    <dgm:cxn modelId="{B19FEA0D-47F9-4942-944A-36CF30358394}" type="presParOf" srcId="{1BEDF2EC-B23A-4152-A7A8-4CF557C9BEF9}" destId="{F3C9CC61-6745-45A0-9535-65F62A902404}" srcOrd="0" destOrd="0" presId="urn:microsoft.com/office/officeart/2005/8/layout/vList2"/>
  </dgm:cxnLst>
  <dgm:bg/>
  <dgm:whole/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52565AA4-501C-4038-A940-286B54D78D9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B564D3-08FA-47ED-BCE4-A657BE5DF6F3}">
      <dgm:prSet/>
      <dgm:spPr/>
      <dgm:t>
        <a:bodyPr/>
        <a:lstStyle/>
        <a:p>
          <a:pPr rtl="0"/>
          <a:r>
            <a:rPr lang="en-US" dirty="0" smtClean="0"/>
            <a:t>Treatment </a:t>
          </a:r>
          <a:endParaRPr lang="en-US" dirty="0"/>
        </a:p>
      </dgm:t>
    </dgm:pt>
    <dgm:pt modelId="{2D4A442C-556F-41A7-9C36-AA5FB260EF15}" type="parTrans" cxnId="{DA849837-D29E-4845-93B9-C1FED3763E93}">
      <dgm:prSet/>
      <dgm:spPr/>
      <dgm:t>
        <a:bodyPr/>
        <a:lstStyle/>
        <a:p>
          <a:endParaRPr lang="en-US"/>
        </a:p>
      </dgm:t>
    </dgm:pt>
    <dgm:pt modelId="{A09547D1-6B50-4985-B2D9-B43326CEB012}" type="sibTrans" cxnId="{DA849837-D29E-4845-93B9-C1FED3763E93}">
      <dgm:prSet/>
      <dgm:spPr/>
      <dgm:t>
        <a:bodyPr/>
        <a:lstStyle/>
        <a:p>
          <a:endParaRPr lang="en-US"/>
        </a:p>
      </dgm:t>
    </dgm:pt>
    <dgm:pt modelId="{0DF1791F-EE05-458C-9241-5A4070B39792}" type="pres">
      <dgm:prSet presAssocID="{52565AA4-501C-4038-A940-286B54D78D9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91AE17-F7AB-4FE6-AEDC-B5275BF94314}" type="pres">
      <dgm:prSet presAssocID="{1DB564D3-08FA-47ED-BCE4-A657BE5DF6F3}" presName="node" presStyleLbl="node1" presStyleIdx="0" presStyleCnt="1" custScaleX="10807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849837-D29E-4845-93B9-C1FED3763E93}" srcId="{52565AA4-501C-4038-A940-286B54D78D97}" destId="{1DB564D3-08FA-47ED-BCE4-A657BE5DF6F3}" srcOrd="0" destOrd="0" parTransId="{2D4A442C-556F-41A7-9C36-AA5FB260EF15}" sibTransId="{A09547D1-6B50-4985-B2D9-B43326CEB012}"/>
    <dgm:cxn modelId="{617A57D5-9F95-4C8F-B3D7-38733123173B}" type="presOf" srcId="{1DB564D3-08FA-47ED-BCE4-A657BE5DF6F3}" destId="{4291AE17-F7AB-4FE6-AEDC-B5275BF94314}" srcOrd="0" destOrd="0" presId="urn:microsoft.com/office/officeart/2005/8/layout/cycle2"/>
    <dgm:cxn modelId="{1DA1865C-5B28-4721-AE69-E0173A9EB6E7}" type="presOf" srcId="{52565AA4-501C-4038-A940-286B54D78D97}" destId="{0DF1791F-EE05-458C-9241-5A4070B39792}" srcOrd="0" destOrd="0" presId="urn:microsoft.com/office/officeart/2005/8/layout/cycle2"/>
    <dgm:cxn modelId="{6FA63DC0-95B4-4C66-B064-780C0C2D2A6B}" type="presParOf" srcId="{0DF1791F-EE05-458C-9241-5A4070B39792}" destId="{4291AE17-F7AB-4FE6-AEDC-B5275BF94314}" srcOrd="0" destOrd="0" presId="urn:microsoft.com/office/officeart/2005/8/layout/cycle2"/>
  </dgm:cxnLst>
  <dgm:bg/>
  <dgm:whole/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AE064491-6FBF-4E7F-837F-732A287F60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0A0F512-B8CA-4545-8070-F25FF3150A9C}">
      <dgm:prSet/>
      <dgm:spPr/>
      <dgm:t>
        <a:bodyPr/>
        <a:lstStyle/>
        <a:p>
          <a:pPr rtl="0"/>
          <a:r>
            <a:rPr lang="en-US" b="1" i="1" dirty="0" smtClean="0"/>
            <a:t>Chemotherapy</a:t>
          </a:r>
          <a:endParaRPr lang="en-US" b="1" i="1" dirty="0"/>
        </a:p>
      </dgm:t>
    </dgm:pt>
    <dgm:pt modelId="{5098A544-3F4E-46CD-B09D-B60941CB390B}" type="parTrans" cxnId="{0DBBDDFE-0EB2-4D78-96DB-D5626ADF2EEC}">
      <dgm:prSet/>
      <dgm:spPr/>
      <dgm:t>
        <a:bodyPr/>
        <a:lstStyle/>
        <a:p>
          <a:endParaRPr lang="en-US"/>
        </a:p>
      </dgm:t>
    </dgm:pt>
    <dgm:pt modelId="{6F6C383F-E16A-4356-8BF2-2BA18B11BC7E}" type="sibTrans" cxnId="{0DBBDDFE-0EB2-4D78-96DB-D5626ADF2EEC}">
      <dgm:prSet/>
      <dgm:spPr/>
      <dgm:t>
        <a:bodyPr/>
        <a:lstStyle/>
        <a:p>
          <a:endParaRPr lang="en-US"/>
        </a:p>
      </dgm:t>
    </dgm:pt>
    <dgm:pt modelId="{B2E20CBE-450B-45ED-A073-FF0114BA8852}">
      <dgm:prSet/>
      <dgm:spPr/>
      <dgm:t>
        <a:bodyPr/>
        <a:lstStyle/>
        <a:p>
          <a:pPr rtl="0"/>
          <a:r>
            <a:rPr lang="en-US" b="1" dirty="0" smtClean="0"/>
            <a:t>Initial phase</a:t>
          </a:r>
          <a:endParaRPr lang="en-US" b="1" dirty="0"/>
        </a:p>
      </dgm:t>
    </dgm:pt>
    <dgm:pt modelId="{74876358-8CA2-4796-81B5-9873FB72E31A}" type="parTrans" cxnId="{512386D7-F30A-4027-84C3-22AACBB9E431}">
      <dgm:prSet/>
      <dgm:spPr/>
      <dgm:t>
        <a:bodyPr/>
        <a:lstStyle/>
        <a:p>
          <a:endParaRPr lang="en-US"/>
        </a:p>
      </dgm:t>
    </dgm:pt>
    <dgm:pt modelId="{01071E7A-19CD-421C-98E8-D530D6B83FEB}" type="sibTrans" cxnId="{512386D7-F30A-4027-84C3-22AACBB9E431}">
      <dgm:prSet/>
      <dgm:spPr/>
      <dgm:t>
        <a:bodyPr/>
        <a:lstStyle/>
        <a:p>
          <a:endParaRPr lang="en-US"/>
        </a:p>
      </dgm:t>
    </dgm:pt>
    <dgm:pt modelId="{87993CF1-1B9A-49D8-9D62-AABDA31AF63F}">
      <dgm:prSet/>
      <dgm:spPr/>
      <dgm:t>
        <a:bodyPr/>
        <a:lstStyle/>
        <a:p>
          <a:pPr rtl="0"/>
          <a:r>
            <a:rPr lang="en-US" dirty="0" smtClean="0"/>
            <a:t>ethambutol plus isoniazed plus rifampine plus pyrazinamide (myrine-p) for two months.</a:t>
          </a:r>
          <a:endParaRPr lang="en-US" dirty="0"/>
        </a:p>
      </dgm:t>
    </dgm:pt>
    <dgm:pt modelId="{DE1482EB-CAAB-4226-BD74-D46731EC28C3}" type="parTrans" cxnId="{40B73903-5372-4D44-89BC-76168AD229D2}">
      <dgm:prSet/>
      <dgm:spPr/>
      <dgm:t>
        <a:bodyPr/>
        <a:lstStyle/>
        <a:p>
          <a:endParaRPr lang="en-US"/>
        </a:p>
      </dgm:t>
    </dgm:pt>
    <dgm:pt modelId="{319DCBA2-5242-461C-B899-6DCA44928918}" type="sibTrans" cxnId="{40B73903-5372-4D44-89BC-76168AD229D2}">
      <dgm:prSet/>
      <dgm:spPr/>
      <dgm:t>
        <a:bodyPr/>
        <a:lstStyle/>
        <a:p>
          <a:endParaRPr lang="en-US"/>
        </a:p>
      </dgm:t>
    </dgm:pt>
    <dgm:pt modelId="{4BB04A72-47A3-46C6-A896-3D7A5FA4ECBF}">
      <dgm:prSet/>
      <dgm:spPr/>
      <dgm:t>
        <a:bodyPr/>
        <a:lstStyle/>
        <a:p>
          <a:pPr rtl="0"/>
          <a:r>
            <a:rPr lang="en-US" b="1" dirty="0" smtClean="0"/>
            <a:t>Continuation phase</a:t>
          </a:r>
          <a:endParaRPr lang="en-US" b="1" dirty="0"/>
        </a:p>
      </dgm:t>
    </dgm:pt>
    <dgm:pt modelId="{2AA0EC63-60CD-4DE4-BA14-E11B52DDA345}" type="parTrans" cxnId="{DF8724DF-0B10-45D7-9949-90FCC8CD01FC}">
      <dgm:prSet/>
      <dgm:spPr/>
      <dgm:t>
        <a:bodyPr/>
        <a:lstStyle/>
        <a:p>
          <a:endParaRPr lang="en-US"/>
        </a:p>
      </dgm:t>
    </dgm:pt>
    <dgm:pt modelId="{01F223FB-9834-43ED-A89F-E613F64DD655}" type="sibTrans" cxnId="{DF8724DF-0B10-45D7-9949-90FCC8CD01FC}">
      <dgm:prSet/>
      <dgm:spPr/>
      <dgm:t>
        <a:bodyPr/>
        <a:lstStyle/>
        <a:p>
          <a:endParaRPr lang="en-US"/>
        </a:p>
      </dgm:t>
    </dgm:pt>
    <dgm:pt modelId="{E597C129-BC1C-4A4F-8550-E90AFD07676B}">
      <dgm:prSet/>
      <dgm:spPr/>
      <dgm:t>
        <a:bodyPr/>
        <a:lstStyle/>
        <a:p>
          <a:pPr rtl="0"/>
          <a:r>
            <a:rPr lang="en-US" dirty="0" smtClean="0"/>
            <a:t>ethambutol plus isoniazed plus rifampine (myrine) for 4 to 7 months.</a:t>
          </a:r>
          <a:endParaRPr lang="en-US" dirty="0"/>
        </a:p>
      </dgm:t>
    </dgm:pt>
    <dgm:pt modelId="{B7309BC8-E574-4FAE-8671-180963D097D5}" type="parTrans" cxnId="{69ECC2AD-2EF4-4051-931A-7D455BB36551}">
      <dgm:prSet/>
      <dgm:spPr/>
      <dgm:t>
        <a:bodyPr/>
        <a:lstStyle/>
        <a:p>
          <a:endParaRPr lang="en-US"/>
        </a:p>
      </dgm:t>
    </dgm:pt>
    <dgm:pt modelId="{517629B6-A4B5-450B-AAFD-95A73E65612B}" type="sibTrans" cxnId="{69ECC2AD-2EF4-4051-931A-7D455BB36551}">
      <dgm:prSet/>
      <dgm:spPr/>
      <dgm:t>
        <a:bodyPr/>
        <a:lstStyle/>
        <a:p>
          <a:endParaRPr lang="en-US"/>
        </a:p>
      </dgm:t>
    </dgm:pt>
    <dgm:pt modelId="{8B0CE2F7-BF2A-44B5-AF3E-2BEAD078F700}" type="pres">
      <dgm:prSet presAssocID="{AE064491-6FBF-4E7F-837F-732A287F60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E52F8B-27C1-4EAF-8598-C498850B8D4E}" type="pres">
      <dgm:prSet presAssocID="{30A0F512-B8CA-4545-8070-F25FF3150A9C}" presName="parentText" presStyleLbl="node1" presStyleIdx="0" presStyleCnt="5" custScaleX="50617" custLinFactNeighborX="-1852" custLinFactNeighborY="-1179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01C689-8CAA-4550-8C1D-8D3646B6EC1E}" type="pres">
      <dgm:prSet presAssocID="{6F6C383F-E16A-4356-8BF2-2BA18B11BC7E}" presName="spacer" presStyleCnt="0"/>
      <dgm:spPr/>
    </dgm:pt>
    <dgm:pt modelId="{68600B3E-82E0-48D6-A567-48A747CD414D}" type="pres">
      <dgm:prSet presAssocID="{B2E20CBE-450B-45ED-A073-FF0114BA885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7572E-9CB6-4DD0-9012-E4E97B46B45C}" type="pres">
      <dgm:prSet presAssocID="{01071E7A-19CD-421C-98E8-D530D6B83FEB}" presName="spacer" presStyleCnt="0"/>
      <dgm:spPr/>
    </dgm:pt>
    <dgm:pt modelId="{2CAD3F2E-5B9C-4D60-BD94-D19D9AC3AFFD}" type="pres">
      <dgm:prSet presAssocID="{87993CF1-1B9A-49D8-9D62-AABDA31AF63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A0540A-DCFC-40D9-803B-9D18D96AB1CD}" type="pres">
      <dgm:prSet presAssocID="{319DCBA2-5242-461C-B899-6DCA44928918}" presName="spacer" presStyleCnt="0"/>
      <dgm:spPr/>
    </dgm:pt>
    <dgm:pt modelId="{1FB3FBA6-BC28-4A83-B2E6-C07C71BFE55A}" type="pres">
      <dgm:prSet presAssocID="{4BB04A72-47A3-46C6-A896-3D7A5FA4ECBF}" presName="parentText" presStyleLbl="node1" presStyleIdx="3" presStyleCnt="5" custLinFactNeighborX="-1852" custLinFactNeighborY="153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0CB74E-E7FC-4F8F-866D-3E9FDF356D61}" type="pres">
      <dgm:prSet presAssocID="{01F223FB-9834-43ED-A89F-E613F64DD655}" presName="spacer" presStyleCnt="0"/>
      <dgm:spPr/>
    </dgm:pt>
    <dgm:pt modelId="{4BF1E4F1-190B-4B78-AE11-CB19F0A9F490}" type="pres">
      <dgm:prSet presAssocID="{E597C129-BC1C-4A4F-8550-E90AFD07676B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8724DF-0B10-45D7-9949-90FCC8CD01FC}" srcId="{AE064491-6FBF-4E7F-837F-732A287F60BF}" destId="{4BB04A72-47A3-46C6-A896-3D7A5FA4ECBF}" srcOrd="3" destOrd="0" parTransId="{2AA0EC63-60CD-4DE4-BA14-E11B52DDA345}" sibTransId="{01F223FB-9834-43ED-A89F-E613F64DD655}"/>
    <dgm:cxn modelId="{C2D73E32-9457-4273-BBF8-48853FC15B12}" type="presOf" srcId="{B2E20CBE-450B-45ED-A073-FF0114BA8852}" destId="{68600B3E-82E0-48D6-A567-48A747CD414D}" srcOrd="0" destOrd="0" presId="urn:microsoft.com/office/officeart/2005/8/layout/vList2"/>
    <dgm:cxn modelId="{40B73903-5372-4D44-89BC-76168AD229D2}" srcId="{AE064491-6FBF-4E7F-837F-732A287F60BF}" destId="{87993CF1-1B9A-49D8-9D62-AABDA31AF63F}" srcOrd="2" destOrd="0" parTransId="{DE1482EB-CAAB-4226-BD74-D46731EC28C3}" sibTransId="{319DCBA2-5242-461C-B899-6DCA44928918}"/>
    <dgm:cxn modelId="{0DBBDDFE-0EB2-4D78-96DB-D5626ADF2EEC}" srcId="{AE064491-6FBF-4E7F-837F-732A287F60BF}" destId="{30A0F512-B8CA-4545-8070-F25FF3150A9C}" srcOrd="0" destOrd="0" parTransId="{5098A544-3F4E-46CD-B09D-B60941CB390B}" sibTransId="{6F6C383F-E16A-4356-8BF2-2BA18B11BC7E}"/>
    <dgm:cxn modelId="{3633B08C-1DC1-4387-8CC1-A1F98ED3A3BC}" type="presOf" srcId="{87993CF1-1B9A-49D8-9D62-AABDA31AF63F}" destId="{2CAD3F2E-5B9C-4D60-BD94-D19D9AC3AFFD}" srcOrd="0" destOrd="0" presId="urn:microsoft.com/office/officeart/2005/8/layout/vList2"/>
    <dgm:cxn modelId="{69ECC2AD-2EF4-4051-931A-7D455BB36551}" srcId="{AE064491-6FBF-4E7F-837F-732A287F60BF}" destId="{E597C129-BC1C-4A4F-8550-E90AFD07676B}" srcOrd="4" destOrd="0" parTransId="{B7309BC8-E574-4FAE-8671-180963D097D5}" sibTransId="{517629B6-A4B5-450B-AAFD-95A73E65612B}"/>
    <dgm:cxn modelId="{D845C8A0-07A5-4D86-B25E-A838418E55C0}" type="presOf" srcId="{4BB04A72-47A3-46C6-A896-3D7A5FA4ECBF}" destId="{1FB3FBA6-BC28-4A83-B2E6-C07C71BFE55A}" srcOrd="0" destOrd="0" presId="urn:microsoft.com/office/officeart/2005/8/layout/vList2"/>
    <dgm:cxn modelId="{512386D7-F30A-4027-84C3-22AACBB9E431}" srcId="{AE064491-6FBF-4E7F-837F-732A287F60BF}" destId="{B2E20CBE-450B-45ED-A073-FF0114BA8852}" srcOrd="1" destOrd="0" parTransId="{74876358-8CA2-4796-81B5-9873FB72E31A}" sibTransId="{01071E7A-19CD-421C-98E8-D530D6B83FEB}"/>
    <dgm:cxn modelId="{AF64F998-2F8D-45DC-B918-C48A7771AD17}" type="presOf" srcId="{E597C129-BC1C-4A4F-8550-E90AFD07676B}" destId="{4BF1E4F1-190B-4B78-AE11-CB19F0A9F490}" srcOrd="0" destOrd="0" presId="urn:microsoft.com/office/officeart/2005/8/layout/vList2"/>
    <dgm:cxn modelId="{1B065707-C965-4B82-9D95-3E545F853576}" type="presOf" srcId="{30A0F512-B8CA-4545-8070-F25FF3150A9C}" destId="{C9E52F8B-27C1-4EAF-8598-C498850B8D4E}" srcOrd="0" destOrd="0" presId="urn:microsoft.com/office/officeart/2005/8/layout/vList2"/>
    <dgm:cxn modelId="{69663E3B-A59D-4176-8DE0-F20442F067A4}" type="presOf" srcId="{AE064491-6FBF-4E7F-837F-732A287F60BF}" destId="{8B0CE2F7-BF2A-44B5-AF3E-2BEAD078F700}" srcOrd="0" destOrd="0" presId="urn:microsoft.com/office/officeart/2005/8/layout/vList2"/>
    <dgm:cxn modelId="{3027A197-3575-4A3B-933C-AF9975FD5329}" type="presParOf" srcId="{8B0CE2F7-BF2A-44B5-AF3E-2BEAD078F700}" destId="{C9E52F8B-27C1-4EAF-8598-C498850B8D4E}" srcOrd="0" destOrd="0" presId="urn:microsoft.com/office/officeart/2005/8/layout/vList2"/>
    <dgm:cxn modelId="{701C3B4C-351A-43E1-BEB1-77BCCB52D5EE}" type="presParOf" srcId="{8B0CE2F7-BF2A-44B5-AF3E-2BEAD078F700}" destId="{7E01C689-8CAA-4550-8C1D-8D3646B6EC1E}" srcOrd="1" destOrd="0" presId="urn:microsoft.com/office/officeart/2005/8/layout/vList2"/>
    <dgm:cxn modelId="{04DCD116-C6EB-4AC6-9CBE-83869F9D0D97}" type="presParOf" srcId="{8B0CE2F7-BF2A-44B5-AF3E-2BEAD078F700}" destId="{68600B3E-82E0-48D6-A567-48A747CD414D}" srcOrd="2" destOrd="0" presId="urn:microsoft.com/office/officeart/2005/8/layout/vList2"/>
    <dgm:cxn modelId="{E4DE4930-E911-4AB1-9981-C361B7EDECAA}" type="presParOf" srcId="{8B0CE2F7-BF2A-44B5-AF3E-2BEAD078F700}" destId="{7C37572E-9CB6-4DD0-9012-E4E97B46B45C}" srcOrd="3" destOrd="0" presId="urn:microsoft.com/office/officeart/2005/8/layout/vList2"/>
    <dgm:cxn modelId="{C44D1A9F-3BC3-4334-AC4F-B2A41F064425}" type="presParOf" srcId="{8B0CE2F7-BF2A-44B5-AF3E-2BEAD078F700}" destId="{2CAD3F2E-5B9C-4D60-BD94-D19D9AC3AFFD}" srcOrd="4" destOrd="0" presId="urn:microsoft.com/office/officeart/2005/8/layout/vList2"/>
    <dgm:cxn modelId="{2536DF3E-D6C8-4901-89AA-88663FE5EFDC}" type="presParOf" srcId="{8B0CE2F7-BF2A-44B5-AF3E-2BEAD078F700}" destId="{3BA0540A-DCFC-40D9-803B-9D18D96AB1CD}" srcOrd="5" destOrd="0" presId="urn:microsoft.com/office/officeart/2005/8/layout/vList2"/>
    <dgm:cxn modelId="{C389F25B-8413-4415-AA2D-A0645239BC34}" type="presParOf" srcId="{8B0CE2F7-BF2A-44B5-AF3E-2BEAD078F700}" destId="{1FB3FBA6-BC28-4A83-B2E6-C07C71BFE55A}" srcOrd="6" destOrd="0" presId="urn:microsoft.com/office/officeart/2005/8/layout/vList2"/>
    <dgm:cxn modelId="{7C67F050-E942-4120-B11E-1AFDE4AA238D}" type="presParOf" srcId="{8B0CE2F7-BF2A-44B5-AF3E-2BEAD078F700}" destId="{D00CB74E-E7FC-4F8F-866D-3E9FDF356D61}" srcOrd="7" destOrd="0" presId="urn:microsoft.com/office/officeart/2005/8/layout/vList2"/>
    <dgm:cxn modelId="{F961A230-365E-47A0-950C-49CF53BE07C4}" type="presParOf" srcId="{8B0CE2F7-BF2A-44B5-AF3E-2BEAD078F700}" destId="{4BF1E4F1-190B-4B78-AE11-CB19F0A9F490}" srcOrd="8" destOrd="0" presId="urn:microsoft.com/office/officeart/2005/8/layout/vList2"/>
  </dgm:cxnLst>
  <dgm:bg/>
  <dgm:whole/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F2B098D6-F69C-466E-BA4A-26BE26275C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29BD331-26C1-41CE-862C-F6BCC51B217B}">
      <dgm:prSet/>
      <dgm:spPr/>
      <dgm:t>
        <a:bodyPr/>
        <a:lstStyle/>
        <a:p>
          <a:pPr rtl="0"/>
          <a:r>
            <a:rPr lang="en-US" dirty="0" smtClean="0"/>
            <a:t>Surgical treatment</a:t>
          </a:r>
          <a:endParaRPr lang="en-US" dirty="0"/>
        </a:p>
      </dgm:t>
    </dgm:pt>
    <dgm:pt modelId="{A17CA580-77F4-4C9D-9A85-5567BD584C6E}" type="parTrans" cxnId="{21FAAE72-7B2B-4FDA-A0C7-9D45F57F3E34}">
      <dgm:prSet/>
      <dgm:spPr/>
      <dgm:t>
        <a:bodyPr/>
        <a:lstStyle/>
        <a:p>
          <a:endParaRPr lang="en-US"/>
        </a:p>
      </dgm:t>
    </dgm:pt>
    <dgm:pt modelId="{669ABBBC-66D6-4BE7-AD3C-835748272BCA}" type="sibTrans" cxnId="{21FAAE72-7B2B-4FDA-A0C7-9D45F57F3E34}">
      <dgm:prSet/>
      <dgm:spPr/>
      <dgm:t>
        <a:bodyPr/>
        <a:lstStyle/>
        <a:p>
          <a:endParaRPr lang="en-US"/>
        </a:p>
      </dgm:t>
    </dgm:pt>
    <dgm:pt modelId="{E6F72E0D-4B1C-40CF-A6B7-5C82323EDB2B}" type="pres">
      <dgm:prSet presAssocID="{F2B098D6-F69C-466E-BA4A-26BE26275C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2E7B64-5756-4CD2-BADB-32E398DA1A34}" type="pres">
      <dgm:prSet presAssocID="{329BD331-26C1-41CE-862C-F6BCC51B217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274673-FA1B-4F48-8F01-029025AC67EF}" type="presOf" srcId="{329BD331-26C1-41CE-862C-F6BCC51B217B}" destId="{E62E7B64-5756-4CD2-BADB-32E398DA1A34}" srcOrd="0" destOrd="0" presId="urn:microsoft.com/office/officeart/2005/8/layout/vList2"/>
    <dgm:cxn modelId="{929429BC-1D4A-438A-9CCD-1AC5EE62EC9D}" type="presOf" srcId="{F2B098D6-F69C-466E-BA4A-26BE26275C2F}" destId="{E6F72E0D-4B1C-40CF-A6B7-5C82323EDB2B}" srcOrd="0" destOrd="0" presId="urn:microsoft.com/office/officeart/2005/8/layout/vList2"/>
    <dgm:cxn modelId="{21FAAE72-7B2B-4FDA-A0C7-9D45F57F3E34}" srcId="{F2B098D6-F69C-466E-BA4A-26BE26275C2F}" destId="{329BD331-26C1-41CE-862C-F6BCC51B217B}" srcOrd="0" destOrd="0" parTransId="{A17CA580-77F4-4C9D-9A85-5567BD584C6E}" sibTransId="{669ABBBC-66D6-4BE7-AD3C-835748272BCA}"/>
    <dgm:cxn modelId="{13E1EF9F-BDAA-4349-A253-6CA6ABA54DCE}" type="presParOf" srcId="{E6F72E0D-4B1C-40CF-A6B7-5C82323EDB2B}" destId="{E62E7B64-5756-4CD2-BADB-32E398DA1A34}" srcOrd="0" destOrd="0" presId="urn:microsoft.com/office/officeart/2005/8/layout/vList2"/>
  </dgm:cxnLst>
  <dgm:bg/>
  <dgm:whole/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0DD7F8EE-1B5D-4935-A92A-6D8CA505C2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F1D048D-A2E0-49A1-878D-B57B2483C471}">
      <dgm:prSet/>
      <dgm:spPr/>
      <dgm:t>
        <a:bodyPr/>
        <a:lstStyle/>
        <a:p>
          <a:pPr rtl="0"/>
          <a:r>
            <a:rPr lang="en-US" dirty="0" smtClean="0"/>
            <a:t>In purulent form</a:t>
          </a:r>
          <a:endParaRPr lang="en-US" dirty="0"/>
        </a:p>
      </dgm:t>
    </dgm:pt>
    <dgm:pt modelId="{0F342653-B3AA-4719-B936-0B771CC83C93}" type="parTrans" cxnId="{AEDB7CD1-8CFD-4599-B454-E9C935744459}">
      <dgm:prSet/>
      <dgm:spPr/>
      <dgm:t>
        <a:bodyPr/>
        <a:lstStyle/>
        <a:p>
          <a:endParaRPr lang="en-US"/>
        </a:p>
      </dgm:t>
    </dgm:pt>
    <dgm:pt modelId="{B5C73CF7-6D05-4FDF-BA26-4A04E4BE03D6}" type="sibTrans" cxnId="{AEDB7CD1-8CFD-4599-B454-E9C935744459}">
      <dgm:prSet/>
      <dgm:spPr/>
      <dgm:t>
        <a:bodyPr/>
        <a:lstStyle/>
        <a:p>
          <a:endParaRPr lang="en-US"/>
        </a:p>
      </dgm:t>
    </dgm:pt>
    <dgm:pt modelId="{0F914BD9-C994-4D7F-8E4E-31332F8FB8F4}" type="pres">
      <dgm:prSet presAssocID="{0DD7F8EE-1B5D-4935-A92A-6D8CA505C2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3FAEB3-2114-475B-BF00-876B8B1CC0C9}" type="pres">
      <dgm:prSet presAssocID="{4F1D048D-A2E0-49A1-878D-B57B2483C47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DB7CD1-8CFD-4599-B454-E9C935744459}" srcId="{0DD7F8EE-1B5D-4935-A92A-6D8CA505C200}" destId="{4F1D048D-A2E0-49A1-878D-B57B2483C471}" srcOrd="0" destOrd="0" parTransId="{0F342653-B3AA-4719-B936-0B771CC83C93}" sibTransId="{B5C73CF7-6D05-4FDF-BA26-4A04E4BE03D6}"/>
    <dgm:cxn modelId="{646FDEB8-8A3E-4B2A-8D26-27D51C912837}" type="presOf" srcId="{0DD7F8EE-1B5D-4935-A92A-6D8CA505C200}" destId="{0F914BD9-C994-4D7F-8E4E-31332F8FB8F4}" srcOrd="0" destOrd="0" presId="urn:microsoft.com/office/officeart/2005/8/layout/vList2"/>
    <dgm:cxn modelId="{5860B7BF-022E-402A-955C-F08425F410DB}" type="presOf" srcId="{4F1D048D-A2E0-49A1-878D-B57B2483C471}" destId="{AF3FAEB3-2114-475B-BF00-876B8B1CC0C9}" srcOrd="0" destOrd="0" presId="urn:microsoft.com/office/officeart/2005/8/layout/vList2"/>
    <dgm:cxn modelId="{419F6E2A-57F4-4C61-BE5F-2024A73D1B9F}" type="presParOf" srcId="{0F914BD9-C994-4D7F-8E4E-31332F8FB8F4}" destId="{AF3FAEB3-2114-475B-BF00-876B8B1CC0C9}" srcOrd="0" destOrd="0" presId="urn:microsoft.com/office/officeart/2005/8/layout/vList2"/>
  </dgm:cxnLst>
  <dgm:bg/>
  <dgm:whole/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847E930C-AE68-4721-A545-3474F47C633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84340E6-D533-49CC-B69C-3244D3A126D9}">
      <dgm:prSet/>
      <dgm:spPr/>
      <dgm:t>
        <a:bodyPr/>
        <a:lstStyle/>
        <a:p>
          <a:pPr rtl="0"/>
          <a:r>
            <a:rPr lang="en-US" dirty="0" smtClean="0"/>
            <a:t>On laparotomy, cold abscesses are evacuated.</a:t>
          </a:r>
          <a:endParaRPr lang="en-US" dirty="0"/>
        </a:p>
      </dgm:t>
    </dgm:pt>
    <dgm:pt modelId="{848570BC-2DE7-4A00-93C0-D25B47551A60}" type="parTrans" cxnId="{E66160DB-0F6A-4D67-8B88-C897EBD60ADF}">
      <dgm:prSet/>
      <dgm:spPr/>
      <dgm:t>
        <a:bodyPr/>
        <a:lstStyle/>
        <a:p>
          <a:endParaRPr lang="en-US"/>
        </a:p>
      </dgm:t>
    </dgm:pt>
    <dgm:pt modelId="{E4D4D522-C688-4C9C-93F1-58C0B81BA7B4}" type="sibTrans" cxnId="{E66160DB-0F6A-4D67-8B88-C897EBD60ADF}">
      <dgm:prSet/>
      <dgm:spPr/>
      <dgm:t>
        <a:bodyPr/>
        <a:lstStyle/>
        <a:p>
          <a:endParaRPr lang="en-US"/>
        </a:p>
      </dgm:t>
    </dgm:pt>
    <dgm:pt modelId="{38A35F86-55FF-4024-BD17-AF03E3372145}">
      <dgm:prSet/>
      <dgm:spPr/>
      <dgm:t>
        <a:bodyPr/>
        <a:lstStyle/>
        <a:p>
          <a:pPr rtl="0"/>
          <a:r>
            <a:rPr lang="en-US" dirty="0" smtClean="0"/>
            <a:t>Fecal fistula is closed, combined with some form of anastomosis between segment of intestine above the fistula &amp; an unobstructed area below.</a:t>
          </a:r>
          <a:endParaRPr lang="en-US" dirty="0"/>
        </a:p>
      </dgm:t>
    </dgm:pt>
    <dgm:pt modelId="{933F21F3-219E-4120-A4FA-E4C2C00099AC}" type="parTrans" cxnId="{2E24AB93-24E3-4E1F-99E3-73ABA15A1672}">
      <dgm:prSet/>
      <dgm:spPr/>
      <dgm:t>
        <a:bodyPr/>
        <a:lstStyle/>
        <a:p>
          <a:endParaRPr lang="en-US"/>
        </a:p>
      </dgm:t>
    </dgm:pt>
    <dgm:pt modelId="{EAC56E69-C2F0-4891-B261-19EB2CD336C4}" type="sibTrans" cxnId="{2E24AB93-24E3-4E1F-99E3-73ABA15A1672}">
      <dgm:prSet/>
      <dgm:spPr/>
      <dgm:t>
        <a:bodyPr/>
        <a:lstStyle/>
        <a:p>
          <a:endParaRPr lang="en-US"/>
        </a:p>
      </dgm:t>
    </dgm:pt>
    <dgm:pt modelId="{C3B26C99-E51E-4E26-8CBA-C21D81D2382E}" type="pres">
      <dgm:prSet presAssocID="{847E930C-AE68-4721-A545-3474F47C63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BB0457-DAEB-482D-A5DA-D305FFD1FAFD}" type="pres">
      <dgm:prSet presAssocID="{084340E6-D533-49CC-B69C-3244D3A126D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3E537B-125A-4904-87C0-86A6ED023D6F}" type="pres">
      <dgm:prSet presAssocID="{E4D4D522-C688-4C9C-93F1-58C0B81BA7B4}" presName="spacer" presStyleCnt="0"/>
      <dgm:spPr/>
    </dgm:pt>
    <dgm:pt modelId="{CE9CCD53-F31D-4D1F-948E-20B20C1636B3}" type="pres">
      <dgm:prSet presAssocID="{38A35F86-55FF-4024-BD17-AF03E337214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6160DB-0F6A-4D67-8B88-C897EBD60ADF}" srcId="{847E930C-AE68-4721-A545-3474F47C633B}" destId="{084340E6-D533-49CC-B69C-3244D3A126D9}" srcOrd="0" destOrd="0" parTransId="{848570BC-2DE7-4A00-93C0-D25B47551A60}" sibTransId="{E4D4D522-C688-4C9C-93F1-58C0B81BA7B4}"/>
    <dgm:cxn modelId="{713945E8-8073-4017-B4E1-6E7FF93E9F7D}" type="presOf" srcId="{084340E6-D533-49CC-B69C-3244D3A126D9}" destId="{6ABB0457-DAEB-482D-A5DA-D305FFD1FAFD}" srcOrd="0" destOrd="0" presId="urn:microsoft.com/office/officeart/2005/8/layout/vList2"/>
    <dgm:cxn modelId="{24156A70-BF5E-4DD8-8E12-CA4198860DD7}" type="presOf" srcId="{847E930C-AE68-4721-A545-3474F47C633B}" destId="{C3B26C99-E51E-4E26-8CBA-C21D81D2382E}" srcOrd="0" destOrd="0" presId="urn:microsoft.com/office/officeart/2005/8/layout/vList2"/>
    <dgm:cxn modelId="{2E24AB93-24E3-4E1F-99E3-73ABA15A1672}" srcId="{847E930C-AE68-4721-A545-3474F47C633B}" destId="{38A35F86-55FF-4024-BD17-AF03E3372145}" srcOrd="1" destOrd="0" parTransId="{933F21F3-219E-4120-A4FA-E4C2C00099AC}" sibTransId="{EAC56E69-C2F0-4891-B261-19EB2CD336C4}"/>
    <dgm:cxn modelId="{EDFE098C-30FB-4DA0-BAC0-D211B3FCC9E8}" type="presOf" srcId="{38A35F86-55FF-4024-BD17-AF03E3372145}" destId="{CE9CCD53-F31D-4D1F-948E-20B20C1636B3}" srcOrd="0" destOrd="0" presId="urn:microsoft.com/office/officeart/2005/8/layout/vList2"/>
    <dgm:cxn modelId="{4DD0F78D-7A03-488E-B6D3-AB99A746BBD1}" type="presParOf" srcId="{C3B26C99-E51E-4E26-8CBA-C21D81D2382E}" destId="{6ABB0457-DAEB-482D-A5DA-D305FFD1FAFD}" srcOrd="0" destOrd="0" presId="urn:microsoft.com/office/officeart/2005/8/layout/vList2"/>
    <dgm:cxn modelId="{B0F7E023-9F09-4826-AD53-623ADB60B30E}" type="presParOf" srcId="{C3B26C99-E51E-4E26-8CBA-C21D81D2382E}" destId="{903E537B-125A-4904-87C0-86A6ED023D6F}" srcOrd="1" destOrd="0" presId="urn:microsoft.com/office/officeart/2005/8/layout/vList2"/>
    <dgm:cxn modelId="{2F309EEA-B33C-405C-AEC4-13485026A6A8}" type="presParOf" srcId="{C3B26C99-E51E-4E26-8CBA-C21D81D2382E}" destId="{CE9CCD53-F31D-4D1F-948E-20B20C1636B3}" srcOrd="2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41CF18-37E9-43EE-99A4-BC7407C894C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CD1F688-6D1F-4136-87D1-D42B1D93BCC4}">
      <dgm:prSet/>
      <dgm:spPr/>
      <dgm:t>
        <a:bodyPr/>
        <a:lstStyle/>
        <a:p>
          <a:pPr rtl="0"/>
          <a:r>
            <a:rPr lang="en-US" dirty="0" smtClean="0"/>
            <a:t>Acute peritonitis</a:t>
          </a:r>
          <a:endParaRPr lang="en-US" dirty="0"/>
        </a:p>
      </dgm:t>
    </dgm:pt>
    <dgm:pt modelId="{D9D72B41-4153-4771-B617-0F6048D91806}" type="parTrans" cxnId="{815E0A66-CE5C-4C8A-A38C-F7E8DD2FC9F9}">
      <dgm:prSet/>
      <dgm:spPr/>
      <dgm:t>
        <a:bodyPr/>
        <a:lstStyle/>
        <a:p>
          <a:endParaRPr lang="en-US"/>
        </a:p>
      </dgm:t>
    </dgm:pt>
    <dgm:pt modelId="{138BB281-8EEB-4FAC-B1AC-6753C9EA1DC2}" type="sibTrans" cxnId="{815E0A66-CE5C-4C8A-A38C-F7E8DD2FC9F9}">
      <dgm:prSet/>
      <dgm:spPr/>
      <dgm:t>
        <a:bodyPr/>
        <a:lstStyle/>
        <a:p>
          <a:endParaRPr lang="en-US"/>
        </a:p>
      </dgm:t>
    </dgm:pt>
    <dgm:pt modelId="{08B7436B-CC6C-4F72-BFFA-5FAEDBB3888C}" type="pres">
      <dgm:prSet presAssocID="{9241CF18-37E9-43EE-99A4-BC7407C894C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ABB5CF-4D7B-411C-BE50-3DAF5B733BDC}" type="pres">
      <dgm:prSet presAssocID="{2CD1F688-6D1F-4136-87D1-D42B1D93BCC4}" presName="circle1" presStyleLbl="node1" presStyleIdx="0" presStyleCnt="1"/>
      <dgm:spPr/>
    </dgm:pt>
    <dgm:pt modelId="{5FBACBF8-8787-4429-84E1-83682B8F015E}" type="pres">
      <dgm:prSet presAssocID="{2CD1F688-6D1F-4136-87D1-D42B1D93BCC4}" presName="space" presStyleCnt="0"/>
      <dgm:spPr/>
    </dgm:pt>
    <dgm:pt modelId="{D85C65CF-2760-406D-A239-0AB4621AE2A1}" type="pres">
      <dgm:prSet presAssocID="{2CD1F688-6D1F-4136-87D1-D42B1D93BCC4}" presName="rect1" presStyleLbl="alignAcc1" presStyleIdx="0" presStyleCnt="1"/>
      <dgm:spPr/>
      <dgm:t>
        <a:bodyPr/>
        <a:lstStyle/>
        <a:p>
          <a:endParaRPr lang="en-US"/>
        </a:p>
      </dgm:t>
    </dgm:pt>
    <dgm:pt modelId="{8AEF6FB1-8EE9-4FCC-B50F-44AE5327AA7E}" type="pres">
      <dgm:prSet presAssocID="{2CD1F688-6D1F-4136-87D1-D42B1D93BCC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B73D79-0776-40AC-82F5-C0461AB2CC7D}" type="presOf" srcId="{9241CF18-37E9-43EE-99A4-BC7407C894C8}" destId="{08B7436B-CC6C-4F72-BFFA-5FAEDBB3888C}" srcOrd="0" destOrd="0" presId="urn:microsoft.com/office/officeart/2005/8/layout/target3"/>
    <dgm:cxn modelId="{EF358395-CAA1-437A-BAB6-DAA97E93AF50}" type="presOf" srcId="{2CD1F688-6D1F-4136-87D1-D42B1D93BCC4}" destId="{8AEF6FB1-8EE9-4FCC-B50F-44AE5327AA7E}" srcOrd="1" destOrd="0" presId="urn:microsoft.com/office/officeart/2005/8/layout/target3"/>
    <dgm:cxn modelId="{815E0A66-CE5C-4C8A-A38C-F7E8DD2FC9F9}" srcId="{9241CF18-37E9-43EE-99A4-BC7407C894C8}" destId="{2CD1F688-6D1F-4136-87D1-D42B1D93BCC4}" srcOrd="0" destOrd="0" parTransId="{D9D72B41-4153-4771-B617-0F6048D91806}" sibTransId="{138BB281-8EEB-4FAC-B1AC-6753C9EA1DC2}"/>
    <dgm:cxn modelId="{412C93C4-E6B2-4E6B-B5AB-8F6215514DE3}" type="presOf" srcId="{2CD1F688-6D1F-4136-87D1-D42B1D93BCC4}" destId="{D85C65CF-2760-406D-A239-0AB4621AE2A1}" srcOrd="0" destOrd="0" presId="urn:microsoft.com/office/officeart/2005/8/layout/target3"/>
    <dgm:cxn modelId="{BF5ED8E8-73AB-4D14-B47B-FBCE9EC437D3}" type="presParOf" srcId="{08B7436B-CC6C-4F72-BFFA-5FAEDBB3888C}" destId="{00ABB5CF-4D7B-411C-BE50-3DAF5B733BDC}" srcOrd="0" destOrd="0" presId="urn:microsoft.com/office/officeart/2005/8/layout/target3"/>
    <dgm:cxn modelId="{88F225C7-6D45-4266-914A-0EBCA9EFC794}" type="presParOf" srcId="{08B7436B-CC6C-4F72-BFFA-5FAEDBB3888C}" destId="{5FBACBF8-8787-4429-84E1-83682B8F015E}" srcOrd="1" destOrd="0" presId="urn:microsoft.com/office/officeart/2005/8/layout/target3"/>
    <dgm:cxn modelId="{31DE6B8F-24C7-4596-A6D0-88DE61A5FCF9}" type="presParOf" srcId="{08B7436B-CC6C-4F72-BFFA-5FAEDBB3888C}" destId="{D85C65CF-2760-406D-A239-0AB4621AE2A1}" srcOrd="2" destOrd="0" presId="urn:microsoft.com/office/officeart/2005/8/layout/target3"/>
    <dgm:cxn modelId="{4C060E91-413F-4B4F-AD91-AC4D51E80219}" type="presParOf" srcId="{08B7436B-CC6C-4F72-BFFA-5FAEDBB3888C}" destId="{8AEF6FB1-8EE9-4FCC-B50F-44AE5327AA7E}" srcOrd="3" destOrd="0" presId="urn:microsoft.com/office/officeart/2005/8/layout/target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B55BF8-0DBD-43D7-AF7D-8CBB0B404CB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A457D-7DE1-4521-9564-E3545D31E7E7}">
      <dgm:prSet/>
      <dgm:spPr/>
      <dgm:t>
        <a:bodyPr/>
        <a:lstStyle/>
        <a:p>
          <a:pPr rtl="0"/>
          <a:r>
            <a:rPr lang="en-US" dirty="0" smtClean="0"/>
            <a:t>The usually implies acute bacterial peritonitis .</a:t>
          </a:r>
          <a:endParaRPr lang="en-US" dirty="0"/>
        </a:p>
      </dgm:t>
    </dgm:pt>
    <dgm:pt modelId="{B852A462-A495-4F2A-8BFA-3A7E9CBA14D6}" type="parTrans" cxnId="{2AE94724-CF03-42B7-86BA-BC3A067AA90B}">
      <dgm:prSet/>
      <dgm:spPr/>
      <dgm:t>
        <a:bodyPr/>
        <a:lstStyle/>
        <a:p>
          <a:endParaRPr lang="en-US"/>
        </a:p>
      </dgm:t>
    </dgm:pt>
    <dgm:pt modelId="{A0F550EF-A11E-4144-AF5A-A445148B58ED}" type="sibTrans" cxnId="{2AE94724-CF03-42B7-86BA-BC3A067AA90B}">
      <dgm:prSet/>
      <dgm:spPr/>
      <dgm:t>
        <a:bodyPr/>
        <a:lstStyle/>
        <a:p>
          <a:endParaRPr lang="en-US"/>
        </a:p>
      </dgm:t>
    </dgm:pt>
    <dgm:pt modelId="{A2199434-218C-48E2-967C-24E931B31010}">
      <dgm:prSet/>
      <dgm:spPr/>
      <dgm:t>
        <a:bodyPr/>
        <a:lstStyle/>
        <a:p>
          <a:pPr rtl="0"/>
          <a:r>
            <a:rPr lang="en-US" dirty="0" smtClean="0"/>
            <a:t>This is usually polymicrobial, both aerobic &amp; anaerobic organisms being present. Primary peritonitis [also called spontaneous peritonitis] is a pure infection with streptococcal, pneumococcal or haemophilus bacteria alone. </a:t>
          </a:r>
          <a:endParaRPr lang="en-US" dirty="0"/>
        </a:p>
      </dgm:t>
    </dgm:pt>
    <dgm:pt modelId="{A12E4EA0-95EF-40F9-BD71-DA15138BF17E}" type="parTrans" cxnId="{904F0603-1846-4920-8994-2E2CA1A79624}">
      <dgm:prSet/>
      <dgm:spPr/>
      <dgm:t>
        <a:bodyPr/>
        <a:lstStyle/>
        <a:p>
          <a:endParaRPr lang="en-US"/>
        </a:p>
      </dgm:t>
    </dgm:pt>
    <dgm:pt modelId="{943D5CFC-4D05-4047-B636-9DEBE7998BE5}" type="sibTrans" cxnId="{904F0603-1846-4920-8994-2E2CA1A79624}">
      <dgm:prSet/>
      <dgm:spPr/>
      <dgm:t>
        <a:bodyPr/>
        <a:lstStyle/>
        <a:p>
          <a:endParaRPr lang="en-US"/>
        </a:p>
      </dgm:t>
    </dgm:pt>
    <dgm:pt modelId="{2C7ADBFF-2B93-4804-97E0-4B9A4C0AE77F}" type="pres">
      <dgm:prSet presAssocID="{C2B55BF8-0DBD-43D7-AF7D-8CBB0B404C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6ABCDB-048D-4D6C-8D12-7AD09EE0C6BF}" type="pres">
      <dgm:prSet presAssocID="{294A457D-7DE1-4521-9564-E3545D31E7E7}" presName="parentText" presStyleLbl="node1" presStyleIdx="0" presStyleCnt="2" custScaleY="36459" custLinFactNeighborY="5936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3F3DF-A2E3-4BE8-A1D0-2BAEB6F35692}" type="pres">
      <dgm:prSet presAssocID="{A0F550EF-A11E-4144-AF5A-A445148B58ED}" presName="spacer" presStyleCnt="0"/>
      <dgm:spPr/>
    </dgm:pt>
    <dgm:pt modelId="{7036C691-108B-47B2-B270-989402964689}" type="pres">
      <dgm:prSet presAssocID="{A2199434-218C-48E2-967C-24E931B3101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4F0603-1846-4920-8994-2E2CA1A79624}" srcId="{C2B55BF8-0DBD-43D7-AF7D-8CBB0B404CB3}" destId="{A2199434-218C-48E2-967C-24E931B31010}" srcOrd="1" destOrd="0" parTransId="{A12E4EA0-95EF-40F9-BD71-DA15138BF17E}" sibTransId="{943D5CFC-4D05-4047-B636-9DEBE7998BE5}"/>
    <dgm:cxn modelId="{4553BC24-0290-491E-A16D-4F881FCE629B}" type="presOf" srcId="{294A457D-7DE1-4521-9564-E3545D31E7E7}" destId="{A26ABCDB-048D-4D6C-8D12-7AD09EE0C6BF}" srcOrd="0" destOrd="0" presId="urn:microsoft.com/office/officeart/2005/8/layout/vList2"/>
    <dgm:cxn modelId="{2AE94724-CF03-42B7-86BA-BC3A067AA90B}" srcId="{C2B55BF8-0DBD-43D7-AF7D-8CBB0B404CB3}" destId="{294A457D-7DE1-4521-9564-E3545D31E7E7}" srcOrd="0" destOrd="0" parTransId="{B852A462-A495-4F2A-8BFA-3A7E9CBA14D6}" sibTransId="{A0F550EF-A11E-4144-AF5A-A445148B58ED}"/>
    <dgm:cxn modelId="{89948EFB-4CFC-49AB-905E-4B9E0B732F2F}" type="presOf" srcId="{C2B55BF8-0DBD-43D7-AF7D-8CBB0B404CB3}" destId="{2C7ADBFF-2B93-4804-97E0-4B9A4C0AE77F}" srcOrd="0" destOrd="0" presId="urn:microsoft.com/office/officeart/2005/8/layout/vList2"/>
    <dgm:cxn modelId="{F4CAA6B2-0135-43B7-B41A-0C648097EFD2}" type="presOf" srcId="{A2199434-218C-48E2-967C-24E931B31010}" destId="{7036C691-108B-47B2-B270-989402964689}" srcOrd="0" destOrd="0" presId="urn:microsoft.com/office/officeart/2005/8/layout/vList2"/>
    <dgm:cxn modelId="{50744A67-3962-4924-BA0A-8B6B7C13373E}" type="presParOf" srcId="{2C7ADBFF-2B93-4804-97E0-4B9A4C0AE77F}" destId="{A26ABCDB-048D-4D6C-8D12-7AD09EE0C6BF}" srcOrd="0" destOrd="0" presId="urn:microsoft.com/office/officeart/2005/8/layout/vList2"/>
    <dgm:cxn modelId="{BC47D5CF-FD01-4B74-B551-2964BF4B0A0E}" type="presParOf" srcId="{2C7ADBFF-2B93-4804-97E0-4B9A4C0AE77F}" destId="{BCD3F3DF-A2E3-4BE8-A1D0-2BAEB6F35692}" srcOrd="1" destOrd="0" presId="urn:microsoft.com/office/officeart/2005/8/layout/vList2"/>
    <dgm:cxn modelId="{75DA0CE5-56F7-4084-8775-5D5013AD367B}" type="presParOf" srcId="{2C7ADBFF-2B93-4804-97E0-4B9A4C0AE77F}" destId="{7036C691-108B-47B2-B270-989402964689}" srcOrd="2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DAA314-F6CF-4DC0-92C1-0EEEFCEB53E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DF9042-D892-42FD-B5A6-52060CD7B5C3}">
      <dgm:prSet custT="1"/>
      <dgm:spPr/>
      <dgm:t>
        <a:bodyPr/>
        <a:lstStyle/>
        <a:p>
          <a:pPr rtl="0"/>
          <a:r>
            <a:rPr lang="en-US" sz="4000" dirty="0" smtClean="0"/>
            <a:t>Etiology</a:t>
          </a:r>
          <a:r>
            <a:rPr lang="en-US" sz="2500" dirty="0" smtClean="0"/>
            <a:t> </a:t>
          </a:r>
          <a:endParaRPr lang="en-US" sz="2500" dirty="0"/>
        </a:p>
      </dgm:t>
    </dgm:pt>
    <dgm:pt modelId="{29D639CD-6DFD-4618-A750-DC76D84B8151}" type="parTrans" cxnId="{EE9BB1FC-ACBC-43CF-BC85-ED8EA7105E9F}">
      <dgm:prSet/>
      <dgm:spPr/>
      <dgm:t>
        <a:bodyPr/>
        <a:lstStyle/>
        <a:p>
          <a:endParaRPr lang="en-US"/>
        </a:p>
      </dgm:t>
    </dgm:pt>
    <dgm:pt modelId="{FB9AC87C-60CC-4AD2-A2FC-D02D674DD916}" type="sibTrans" cxnId="{EE9BB1FC-ACBC-43CF-BC85-ED8EA7105E9F}">
      <dgm:prSet/>
      <dgm:spPr/>
      <dgm:t>
        <a:bodyPr/>
        <a:lstStyle/>
        <a:p>
          <a:endParaRPr lang="en-US"/>
        </a:p>
      </dgm:t>
    </dgm:pt>
    <dgm:pt modelId="{3D286356-A4A9-4559-93BB-7B21AE1E45EB}">
      <dgm:prSet custT="1"/>
      <dgm:spPr/>
      <dgm:t>
        <a:bodyPr/>
        <a:lstStyle/>
        <a:p>
          <a:pPr rtl="0"/>
          <a:r>
            <a:rPr lang="en-US" sz="2400" dirty="0" smtClean="0"/>
            <a:t>Bacterial infection,</a:t>
          </a:r>
        </a:p>
        <a:p>
          <a:pPr rtl="0"/>
          <a:r>
            <a:rPr lang="en-US" sz="2200" dirty="0" smtClean="0"/>
            <a:t> eg appendicitis, tuberculosis</a:t>
          </a:r>
          <a:endParaRPr lang="en-US" sz="2200" dirty="0"/>
        </a:p>
      </dgm:t>
    </dgm:pt>
    <dgm:pt modelId="{3FEEA389-9732-4CFB-AA81-A5B2B3C7DB58}" type="parTrans" cxnId="{71B19A7C-36D9-43B3-BB03-93F116AB4862}">
      <dgm:prSet/>
      <dgm:spPr/>
      <dgm:t>
        <a:bodyPr/>
        <a:lstStyle/>
        <a:p>
          <a:endParaRPr lang="en-US"/>
        </a:p>
      </dgm:t>
    </dgm:pt>
    <dgm:pt modelId="{12319C22-CEB0-420C-B8D3-01112AA326D2}" type="sibTrans" cxnId="{71B19A7C-36D9-43B3-BB03-93F116AB4862}">
      <dgm:prSet/>
      <dgm:spPr/>
      <dgm:t>
        <a:bodyPr/>
        <a:lstStyle/>
        <a:p>
          <a:endParaRPr lang="en-US"/>
        </a:p>
      </dgm:t>
    </dgm:pt>
    <dgm:pt modelId="{1C3B5BBF-0F34-4AE0-8688-A548E1EE8064}">
      <dgm:prSet custT="1"/>
      <dgm:spPr/>
      <dgm:t>
        <a:bodyPr/>
        <a:lstStyle/>
        <a:p>
          <a:pPr rtl="0"/>
          <a:r>
            <a:rPr lang="en-US" sz="2400" dirty="0" smtClean="0"/>
            <a:t>Chemical injury, </a:t>
          </a:r>
        </a:p>
        <a:p>
          <a:pPr rtl="0"/>
          <a:r>
            <a:rPr lang="en-US" sz="1800" dirty="0" smtClean="0"/>
            <a:t>eg biliary peritonitis, acute hemorrhagic pancreatitis,  meconium peritonitis.</a:t>
          </a:r>
          <a:endParaRPr lang="en-US" sz="1800" dirty="0"/>
        </a:p>
      </dgm:t>
    </dgm:pt>
    <dgm:pt modelId="{327799EE-0897-444F-A3CB-6A1D72743D20}" type="parTrans" cxnId="{C32ABE91-DFFE-4D58-A2F7-9E825A42C425}">
      <dgm:prSet/>
      <dgm:spPr/>
      <dgm:t>
        <a:bodyPr/>
        <a:lstStyle/>
        <a:p>
          <a:endParaRPr lang="en-US"/>
        </a:p>
      </dgm:t>
    </dgm:pt>
    <dgm:pt modelId="{724FA2E4-B665-498D-8738-63ED526DFC44}" type="sibTrans" cxnId="{C32ABE91-DFFE-4D58-A2F7-9E825A42C425}">
      <dgm:prSet/>
      <dgm:spPr/>
      <dgm:t>
        <a:bodyPr/>
        <a:lstStyle/>
        <a:p>
          <a:endParaRPr lang="en-US"/>
        </a:p>
      </dgm:t>
    </dgm:pt>
    <dgm:pt modelId="{6228EFCB-EA6D-4C32-BFDD-A396EFEDC1E0}">
      <dgm:prSet custT="1"/>
      <dgm:spPr/>
      <dgm:t>
        <a:bodyPr/>
        <a:lstStyle/>
        <a:p>
          <a:pPr rtl="0"/>
          <a:r>
            <a:rPr lang="en-US" sz="2400" dirty="0" smtClean="0"/>
            <a:t>Ischemic injury, </a:t>
          </a:r>
        </a:p>
        <a:p>
          <a:pPr rtl="0"/>
          <a:r>
            <a:rPr lang="en-US" sz="2200" dirty="0" smtClean="0"/>
            <a:t>eg strangulated bowel, mesenteric infarction</a:t>
          </a:r>
          <a:endParaRPr lang="en-US" sz="2200" dirty="0"/>
        </a:p>
      </dgm:t>
    </dgm:pt>
    <dgm:pt modelId="{04083EED-5883-458A-A82B-BBCFA569E31B}" type="parTrans" cxnId="{03F2982B-E3F0-4EFC-BC5A-EA49AF0480EB}">
      <dgm:prSet/>
      <dgm:spPr/>
      <dgm:t>
        <a:bodyPr/>
        <a:lstStyle/>
        <a:p>
          <a:endParaRPr lang="en-US"/>
        </a:p>
      </dgm:t>
    </dgm:pt>
    <dgm:pt modelId="{169F1DA9-DBA1-4878-8A99-55BEAA7C1FB0}" type="sibTrans" cxnId="{03F2982B-E3F0-4EFC-BC5A-EA49AF0480EB}">
      <dgm:prSet/>
      <dgm:spPr/>
      <dgm:t>
        <a:bodyPr/>
        <a:lstStyle/>
        <a:p>
          <a:endParaRPr lang="en-US"/>
        </a:p>
      </dgm:t>
    </dgm:pt>
    <dgm:pt modelId="{EA1CAC1F-F0B4-4A2B-A0BC-0FF51B8F86D7}">
      <dgm:prSet custT="1"/>
      <dgm:spPr/>
      <dgm:t>
        <a:bodyPr/>
        <a:lstStyle/>
        <a:p>
          <a:pPr rtl="0"/>
          <a:r>
            <a:rPr lang="en-US" sz="2400" dirty="0" smtClean="0"/>
            <a:t>Direct trauma</a:t>
          </a:r>
          <a:r>
            <a:rPr lang="en-US" sz="2200" dirty="0" smtClean="0"/>
            <a:t>, </a:t>
          </a:r>
        </a:p>
        <a:p>
          <a:pPr rtl="0"/>
          <a:r>
            <a:rPr lang="en-US" sz="2200" dirty="0" smtClean="0"/>
            <a:t>eg operation</a:t>
          </a:r>
          <a:endParaRPr lang="en-US" sz="2200" dirty="0"/>
        </a:p>
      </dgm:t>
    </dgm:pt>
    <dgm:pt modelId="{231084BF-28E9-4FDF-8418-028F5E19557B}" type="parTrans" cxnId="{88204C65-61F1-49B7-9ACB-BAC4EE282ECA}">
      <dgm:prSet/>
      <dgm:spPr/>
      <dgm:t>
        <a:bodyPr/>
        <a:lstStyle/>
        <a:p>
          <a:endParaRPr lang="en-US"/>
        </a:p>
      </dgm:t>
    </dgm:pt>
    <dgm:pt modelId="{C69040A6-1F9F-4980-A7DD-F47AF9396FB6}" type="sibTrans" cxnId="{88204C65-61F1-49B7-9ACB-BAC4EE282ECA}">
      <dgm:prSet/>
      <dgm:spPr/>
      <dgm:t>
        <a:bodyPr/>
        <a:lstStyle/>
        <a:p>
          <a:endParaRPr lang="en-US"/>
        </a:p>
      </dgm:t>
    </dgm:pt>
    <dgm:pt modelId="{5053D153-9B98-44BC-A12E-CCCEB8476AFA}">
      <dgm:prSet custT="1"/>
      <dgm:spPr/>
      <dgm:t>
        <a:bodyPr/>
        <a:lstStyle/>
        <a:p>
          <a:pPr rtl="0"/>
          <a:r>
            <a:rPr lang="en-US" sz="2400" dirty="0" smtClean="0"/>
            <a:t>Allergic reaction,</a:t>
          </a:r>
        </a:p>
        <a:p>
          <a:pPr rtl="0"/>
          <a:r>
            <a:rPr lang="en-US" sz="2200" dirty="0" smtClean="0"/>
            <a:t> eg starch peritonitis.</a:t>
          </a:r>
          <a:endParaRPr lang="en-US" sz="2200" dirty="0"/>
        </a:p>
      </dgm:t>
    </dgm:pt>
    <dgm:pt modelId="{581F0869-4B88-4E20-9C1D-E1D005D71C91}" type="parTrans" cxnId="{3160E913-9201-4305-B114-D40370462BF5}">
      <dgm:prSet/>
      <dgm:spPr/>
      <dgm:t>
        <a:bodyPr/>
        <a:lstStyle/>
        <a:p>
          <a:endParaRPr lang="en-US"/>
        </a:p>
      </dgm:t>
    </dgm:pt>
    <dgm:pt modelId="{8CA314A7-CE1B-4ECD-8524-6374A3B5675F}" type="sibTrans" cxnId="{3160E913-9201-4305-B114-D40370462BF5}">
      <dgm:prSet/>
      <dgm:spPr/>
      <dgm:t>
        <a:bodyPr/>
        <a:lstStyle/>
        <a:p>
          <a:endParaRPr lang="en-US"/>
        </a:p>
      </dgm:t>
    </dgm:pt>
    <dgm:pt modelId="{730AFE78-37B7-4659-A827-8D8ABF90E872}">
      <dgm:prSet custT="1"/>
      <dgm:spPr/>
      <dgm:t>
        <a:bodyPr/>
        <a:lstStyle/>
        <a:p>
          <a:pPr rtl="0"/>
          <a:r>
            <a:rPr lang="en-US" sz="2400" dirty="0" smtClean="0"/>
            <a:t>Drugs</a:t>
          </a:r>
        </a:p>
        <a:p>
          <a:pPr rtl="0"/>
          <a:r>
            <a:rPr lang="en-US" sz="2100" dirty="0" smtClean="0"/>
            <a:t>, eg practolol, a </a:t>
          </a:r>
          <a:r>
            <a:rPr lang="el-GR" sz="2100" dirty="0" smtClean="0"/>
            <a:t>β</a:t>
          </a:r>
          <a:r>
            <a:rPr lang="en-US" sz="2100" dirty="0" smtClean="0"/>
            <a:t>-blocker [cause sclerosing peritonitis].</a:t>
          </a:r>
          <a:endParaRPr lang="en-US" sz="2100" dirty="0"/>
        </a:p>
      </dgm:t>
    </dgm:pt>
    <dgm:pt modelId="{BE611413-B8B6-4825-9BD3-B09F61F9B2F4}" type="parTrans" cxnId="{61EEC7CB-9164-41F3-B972-17F5D2055BF2}">
      <dgm:prSet/>
      <dgm:spPr/>
      <dgm:t>
        <a:bodyPr/>
        <a:lstStyle/>
        <a:p>
          <a:endParaRPr lang="en-US"/>
        </a:p>
      </dgm:t>
    </dgm:pt>
    <dgm:pt modelId="{81B03D37-9801-4F4C-930A-009303A20F9D}" type="sibTrans" cxnId="{61EEC7CB-9164-41F3-B972-17F5D2055BF2}">
      <dgm:prSet/>
      <dgm:spPr/>
      <dgm:t>
        <a:bodyPr/>
        <a:lstStyle/>
        <a:p>
          <a:endParaRPr lang="en-US"/>
        </a:p>
      </dgm:t>
    </dgm:pt>
    <dgm:pt modelId="{FC888BFF-421F-4A2D-859D-83E0CBD147A6}" type="pres">
      <dgm:prSet presAssocID="{DFDAA314-F6CF-4DC0-92C1-0EEEFCEB53E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900E47-68F7-417F-B935-1628E698BAE7}" type="pres">
      <dgm:prSet presAssocID="{55DF9042-D892-42FD-B5A6-52060CD7B5C3}" presName="linNode" presStyleCnt="0"/>
      <dgm:spPr/>
    </dgm:pt>
    <dgm:pt modelId="{288C7321-75E8-4FD1-9200-BEBB691682C3}" type="pres">
      <dgm:prSet presAssocID="{55DF9042-D892-42FD-B5A6-52060CD7B5C3}" presName="parentText" presStyleLbl="node1" presStyleIdx="0" presStyleCnt="7" custScaleX="198413" custLinFactNeighborX="33878" custLinFactNeighborY="863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19A312-B6EB-436A-A670-9BA3AD7930F7}" type="pres">
      <dgm:prSet presAssocID="{FB9AC87C-60CC-4AD2-A2FC-D02D674DD916}" presName="sp" presStyleCnt="0"/>
      <dgm:spPr/>
    </dgm:pt>
    <dgm:pt modelId="{567B40F0-B7A1-4820-B1CD-16F435CC4883}" type="pres">
      <dgm:prSet presAssocID="{3D286356-A4A9-4559-93BB-7B21AE1E45EB}" presName="linNode" presStyleCnt="0"/>
      <dgm:spPr/>
    </dgm:pt>
    <dgm:pt modelId="{0722514E-03D8-4C56-B9DA-47E31171CB2A}" type="pres">
      <dgm:prSet presAssocID="{3D286356-A4A9-4559-93BB-7B21AE1E45EB}" presName="parentText" presStyleLbl="node1" presStyleIdx="1" presStyleCnt="7" custScaleX="277778" custLinFactNeighborY="118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4D7680-BA40-4C52-B5E8-CE29BDB51F57}" type="pres">
      <dgm:prSet presAssocID="{12319C22-CEB0-420C-B8D3-01112AA326D2}" presName="sp" presStyleCnt="0"/>
      <dgm:spPr/>
    </dgm:pt>
    <dgm:pt modelId="{F2139833-2994-43EB-B519-DFE8E6422963}" type="pres">
      <dgm:prSet presAssocID="{1C3B5BBF-0F34-4AE0-8688-A548E1EE8064}" presName="linNode" presStyleCnt="0"/>
      <dgm:spPr/>
    </dgm:pt>
    <dgm:pt modelId="{DA19D0E5-3FC4-4AB5-8629-FBCDB735C644}" type="pres">
      <dgm:prSet presAssocID="{1C3B5BBF-0F34-4AE0-8688-A548E1EE8064}" presName="parentText" presStyleLbl="node1" presStyleIdx="2" presStyleCnt="7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5D514C-E312-403C-9F20-0FDFC8D599D7}" type="pres">
      <dgm:prSet presAssocID="{724FA2E4-B665-498D-8738-63ED526DFC44}" presName="sp" presStyleCnt="0"/>
      <dgm:spPr/>
    </dgm:pt>
    <dgm:pt modelId="{424A218D-118A-4EB0-97CE-7F15C9324EF5}" type="pres">
      <dgm:prSet presAssocID="{6228EFCB-EA6D-4C32-BFDD-A396EFEDC1E0}" presName="linNode" presStyleCnt="0"/>
      <dgm:spPr/>
    </dgm:pt>
    <dgm:pt modelId="{D68F45E4-2548-4715-93AC-E393A1D885E9}" type="pres">
      <dgm:prSet presAssocID="{6228EFCB-EA6D-4C32-BFDD-A396EFEDC1E0}" presName="parentText" presStyleLbl="node1" presStyleIdx="3" presStyleCnt="7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908DB6-70A2-4D36-8DBD-0EB8FF935884}" type="pres">
      <dgm:prSet presAssocID="{169F1DA9-DBA1-4878-8A99-55BEAA7C1FB0}" presName="sp" presStyleCnt="0"/>
      <dgm:spPr/>
    </dgm:pt>
    <dgm:pt modelId="{8D4010E5-281E-4315-863B-D75FA8EDB4D7}" type="pres">
      <dgm:prSet presAssocID="{EA1CAC1F-F0B4-4A2B-A0BC-0FF51B8F86D7}" presName="linNode" presStyleCnt="0"/>
      <dgm:spPr/>
    </dgm:pt>
    <dgm:pt modelId="{87E23ECC-6A28-4097-9817-082BAC8CF73C}" type="pres">
      <dgm:prSet presAssocID="{EA1CAC1F-F0B4-4A2B-A0BC-0FF51B8F86D7}" presName="parentText" presStyleLbl="node1" presStyleIdx="4" presStyleCnt="7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32416A-C4C9-495C-8A08-B192C14806F8}" type="pres">
      <dgm:prSet presAssocID="{C69040A6-1F9F-4980-A7DD-F47AF9396FB6}" presName="sp" presStyleCnt="0"/>
      <dgm:spPr/>
    </dgm:pt>
    <dgm:pt modelId="{08DAE26B-C86E-441B-910B-DC9F783A77D3}" type="pres">
      <dgm:prSet presAssocID="{5053D153-9B98-44BC-A12E-CCCEB8476AFA}" presName="linNode" presStyleCnt="0"/>
      <dgm:spPr/>
    </dgm:pt>
    <dgm:pt modelId="{59DF7700-CF17-42DC-ABC9-7AB69E72179D}" type="pres">
      <dgm:prSet presAssocID="{5053D153-9B98-44BC-A12E-CCCEB8476AFA}" presName="parentText" presStyleLbl="node1" presStyleIdx="5" presStyleCnt="7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BC3357-A4ED-4AC6-B85D-4085C6DBABB4}" type="pres">
      <dgm:prSet presAssocID="{8CA314A7-CE1B-4ECD-8524-6374A3B5675F}" presName="sp" presStyleCnt="0"/>
      <dgm:spPr/>
    </dgm:pt>
    <dgm:pt modelId="{EE25E072-B746-43E1-B637-E5EA8655AF42}" type="pres">
      <dgm:prSet presAssocID="{730AFE78-37B7-4659-A827-8D8ABF90E872}" presName="linNode" presStyleCnt="0"/>
      <dgm:spPr/>
    </dgm:pt>
    <dgm:pt modelId="{8314D673-64C1-478F-A371-AF312E213943}" type="pres">
      <dgm:prSet presAssocID="{730AFE78-37B7-4659-A827-8D8ABF90E872}" presName="parentText" presStyleLbl="node1" presStyleIdx="6" presStyleCnt="7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AEA432-81CE-4555-9EF9-6D606680067B}" type="presOf" srcId="{EA1CAC1F-F0B4-4A2B-A0BC-0FF51B8F86D7}" destId="{87E23ECC-6A28-4097-9817-082BAC8CF73C}" srcOrd="0" destOrd="0" presId="urn:microsoft.com/office/officeart/2005/8/layout/vList5"/>
    <dgm:cxn modelId="{AAF16D0E-624B-47C9-B363-AED4B4CA090E}" type="presOf" srcId="{730AFE78-37B7-4659-A827-8D8ABF90E872}" destId="{8314D673-64C1-478F-A371-AF312E213943}" srcOrd="0" destOrd="0" presId="urn:microsoft.com/office/officeart/2005/8/layout/vList5"/>
    <dgm:cxn modelId="{35FAED9E-EE56-4897-89B5-85CE10AED613}" type="presOf" srcId="{55DF9042-D892-42FD-B5A6-52060CD7B5C3}" destId="{288C7321-75E8-4FD1-9200-BEBB691682C3}" srcOrd="0" destOrd="0" presId="urn:microsoft.com/office/officeart/2005/8/layout/vList5"/>
    <dgm:cxn modelId="{88204C65-61F1-49B7-9ACB-BAC4EE282ECA}" srcId="{DFDAA314-F6CF-4DC0-92C1-0EEEFCEB53E8}" destId="{EA1CAC1F-F0B4-4A2B-A0BC-0FF51B8F86D7}" srcOrd="4" destOrd="0" parTransId="{231084BF-28E9-4FDF-8418-028F5E19557B}" sibTransId="{C69040A6-1F9F-4980-A7DD-F47AF9396FB6}"/>
    <dgm:cxn modelId="{054F22AE-B05B-4BA7-BA88-3D8781390148}" type="presOf" srcId="{1C3B5BBF-0F34-4AE0-8688-A548E1EE8064}" destId="{DA19D0E5-3FC4-4AB5-8629-FBCDB735C644}" srcOrd="0" destOrd="0" presId="urn:microsoft.com/office/officeart/2005/8/layout/vList5"/>
    <dgm:cxn modelId="{7D4718DE-5882-4C62-8681-6CA47D73F879}" type="presOf" srcId="{DFDAA314-F6CF-4DC0-92C1-0EEEFCEB53E8}" destId="{FC888BFF-421F-4A2D-859D-83E0CBD147A6}" srcOrd="0" destOrd="0" presId="urn:microsoft.com/office/officeart/2005/8/layout/vList5"/>
    <dgm:cxn modelId="{EE9BB1FC-ACBC-43CF-BC85-ED8EA7105E9F}" srcId="{DFDAA314-F6CF-4DC0-92C1-0EEEFCEB53E8}" destId="{55DF9042-D892-42FD-B5A6-52060CD7B5C3}" srcOrd="0" destOrd="0" parTransId="{29D639CD-6DFD-4618-A750-DC76D84B8151}" sibTransId="{FB9AC87C-60CC-4AD2-A2FC-D02D674DD916}"/>
    <dgm:cxn modelId="{C860C3E4-1116-4DFB-A9E8-841C654B2BCF}" type="presOf" srcId="{6228EFCB-EA6D-4C32-BFDD-A396EFEDC1E0}" destId="{D68F45E4-2548-4715-93AC-E393A1D885E9}" srcOrd="0" destOrd="0" presId="urn:microsoft.com/office/officeart/2005/8/layout/vList5"/>
    <dgm:cxn modelId="{71B19A7C-36D9-43B3-BB03-93F116AB4862}" srcId="{DFDAA314-F6CF-4DC0-92C1-0EEEFCEB53E8}" destId="{3D286356-A4A9-4559-93BB-7B21AE1E45EB}" srcOrd="1" destOrd="0" parTransId="{3FEEA389-9732-4CFB-AA81-A5B2B3C7DB58}" sibTransId="{12319C22-CEB0-420C-B8D3-01112AA326D2}"/>
    <dgm:cxn modelId="{C32ABE91-DFFE-4D58-A2F7-9E825A42C425}" srcId="{DFDAA314-F6CF-4DC0-92C1-0EEEFCEB53E8}" destId="{1C3B5BBF-0F34-4AE0-8688-A548E1EE8064}" srcOrd="2" destOrd="0" parTransId="{327799EE-0897-444F-A3CB-6A1D72743D20}" sibTransId="{724FA2E4-B665-498D-8738-63ED526DFC44}"/>
    <dgm:cxn modelId="{03F2982B-E3F0-4EFC-BC5A-EA49AF0480EB}" srcId="{DFDAA314-F6CF-4DC0-92C1-0EEEFCEB53E8}" destId="{6228EFCB-EA6D-4C32-BFDD-A396EFEDC1E0}" srcOrd="3" destOrd="0" parTransId="{04083EED-5883-458A-A82B-BBCFA569E31B}" sibTransId="{169F1DA9-DBA1-4878-8A99-55BEAA7C1FB0}"/>
    <dgm:cxn modelId="{3160E913-9201-4305-B114-D40370462BF5}" srcId="{DFDAA314-F6CF-4DC0-92C1-0EEEFCEB53E8}" destId="{5053D153-9B98-44BC-A12E-CCCEB8476AFA}" srcOrd="5" destOrd="0" parTransId="{581F0869-4B88-4E20-9C1D-E1D005D71C91}" sibTransId="{8CA314A7-CE1B-4ECD-8524-6374A3B5675F}"/>
    <dgm:cxn modelId="{3F3C7069-A58F-442E-98FF-0020A629D42A}" type="presOf" srcId="{3D286356-A4A9-4559-93BB-7B21AE1E45EB}" destId="{0722514E-03D8-4C56-B9DA-47E31171CB2A}" srcOrd="0" destOrd="0" presId="urn:microsoft.com/office/officeart/2005/8/layout/vList5"/>
    <dgm:cxn modelId="{120A6401-3CF4-4CC9-AB09-8AA7FAB82458}" type="presOf" srcId="{5053D153-9B98-44BC-A12E-CCCEB8476AFA}" destId="{59DF7700-CF17-42DC-ABC9-7AB69E72179D}" srcOrd="0" destOrd="0" presId="urn:microsoft.com/office/officeart/2005/8/layout/vList5"/>
    <dgm:cxn modelId="{61EEC7CB-9164-41F3-B972-17F5D2055BF2}" srcId="{DFDAA314-F6CF-4DC0-92C1-0EEEFCEB53E8}" destId="{730AFE78-37B7-4659-A827-8D8ABF90E872}" srcOrd="6" destOrd="0" parTransId="{BE611413-B8B6-4825-9BD3-B09F61F9B2F4}" sibTransId="{81B03D37-9801-4F4C-930A-009303A20F9D}"/>
    <dgm:cxn modelId="{7400934D-29F7-43E2-A2A1-447169793939}" type="presParOf" srcId="{FC888BFF-421F-4A2D-859D-83E0CBD147A6}" destId="{33900E47-68F7-417F-B935-1628E698BAE7}" srcOrd="0" destOrd="0" presId="urn:microsoft.com/office/officeart/2005/8/layout/vList5"/>
    <dgm:cxn modelId="{13CC7E42-6B16-4D17-A97B-3A8B304BFC87}" type="presParOf" srcId="{33900E47-68F7-417F-B935-1628E698BAE7}" destId="{288C7321-75E8-4FD1-9200-BEBB691682C3}" srcOrd="0" destOrd="0" presId="urn:microsoft.com/office/officeart/2005/8/layout/vList5"/>
    <dgm:cxn modelId="{65253E0C-3B61-4669-82CE-EBF3FA33BF81}" type="presParOf" srcId="{FC888BFF-421F-4A2D-859D-83E0CBD147A6}" destId="{0D19A312-B6EB-436A-A670-9BA3AD7930F7}" srcOrd="1" destOrd="0" presId="urn:microsoft.com/office/officeart/2005/8/layout/vList5"/>
    <dgm:cxn modelId="{CFEEF967-AD2D-4A36-AF4F-A53A39FC620D}" type="presParOf" srcId="{FC888BFF-421F-4A2D-859D-83E0CBD147A6}" destId="{567B40F0-B7A1-4820-B1CD-16F435CC4883}" srcOrd="2" destOrd="0" presId="urn:microsoft.com/office/officeart/2005/8/layout/vList5"/>
    <dgm:cxn modelId="{7A0BFE8F-108B-482E-A895-880657BB5B83}" type="presParOf" srcId="{567B40F0-B7A1-4820-B1CD-16F435CC4883}" destId="{0722514E-03D8-4C56-B9DA-47E31171CB2A}" srcOrd="0" destOrd="0" presId="urn:microsoft.com/office/officeart/2005/8/layout/vList5"/>
    <dgm:cxn modelId="{137D6F76-BFAE-486A-9BBB-CD57AB556F53}" type="presParOf" srcId="{FC888BFF-421F-4A2D-859D-83E0CBD147A6}" destId="{FF4D7680-BA40-4C52-B5E8-CE29BDB51F57}" srcOrd="3" destOrd="0" presId="urn:microsoft.com/office/officeart/2005/8/layout/vList5"/>
    <dgm:cxn modelId="{32E084AE-3099-44F8-BB94-4BE78FBF3C8B}" type="presParOf" srcId="{FC888BFF-421F-4A2D-859D-83E0CBD147A6}" destId="{F2139833-2994-43EB-B519-DFE8E6422963}" srcOrd="4" destOrd="0" presId="urn:microsoft.com/office/officeart/2005/8/layout/vList5"/>
    <dgm:cxn modelId="{EE73C2B1-5A1B-4F67-8858-D8A6731BFFF1}" type="presParOf" srcId="{F2139833-2994-43EB-B519-DFE8E6422963}" destId="{DA19D0E5-3FC4-4AB5-8629-FBCDB735C644}" srcOrd="0" destOrd="0" presId="urn:microsoft.com/office/officeart/2005/8/layout/vList5"/>
    <dgm:cxn modelId="{D5AA8001-24FB-45F3-AD12-D3FD924A084B}" type="presParOf" srcId="{FC888BFF-421F-4A2D-859D-83E0CBD147A6}" destId="{195D514C-E312-403C-9F20-0FDFC8D599D7}" srcOrd="5" destOrd="0" presId="urn:microsoft.com/office/officeart/2005/8/layout/vList5"/>
    <dgm:cxn modelId="{D1B0CCE1-FCBA-4FB3-A506-F030201AF131}" type="presParOf" srcId="{FC888BFF-421F-4A2D-859D-83E0CBD147A6}" destId="{424A218D-118A-4EB0-97CE-7F15C9324EF5}" srcOrd="6" destOrd="0" presId="urn:microsoft.com/office/officeart/2005/8/layout/vList5"/>
    <dgm:cxn modelId="{02D89F03-8433-4B7B-803E-5B720D6320F8}" type="presParOf" srcId="{424A218D-118A-4EB0-97CE-7F15C9324EF5}" destId="{D68F45E4-2548-4715-93AC-E393A1D885E9}" srcOrd="0" destOrd="0" presId="urn:microsoft.com/office/officeart/2005/8/layout/vList5"/>
    <dgm:cxn modelId="{6773E650-0C9E-4F94-8833-78CCDF8862C2}" type="presParOf" srcId="{FC888BFF-421F-4A2D-859D-83E0CBD147A6}" destId="{D4908DB6-70A2-4D36-8DBD-0EB8FF935884}" srcOrd="7" destOrd="0" presId="urn:microsoft.com/office/officeart/2005/8/layout/vList5"/>
    <dgm:cxn modelId="{AD7F9E7D-028D-4751-B970-0DF933B36072}" type="presParOf" srcId="{FC888BFF-421F-4A2D-859D-83E0CBD147A6}" destId="{8D4010E5-281E-4315-863B-D75FA8EDB4D7}" srcOrd="8" destOrd="0" presId="urn:microsoft.com/office/officeart/2005/8/layout/vList5"/>
    <dgm:cxn modelId="{A11C0783-7407-4EBB-9EDE-D495252AE232}" type="presParOf" srcId="{8D4010E5-281E-4315-863B-D75FA8EDB4D7}" destId="{87E23ECC-6A28-4097-9817-082BAC8CF73C}" srcOrd="0" destOrd="0" presId="urn:microsoft.com/office/officeart/2005/8/layout/vList5"/>
    <dgm:cxn modelId="{F0FF0D96-DE3D-47D1-9578-382CCBF59CD5}" type="presParOf" srcId="{FC888BFF-421F-4A2D-859D-83E0CBD147A6}" destId="{4232416A-C4C9-495C-8A08-B192C14806F8}" srcOrd="9" destOrd="0" presId="urn:microsoft.com/office/officeart/2005/8/layout/vList5"/>
    <dgm:cxn modelId="{DC8CF477-BB0B-4031-905C-255AA8D6FD28}" type="presParOf" srcId="{FC888BFF-421F-4A2D-859D-83E0CBD147A6}" destId="{08DAE26B-C86E-441B-910B-DC9F783A77D3}" srcOrd="10" destOrd="0" presId="urn:microsoft.com/office/officeart/2005/8/layout/vList5"/>
    <dgm:cxn modelId="{C2F4045B-A26B-44DE-9092-3CB62D668D3D}" type="presParOf" srcId="{08DAE26B-C86E-441B-910B-DC9F783A77D3}" destId="{59DF7700-CF17-42DC-ABC9-7AB69E72179D}" srcOrd="0" destOrd="0" presId="urn:microsoft.com/office/officeart/2005/8/layout/vList5"/>
    <dgm:cxn modelId="{28D04364-F0B5-46A5-AE2C-7247BFBA60A4}" type="presParOf" srcId="{FC888BFF-421F-4A2D-859D-83E0CBD147A6}" destId="{97BC3357-A4ED-4AC6-B85D-4085C6DBABB4}" srcOrd="11" destOrd="0" presId="urn:microsoft.com/office/officeart/2005/8/layout/vList5"/>
    <dgm:cxn modelId="{153C2028-237E-4BAF-B01E-8FBC2C0EC778}" type="presParOf" srcId="{FC888BFF-421F-4A2D-859D-83E0CBD147A6}" destId="{EE25E072-B746-43E1-B637-E5EA8655AF42}" srcOrd="12" destOrd="0" presId="urn:microsoft.com/office/officeart/2005/8/layout/vList5"/>
    <dgm:cxn modelId="{22A42B37-B7F4-43C5-BF2B-08594085CEFB}" type="presParOf" srcId="{EE25E072-B746-43E1-B637-E5EA8655AF42}" destId="{8314D673-64C1-478F-A371-AF312E213943}" srcOrd="0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166634-6285-4333-AEEE-466DFE01CD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A7EFCD8-6FCA-432F-8116-752C29CFD585}">
      <dgm:prSet/>
      <dgm:spPr/>
      <dgm:t>
        <a:bodyPr/>
        <a:lstStyle/>
        <a:p>
          <a:pPr rtl="0"/>
          <a:r>
            <a:rPr lang="en-US" dirty="0" smtClean="0"/>
            <a:t>Causative Bacteria </a:t>
          </a:r>
          <a:endParaRPr lang="en-US" dirty="0"/>
        </a:p>
      </dgm:t>
    </dgm:pt>
    <dgm:pt modelId="{4E3FBFFF-89A7-44D9-81E6-AA4E272BD356}" type="parTrans" cxnId="{37BB2B20-465F-4343-A39A-FCA59C3D4E58}">
      <dgm:prSet/>
      <dgm:spPr/>
      <dgm:t>
        <a:bodyPr/>
        <a:lstStyle/>
        <a:p>
          <a:endParaRPr lang="en-US"/>
        </a:p>
      </dgm:t>
    </dgm:pt>
    <dgm:pt modelId="{513733D2-A286-4DBB-95BE-AD32B676FC3B}" type="sibTrans" cxnId="{37BB2B20-465F-4343-A39A-FCA59C3D4E58}">
      <dgm:prSet/>
      <dgm:spPr/>
      <dgm:t>
        <a:bodyPr/>
        <a:lstStyle/>
        <a:p>
          <a:endParaRPr lang="en-US"/>
        </a:p>
      </dgm:t>
    </dgm:pt>
    <dgm:pt modelId="{121C74E9-3F5F-4EB3-BDAF-2F33598687A8}" type="pres">
      <dgm:prSet presAssocID="{9C166634-6285-4333-AEEE-466DFE01CD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E7A1FB-5B46-410B-88B6-DCA1799EB150}" type="pres">
      <dgm:prSet presAssocID="{CA7EFCD8-6FCA-432F-8116-752C29CFD5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94DBCB-B793-40F0-A924-A58E12D8EF3D}" type="presOf" srcId="{CA7EFCD8-6FCA-432F-8116-752C29CFD585}" destId="{C9E7A1FB-5B46-410B-88B6-DCA1799EB150}" srcOrd="0" destOrd="0" presId="urn:microsoft.com/office/officeart/2005/8/layout/vList2"/>
    <dgm:cxn modelId="{C0A725B6-A462-4441-80D0-6C5A1B55CD10}" type="presOf" srcId="{9C166634-6285-4333-AEEE-466DFE01CDD6}" destId="{121C74E9-3F5F-4EB3-BDAF-2F33598687A8}" srcOrd="0" destOrd="0" presId="urn:microsoft.com/office/officeart/2005/8/layout/vList2"/>
    <dgm:cxn modelId="{37BB2B20-465F-4343-A39A-FCA59C3D4E58}" srcId="{9C166634-6285-4333-AEEE-466DFE01CDD6}" destId="{CA7EFCD8-6FCA-432F-8116-752C29CFD585}" srcOrd="0" destOrd="0" parTransId="{4E3FBFFF-89A7-44D9-81E6-AA4E272BD356}" sibTransId="{513733D2-A286-4DBB-95BE-AD32B676FC3B}"/>
    <dgm:cxn modelId="{BD667AB8-9A0A-4CC0-9B51-5B51ADF2BD69}" type="presParOf" srcId="{121C74E9-3F5F-4EB3-BDAF-2F33598687A8}" destId="{C9E7A1FB-5B46-410B-88B6-DCA1799EB150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6E0C7-1CD7-4E27-9D01-3A37413B755F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F0D72-22F2-41C3-9D08-4CF4165C4F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F0D72-22F2-41C3-9D08-4CF4165C4FC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F0D72-22F2-41C3-9D08-4CF4165C4FC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2754619-D277-4177-B92D-0E33E3677B9C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4A16159-5567-4DC8-A93A-BC6D51A52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cover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Data" Target="../diagrams/data6.xml"/><Relationship Id="rId7" Type="http://schemas.openxmlformats.org/officeDocument/2006/relationships/diagramData" Target="../diagrams/data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diagramColors" Target="../diagrams/colors7.xml"/><Relationship Id="rId4" Type="http://schemas.openxmlformats.org/officeDocument/2006/relationships/diagramLayout" Target="../diagrams/layout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diagramLayout" Target="../diagrams/layout14.xml"/><Relationship Id="rId7" Type="http://schemas.openxmlformats.org/officeDocument/2006/relationships/diagramLayout" Target="../diagrams/layout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5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Relationship Id="rId9" Type="http://schemas.openxmlformats.org/officeDocument/2006/relationships/diagramColors" Target="../diagrams/colors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5.xml"/><Relationship Id="rId3" Type="http://schemas.openxmlformats.org/officeDocument/2006/relationships/diagramLayout" Target="../diagrams/layout24.xml"/><Relationship Id="rId7" Type="http://schemas.openxmlformats.org/officeDocument/2006/relationships/diagramLayout" Target="../diagrams/layout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5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9" Type="http://schemas.openxmlformats.org/officeDocument/2006/relationships/diagramColors" Target="../diagrams/colors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9.xml"/><Relationship Id="rId3" Type="http://schemas.openxmlformats.org/officeDocument/2006/relationships/diagramLayout" Target="../diagrams/layout28.xml"/><Relationship Id="rId7" Type="http://schemas.openxmlformats.org/officeDocument/2006/relationships/diagramLayout" Target="../diagrams/layout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9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Relationship Id="rId9" Type="http://schemas.openxmlformats.org/officeDocument/2006/relationships/diagramColors" Target="../diagrams/colors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2.xml"/><Relationship Id="rId3" Type="http://schemas.openxmlformats.org/officeDocument/2006/relationships/diagramLayout" Target="../diagrams/layout31.xml"/><Relationship Id="rId7" Type="http://schemas.openxmlformats.org/officeDocument/2006/relationships/diagramLayout" Target="../diagrams/layout32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2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Relationship Id="rId9" Type="http://schemas.openxmlformats.org/officeDocument/2006/relationships/diagramColors" Target="../diagrams/colors3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5.xml"/><Relationship Id="rId3" Type="http://schemas.openxmlformats.org/officeDocument/2006/relationships/diagramLayout" Target="../diagrams/layout34.xml"/><Relationship Id="rId7" Type="http://schemas.openxmlformats.org/officeDocument/2006/relationships/diagramLayout" Target="../diagrams/layout35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5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Relationship Id="rId9" Type="http://schemas.openxmlformats.org/officeDocument/2006/relationships/diagramColors" Target="../diagrams/colors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7.xml"/><Relationship Id="rId3" Type="http://schemas.openxmlformats.org/officeDocument/2006/relationships/diagramLayout" Target="../diagrams/layout36.xml"/><Relationship Id="rId7" Type="http://schemas.openxmlformats.org/officeDocument/2006/relationships/diagramLayout" Target="../diagrams/layout37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7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Relationship Id="rId9" Type="http://schemas.openxmlformats.org/officeDocument/2006/relationships/diagramColors" Target="../diagrams/colors3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9.xml"/><Relationship Id="rId3" Type="http://schemas.openxmlformats.org/officeDocument/2006/relationships/diagramLayout" Target="../diagrams/layout38.xml"/><Relationship Id="rId7" Type="http://schemas.openxmlformats.org/officeDocument/2006/relationships/diagramLayout" Target="../diagrams/layout39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9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Relationship Id="rId9" Type="http://schemas.openxmlformats.org/officeDocument/2006/relationships/diagramColors" Target="../diagrams/colors3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1.xml"/><Relationship Id="rId3" Type="http://schemas.openxmlformats.org/officeDocument/2006/relationships/diagramLayout" Target="../diagrams/layout40.xml"/><Relationship Id="rId7" Type="http://schemas.openxmlformats.org/officeDocument/2006/relationships/diagramLayout" Target="../diagrams/layout41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1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Relationship Id="rId9" Type="http://schemas.openxmlformats.org/officeDocument/2006/relationships/diagramColors" Target="../diagrams/colors4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6.xml"/><Relationship Id="rId3" Type="http://schemas.openxmlformats.org/officeDocument/2006/relationships/diagramLayout" Target="../diagrams/layout45.xml"/><Relationship Id="rId7" Type="http://schemas.openxmlformats.org/officeDocument/2006/relationships/diagramLayout" Target="../diagrams/layout46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6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Relationship Id="rId9" Type="http://schemas.openxmlformats.org/officeDocument/2006/relationships/diagramColors" Target="../diagrams/colors4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9.xml"/><Relationship Id="rId3" Type="http://schemas.openxmlformats.org/officeDocument/2006/relationships/diagramLayout" Target="../diagrams/layout48.xml"/><Relationship Id="rId7" Type="http://schemas.openxmlformats.org/officeDocument/2006/relationships/diagramLayout" Target="../diagrams/layout49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9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Relationship Id="rId9" Type="http://schemas.openxmlformats.org/officeDocument/2006/relationships/diagramColors" Target="../diagrams/colors4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4.xml"/><Relationship Id="rId3" Type="http://schemas.openxmlformats.org/officeDocument/2006/relationships/diagramLayout" Target="../diagrams/layout53.xml"/><Relationship Id="rId7" Type="http://schemas.openxmlformats.org/officeDocument/2006/relationships/diagramLayout" Target="../diagrams/layout54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54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Relationship Id="rId9" Type="http://schemas.openxmlformats.org/officeDocument/2006/relationships/diagramColors" Target="../diagrams/colors5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7.xml"/><Relationship Id="rId3" Type="http://schemas.openxmlformats.org/officeDocument/2006/relationships/diagramLayout" Target="../diagrams/layout56.xml"/><Relationship Id="rId7" Type="http://schemas.openxmlformats.org/officeDocument/2006/relationships/diagramLayout" Target="../diagrams/layout57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57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Relationship Id="rId9" Type="http://schemas.openxmlformats.org/officeDocument/2006/relationships/diagramColors" Target="../diagrams/colors5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ajib\Pictures\bismill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838200"/>
            <a:ext cx="7239000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0"/>
          <a:ext cx="740664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432560" y="359898"/>
          <a:ext cx="7406640" cy="1472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/>
        </p:nvGraphicFramePr>
        <p:xfrm>
          <a:off x="990600" y="1828800"/>
          <a:ext cx="8153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90600" y="152400"/>
          <a:ext cx="74676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859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371600"/>
            <a:ext cx="8153400" cy="5486400"/>
          </a:xfrm>
        </p:spPr>
        <p:txBody>
          <a:bodyPr>
            <a:normAutofit fontScale="92500" lnSpcReduction="10000"/>
          </a:bodyPr>
          <a:lstStyle/>
          <a:p>
            <a:pPr marL="541782" indent="-514350"/>
            <a:r>
              <a:rPr lang="en-US" dirty="0" smtClean="0"/>
              <a:t>A.   </a:t>
            </a:r>
            <a:r>
              <a:rPr lang="en-US" b="1" dirty="0" smtClean="0"/>
              <a:t>Gastrointestinal source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Escherichia coli 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Aerobic &amp; anaerobic streptococci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Bacteroids 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Clostridium welchii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Staphylococci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Klebsiella pneumoniae</a:t>
            </a:r>
          </a:p>
          <a:p>
            <a:pPr marL="541782" indent="-514350"/>
            <a:r>
              <a:rPr lang="en-US" b="1" dirty="0" smtClean="0"/>
              <a:t>B.   Other sources 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Gonococcus 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>
                <a:latin typeface="Times New Roman"/>
                <a:cs typeface="Times New Roman"/>
              </a:rPr>
              <a:t>β-hemolytic streptococcus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>
                <a:latin typeface="Times New Roman"/>
                <a:cs typeface="Times New Roman"/>
              </a:rPr>
              <a:t>Pneumococcus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>
                <a:latin typeface="Times New Roman"/>
                <a:cs typeface="Times New Roman"/>
              </a:rPr>
              <a:t>Mycobacterium tuberculosis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>
                <a:latin typeface="Times New Roman"/>
                <a:cs typeface="Times New Roman"/>
              </a:rPr>
              <a:t>Chlamydia </a:t>
            </a:r>
            <a:endParaRPr lang="en-US" dirty="0" smtClean="0"/>
          </a:p>
          <a:p>
            <a:pPr marL="541782" indent="-514350">
              <a:buFont typeface="+mj-lt"/>
              <a:buAutoNum type="arabicParenR"/>
            </a:pPr>
            <a:endParaRPr lang="en-US" dirty="0"/>
          </a:p>
        </p:txBody>
      </p:sp>
      <p:pic>
        <p:nvPicPr>
          <p:cNvPr id="4098" name="Picture 2" descr="C:\Users\hajib\Pictures\escherichia_col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2438400"/>
            <a:ext cx="2159000" cy="3378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ajib\Pictures\F3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483" y="0"/>
            <a:ext cx="778903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28600"/>
            <a:ext cx="740664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Routes of bacterial invasion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90600" y="1066800"/>
          <a:ext cx="81534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ajib\Pictures\imagesCAFMUWJ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200400"/>
            <a:ext cx="3352800" cy="34385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 descr="C:\Users\hajib\Pictures\imagesCAWVPUT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57200"/>
            <a:ext cx="3919538" cy="43672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 descr="C:\Users\hajib\Pictures\imagesCABY0AP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304800"/>
            <a:ext cx="2590800" cy="2362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14400" y="381000"/>
          <a:ext cx="7406640" cy="783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143000"/>
            <a:ext cx="6019800" cy="5562600"/>
          </a:xfrm>
        </p:spPr>
        <p:txBody>
          <a:bodyPr>
            <a:normAutofit/>
          </a:bodyPr>
          <a:lstStyle/>
          <a:p>
            <a:r>
              <a:rPr lang="en-US" sz="2800" b="1" smtClean="0"/>
              <a:t>Macroscopic </a:t>
            </a:r>
            <a:r>
              <a:rPr lang="en-US" sz="2800" b="1" dirty="0" smtClean="0"/>
              <a:t>feature</a:t>
            </a:r>
            <a:r>
              <a:rPr lang="en-US" sz="2800" dirty="0" smtClean="0"/>
              <a:t>:</a:t>
            </a:r>
          </a:p>
          <a:p>
            <a:pPr marL="541782" indent="-514350"/>
            <a:r>
              <a:rPr lang="en-US" sz="2800" b="1" i="1" dirty="0" smtClean="0"/>
              <a:t>1)    Early</a:t>
            </a:r>
          </a:p>
          <a:p>
            <a:pPr marL="541782" indent="-514350">
              <a:buFont typeface="Wingdings" pitchFamily="2" charset="2"/>
              <a:buChar char="§"/>
            </a:pPr>
            <a:r>
              <a:rPr lang="en-US" sz="2800" dirty="0" smtClean="0"/>
              <a:t>Inflammed peritoneum loses its glistning appearance and become reddened and valvety.</a:t>
            </a:r>
          </a:p>
          <a:p>
            <a:pPr marL="541782" indent="-514350">
              <a:buFont typeface="Wingdings" pitchFamily="2" charset="2"/>
              <a:buChar char="§"/>
            </a:pPr>
            <a:r>
              <a:rPr lang="en-US" sz="2800" dirty="0" smtClean="0"/>
              <a:t>There is an outpouring of serous fluid which soon become turbid.</a:t>
            </a:r>
          </a:p>
          <a:p>
            <a:pPr marL="541782" indent="-514350">
              <a:buAutoNum type="arabicParenR" startAt="2"/>
            </a:pPr>
            <a:r>
              <a:rPr lang="en-US" sz="2800" b="1" i="1" dirty="0" smtClean="0"/>
              <a:t>Advanced</a:t>
            </a:r>
          </a:p>
          <a:p>
            <a:pPr marL="541782" indent="-514350">
              <a:buFont typeface="Wingdings" pitchFamily="2" charset="2"/>
              <a:buChar char="§"/>
            </a:pPr>
            <a:r>
              <a:rPr lang="en-US" sz="2800" dirty="0" smtClean="0"/>
              <a:t> there is accumulation of creamy, suppurative exudate, either localized or generalized to involve the entire abdominal cavity.</a:t>
            </a:r>
          </a:p>
        </p:txBody>
      </p:sp>
      <p:pic>
        <p:nvPicPr>
          <p:cNvPr id="3074" name="Picture 2" descr="C:\Users\hajib\Pictures\article-new_ehow_images_a08_88_p2_bacterial-agents-cause-skin-lesions-800x8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3200" y="0"/>
            <a:ext cx="25908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935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295400"/>
            <a:ext cx="7406640" cy="5562600"/>
          </a:xfrm>
        </p:spPr>
        <p:txBody>
          <a:bodyPr>
            <a:normAutofit/>
          </a:bodyPr>
          <a:lstStyle/>
          <a:p>
            <a:pPr marL="541782" indent="-514350">
              <a:buAutoNum type="alphaUcParenR"/>
            </a:pPr>
            <a:r>
              <a:rPr lang="en-US" sz="3200" b="1" dirty="0" smtClean="0"/>
              <a:t>Anatomical</a:t>
            </a:r>
          </a:p>
          <a:p>
            <a:pPr marL="541782" indent="-514350">
              <a:buFont typeface="Wingdings" pitchFamily="2" charset="2"/>
              <a:buChar char="§"/>
            </a:pPr>
            <a:r>
              <a:rPr lang="en-US" sz="3200" dirty="0" smtClean="0"/>
              <a:t>      transverse colon and transverse mesocolon, that prevent the spread of infection between supracolic and infracolic compartment of peritoneal cavity.</a:t>
            </a:r>
          </a:p>
          <a:p>
            <a:pPr marL="541782" indent="-514350">
              <a:buFont typeface="Wingdings" pitchFamily="2" charset="2"/>
              <a:buChar char="§"/>
            </a:pPr>
            <a:r>
              <a:rPr lang="en-US" sz="3200" dirty="0" smtClean="0"/>
              <a:t>Supracolic compartment overflows only over the colon into infracolic compartment, or by way of right paracolic gutter to right iliac fossa, &amp; then to the pelvis.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58368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/>
              <a:t>B) Pathological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1) Coils of intestine becoming adherent to one another &amp; to parietes.</a:t>
            </a:r>
            <a:br>
              <a:rPr lang="en-US" sz="3600" dirty="0" smtClean="0"/>
            </a:br>
            <a:r>
              <a:rPr lang="en-US" sz="3600" dirty="0" smtClean="0"/>
              <a:t>2) retardation of peristalsis in affected coils</a:t>
            </a:r>
            <a:br>
              <a:rPr lang="en-US" sz="3600" dirty="0" smtClean="0"/>
            </a:br>
            <a:r>
              <a:rPr lang="en-US" sz="3600" dirty="0" smtClean="0"/>
              <a:t>3) greater omentum by enveloping &amp; becoming adherent </a:t>
            </a:r>
            <a:br>
              <a:rPr lang="en-US" sz="3600" dirty="0" smtClean="0"/>
            </a:br>
            <a:r>
              <a:rPr lang="en-US" sz="3600" dirty="0" smtClean="0"/>
              <a:t>to inflamed structures.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/>
              <a:t>C) surgical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postoperative use of drains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Peritoneum</a:t>
            </a:r>
            <a:endParaRPr lang="en-US" sz="66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90600" y="1850064"/>
          <a:ext cx="8153400" cy="5007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perittttt ppx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195387"/>
            <a:ext cx="5962650" cy="44672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990600"/>
            <a:ext cx="7848600" cy="5867400"/>
          </a:xfrm>
        </p:spPr>
        <p:txBody>
          <a:bodyPr>
            <a:normAutofit/>
          </a:bodyPr>
          <a:lstStyle/>
          <a:p>
            <a:pPr marL="541782" indent="-514350">
              <a:buFont typeface="+mj-lt"/>
              <a:buAutoNum type="arabicPeriod"/>
            </a:pPr>
            <a:r>
              <a:rPr lang="en-US" dirty="0" smtClean="0"/>
              <a:t>Rapid onset of peritonitis, eg sudden perforation of appendix or other hollow viscous.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Stimulating peristaltic action, eg by ingestion of food or water, or by administration of purgative or enema.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Great virulence of infecting organism.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Small omentum in children.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Injudicious &amp; rough handling of localized collections.</a:t>
            </a:r>
            <a:r>
              <a:rPr lang="en-US" dirty="0"/>
              <a:t> </a:t>
            </a:r>
            <a:r>
              <a:rPr lang="en-US" dirty="0" smtClean="0"/>
              <a:t>    Eg appendix mass or pericolic abscess.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Immune deficiency, eg from steroids, AIDS, or infancy &amp; old age.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143000" y="914400"/>
          <a:ext cx="8001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779336"/>
          </a:xfrm>
        </p:spPr>
        <p:txBody>
          <a:bodyPr>
            <a:normAutofit lnSpcReduction="10000"/>
          </a:bodyPr>
          <a:lstStyle/>
          <a:p>
            <a:pPr marL="541782" indent="-514350">
              <a:buFont typeface="+mj-lt"/>
              <a:buAutoNum type="arabicParenR"/>
            </a:pPr>
            <a:r>
              <a:rPr lang="en-US" dirty="0" smtClean="0"/>
              <a:t>Pyrexia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Rise in pulse rate.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Guarding and rigidity of abdominal wall, over the area of abdomen which is involved.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Rebound tenderness, over the involved abdominal area.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If inflammation arises under the diaphragm shoulder tip (</a:t>
            </a:r>
            <a:r>
              <a:rPr lang="en-US" smtClean="0"/>
              <a:t>phrenic</a:t>
            </a:r>
            <a:r>
              <a:rPr lang="en-US" dirty="0" smtClean="0"/>
              <a:t>) may be left.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In case of pelvic peritonitis abdominal signs slight or absent, but a rectal or vaginal examination reveals tenderness.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228600"/>
          <a:ext cx="7406640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066800"/>
            <a:ext cx="7924800" cy="5638800"/>
          </a:xfrm>
        </p:spPr>
        <p:txBody>
          <a:bodyPr/>
          <a:lstStyle/>
          <a:p>
            <a:r>
              <a:rPr lang="en-US" b="1" dirty="0" smtClean="0"/>
              <a:t>Symptoms</a:t>
            </a:r>
            <a:endParaRPr lang="en-US" sz="2800" b="1" dirty="0" smtClean="0"/>
          </a:p>
          <a:p>
            <a:pPr marL="484632" indent="-457200">
              <a:buFont typeface="+mj-lt"/>
              <a:buAutoNum type="alphaUcPeriod"/>
            </a:pPr>
            <a:r>
              <a:rPr lang="en-US" sz="2400" b="1" i="1" dirty="0" smtClean="0"/>
              <a:t>In initial phase</a:t>
            </a:r>
          </a:p>
          <a:p>
            <a:pPr marL="484632" indent="-457200">
              <a:buFont typeface="+mj-lt"/>
              <a:buAutoNum type="arabicParenR"/>
            </a:pPr>
            <a:r>
              <a:rPr lang="en-US" sz="2400" dirty="0" smtClean="0"/>
              <a:t>Severe pain, made worse by moving or breathing; begin at the site of original lesion and spreads outwards from this point.</a:t>
            </a:r>
          </a:p>
          <a:p>
            <a:pPr marL="484632" indent="-457200">
              <a:buFont typeface="+mj-lt"/>
              <a:buAutoNum type="arabicParenR"/>
            </a:pPr>
            <a:r>
              <a:rPr lang="en-US" sz="2400" dirty="0" smtClean="0"/>
              <a:t>Vomiting</a:t>
            </a:r>
          </a:p>
          <a:p>
            <a:pPr marL="484632" indent="-457200">
              <a:buFont typeface="+mj-lt"/>
              <a:buAutoNum type="arabicParenR"/>
            </a:pPr>
            <a:r>
              <a:rPr lang="en-US" sz="2400" dirty="0" smtClean="0"/>
              <a:t>Urinary symptoms in pelvic peritonitis.</a:t>
            </a:r>
          </a:p>
          <a:p>
            <a:pPr marL="484632" indent="-457200"/>
            <a:r>
              <a:rPr lang="en-US" sz="2400" dirty="0" smtClean="0"/>
              <a:t> B.   </a:t>
            </a:r>
            <a:r>
              <a:rPr lang="en-US" sz="2400" b="1" i="1" dirty="0" smtClean="0"/>
              <a:t>In intermediate phase</a:t>
            </a:r>
          </a:p>
          <a:p>
            <a:pPr marL="484632" indent="-457200"/>
            <a:r>
              <a:rPr lang="en-US" sz="2400" dirty="0" smtClean="0"/>
              <a:t>      pain diminishes</a:t>
            </a:r>
          </a:p>
          <a:p>
            <a:pPr marL="484632" indent="-457200"/>
            <a:r>
              <a:rPr lang="en-US" sz="2400" dirty="0" smtClean="0"/>
              <a:t> </a:t>
            </a:r>
            <a:r>
              <a:rPr lang="en-US" sz="2400" b="1" dirty="0" smtClean="0"/>
              <a:t>C.   In terminal phase</a:t>
            </a:r>
          </a:p>
          <a:p>
            <a:pPr marL="484632" indent="-457200">
              <a:buFont typeface="+mj-lt"/>
              <a:buAutoNum type="arabicParenR"/>
            </a:pPr>
            <a:r>
              <a:rPr lang="en-US" sz="2400" dirty="0" smtClean="0"/>
              <a:t>Silent distension of abdomen</a:t>
            </a:r>
          </a:p>
          <a:p>
            <a:pPr marL="484632" indent="-457200">
              <a:buFont typeface="+mj-lt"/>
              <a:buAutoNum type="arabicParenR"/>
            </a:pPr>
            <a:r>
              <a:rPr lang="en-US" sz="2400" dirty="0" smtClean="0"/>
              <a:t>Patient may become unconscious.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783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1371600"/>
            <a:ext cx="7543800" cy="5334000"/>
          </a:xfrm>
        </p:spPr>
        <p:txBody>
          <a:bodyPr>
            <a:normAutofit/>
          </a:bodyPr>
          <a:lstStyle/>
          <a:p>
            <a:pPr marL="541782" indent="-514350">
              <a:buAutoNum type="alphaUcParenR"/>
            </a:pPr>
            <a:r>
              <a:rPr lang="en-US" b="1" i="1" dirty="0" smtClean="0"/>
              <a:t>In initial phase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Patient usually lies still.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Pulse rate rises progressively.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Temperature changes are variable, &amp; can be subnormal.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Tenderness &amp; rigidity on anterior abdominal wall. However, in pelvic peritonitis, tenderness is revealed on rectal or vaginal examination.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Infrequent bowel sounds may be heard for a short time, but thru cease with the onset of paralytic ileus.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52400"/>
            <a:ext cx="7711440" cy="6650182"/>
          </a:xfrm>
        </p:spPr>
        <p:txBody>
          <a:bodyPr>
            <a:normAutofit/>
          </a:bodyPr>
          <a:lstStyle/>
          <a:p>
            <a:r>
              <a:rPr lang="en-US" dirty="0" smtClean="0"/>
              <a:t>B) </a:t>
            </a:r>
            <a:r>
              <a:rPr lang="en-US" b="1" dirty="0" smtClean="0"/>
              <a:t>In intermediate phase 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Pulse slows 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Abdomen in silent &amp; soft.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Tenderness diminishes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One or more swelling may be felt, with overlying tenderness (because of localization, &amp; abscess formation).</a:t>
            </a:r>
          </a:p>
          <a:p>
            <a:pPr marL="541782" indent="-514350"/>
            <a:r>
              <a:rPr lang="en-US" b="1" dirty="0" smtClean="0"/>
              <a:t>C)  In terminal phase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 Increasing ascites ,fluid thrill, &amp; shifting dullness.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Circulatory failure ensues ,cold &amp; clammy extremities, sunken eyes, dry tongue, thready pulse, drawn &amp; anxious face.</a:t>
            </a:r>
          </a:p>
          <a:p>
            <a:pPr marL="541782" indent="-514350">
              <a:buFont typeface="+mj-lt"/>
              <a:buAutoNum type="arabicPeriod"/>
            </a:pPr>
            <a:r>
              <a:rPr lang="en-US" dirty="0" smtClean="0"/>
              <a:t>Finally, septic shock (SIRS) occur, &amp; the patient become unconscious.</a:t>
            </a:r>
          </a:p>
          <a:p>
            <a:pPr marL="541782" indent="-514350"/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:\perittttt ppx\1382558741_50c5208dc8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066800"/>
            <a:ext cx="6019800" cy="5029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70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066800"/>
            <a:ext cx="7711440" cy="5791200"/>
          </a:xfrm>
        </p:spPr>
        <p:txBody>
          <a:bodyPr>
            <a:normAutofit/>
          </a:bodyPr>
          <a:lstStyle/>
          <a:p>
            <a:pPr marL="541782" indent="-514350">
              <a:buAutoNum type="arabicParenR"/>
            </a:pPr>
            <a:r>
              <a:rPr lang="en-US" b="1" dirty="0" smtClean="0"/>
              <a:t>Blood C/P</a:t>
            </a:r>
          </a:p>
          <a:p>
            <a:pPr marL="541782" indent="-514350"/>
            <a:r>
              <a:rPr lang="en-US" dirty="0" smtClean="0"/>
              <a:t>      leukocytosis is usually present</a:t>
            </a:r>
          </a:p>
          <a:p>
            <a:pPr marL="541782" indent="-514350">
              <a:buAutoNum type="arabicParenR" startAt="2"/>
            </a:pPr>
            <a:r>
              <a:rPr lang="en-US" b="1" dirty="0" smtClean="0"/>
              <a:t>Peritoneal aspiration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Bile-stained fluid, perforated peptic ulcer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Pus, bacterial peritonitis.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Blood, intraperitoneal bleeding</a:t>
            </a:r>
          </a:p>
          <a:p>
            <a:pPr marL="541782" indent="-514350">
              <a:buAutoNum type="arabicParenR" startAt="3"/>
            </a:pPr>
            <a:r>
              <a:rPr lang="en-US" b="1" dirty="0" smtClean="0"/>
              <a:t>x-ray abdomen</a:t>
            </a:r>
          </a:p>
          <a:p>
            <a:pPr marL="541782" indent="-514350"/>
            <a:r>
              <a:rPr lang="en-US" dirty="0" smtClean="0"/>
              <a:t>      may reveal free air ,or confirm the presence of dilated gas-filled loops of bowel with multiple fluid levels.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ajib\Pictures\peritonit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609600"/>
            <a:ext cx="5715000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4a3074556f3e6overzic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6400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52400"/>
            <a:ext cx="740664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4) Serum amylase estimation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14400"/>
            <a:ext cx="7406640" cy="5791200"/>
          </a:xfrm>
        </p:spPr>
        <p:txBody>
          <a:bodyPr/>
          <a:lstStyle/>
          <a:p>
            <a:r>
              <a:rPr lang="en-US" sz="3600" dirty="0" smtClean="0"/>
              <a:t>Raised levels are found in pancreatitis, but may also occur in other abdominal conditions, eg perforated duodenal ulcer.</a:t>
            </a:r>
          </a:p>
          <a:p>
            <a:r>
              <a:rPr lang="en-US" sz="4400" dirty="0" smtClean="0"/>
              <a:t>5) Ultrasound &amp; CT scanning</a:t>
            </a:r>
          </a:p>
          <a:p>
            <a:r>
              <a:rPr lang="en-US" sz="4000" dirty="0" smtClean="0"/>
              <a:t>Identifying a cause of peritonitis eg perforated appendicitis, acute pancreatitis.</a:t>
            </a:r>
            <a:endParaRPr lang="en-US" sz="4000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perittttt ppx\19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609600"/>
            <a:ext cx="6705600" cy="43434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70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143000"/>
            <a:ext cx="7711440" cy="5715000"/>
          </a:xfrm>
        </p:spPr>
        <p:txBody>
          <a:bodyPr>
            <a:normAutofit/>
          </a:bodyPr>
          <a:lstStyle/>
          <a:p>
            <a:r>
              <a:rPr lang="en-US" b="1" dirty="0" smtClean="0"/>
              <a:t>General care of patient</a:t>
            </a:r>
          </a:p>
          <a:p>
            <a:pPr marL="541782" indent="-514350">
              <a:buAutoNum type="arabicParenR"/>
            </a:pPr>
            <a:r>
              <a:rPr lang="en-US" b="1" i="1" dirty="0" smtClean="0"/>
              <a:t>Intravenous fluids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Restoration of plasma volume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Correction of plasma electrolyte balance.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Correction of plasma protein depletion.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Hyper alimentation  (IV feeding),  if patient’s recovery is delayed for more than 7-10 days.</a:t>
            </a:r>
          </a:p>
        </p:txBody>
      </p:sp>
      <p:pic>
        <p:nvPicPr>
          <p:cNvPr id="2051" name="Picture 3" descr="C:\Users\hajib\Pictures\imagesCAAUJCW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4648200"/>
            <a:ext cx="65532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457200"/>
          <a:ext cx="740664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perittttt ppx\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914400"/>
            <a:ext cx="4572000" cy="4229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554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14400"/>
            <a:ext cx="7711440" cy="5943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Parenteral ampicilline , gentamicin, &amp; metronidazole may be given.</a:t>
            </a:r>
          </a:p>
          <a:p>
            <a:r>
              <a:rPr lang="en-US" sz="4000" b="1" i="1" dirty="0" smtClean="0"/>
              <a:t>4) Analgesics </a:t>
            </a:r>
          </a:p>
          <a:p>
            <a:r>
              <a:rPr lang="en-US" sz="4000" dirty="0" smtClean="0"/>
              <a:t>Narcotic analgesics may be given, eg dextropropoxyphene, nalbuphine &amp; small doses continued for 48 hours.</a:t>
            </a:r>
          </a:p>
          <a:p>
            <a:r>
              <a:rPr lang="en-US" sz="4000" b="1" i="1" dirty="0" smtClean="0"/>
              <a:t>5) Fluid balance charting</a:t>
            </a:r>
          </a:p>
          <a:p>
            <a:r>
              <a:rPr lang="en-US" sz="4000" b="1" i="1" dirty="0" smtClean="0"/>
              <a:t>6) Vital signs monitoring</a:t>
            </a:r>
            <a:endParaRPr lang="en-US" sz="4000" b="1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478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14400"/>
            <a:ext cx="4130040" cy="5943600"/>
          </a:xfrm>
        </p:spPr>
        <p:txBody>
          <a:bodyPr>
            <a:normAutofit lnSpcReduction="10000"/>
          </a:bodyPr>
          <a:lstStyle/>
          <a:p>
            <a:pPr marL="541782" indent="-514350">
              <a:buAutoNum type="arabicParenR"/>
            </a:pPr>
            <a:r>
              <a:rPr lang="en-US" b="1" i="1" dirty="0" smtClean="0"/>
              <a:t>By surgery </a:t>
            </a:r>
          </a:p>
          <a:p>
            <a:pPr marL="541782" indent="-514350"/>
            <a:r>
              <a:rPr lang="en-US" dirty="0" smtClean="0"/>
              <a:t>      This is indicated in: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Perforated appendicitis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Perforated diverticulitis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Perforated peptic ulcer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Perforated or gangrenous cholecystitis</a:t>
            </a:r>
          </a:p>
          <a:p>
            <a:pPr marL="541782" indent="-514350"/>
            <a:r>
              <a:rPr lang="en-US" dirty="0" smtClean="0"/>
              <a:t>2</a:t>
            </a:r>
            <a:r>
              <a:rPr lang="en-US" b="1" i="1" dirty="0" smtClean="0"/>
              <a:t>) By conservative treatment</a:t>
            </a:r>
          </a:p>
          <a:p>
            <a:pPr marL="541782" indent="-514350"/>
            <a:r>
              <a:rPr lang="en-US" dirty="0" smtClean="0"/>
              <a:t>    This is done in peritonitis due to pancreatitis, salpingitis, or in case of primary peritonitis of streptococcal or pnumococcal origin.</a:t>
            </a:r>
            <a:endParaRPr lang="en-US" dirty="0"/>
          </a:p>
        </p:txBody>
      </p:sp>
      <p:pic>
        <p:nvPicPr>
          <p:cNvPr id="5" name="Picture 2" descr="C:\Users\hajib\Pictures\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6400" y="1219200"/>
            <a:ext cx="3429000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371600"/>
          <a:ext cx="740664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066800"/>
            <a:ext cx="7711440" cy="5791200"/>
          </a:xfrm>
        </p:spPr>
        <p:txBody>
          <a:bodyPr>
            <a:normAutofit/>
          </a:bodyPr>
          <a:lstStyle/>
          <a:p>
            <a:pPr marL="541782" indent="-514350">
              <a:buAutoNum type="alphaUcParenR"/>
            </a:pPr>
            <a:r>
              <a:rPr lang="en-US" sz="2000" b="1" dirty="0" smtClean="0"/>
              <a:t>Specific complications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Adhesional acute intestinal obstruction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Paralytic ileus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Residual abscess</a:t>
            </a:r>
          </a:p>
          <a:p>
            <a:pPr marL="541782" indent="-514350">
              <a:buFont typeface="+mj-lt"/>
              <a:buAutoNum type="alphaLcParenR"/>
            </a:pPr>
            <a:r>
              <a:rPr lang="en-US" sz="2000" i="1" dirty="0" smtClean="0"/>
              <a:t>Subpherinic</a:t>
            </a:r>
            <a:r>
              <a:rPr lang="en-US" sz="2000" dirty="0" smtClean="0"/>
              <a:t> </a:t>
            </a:r>
          </a:p>
          <a:p>
            <a:pPr marL="541782" indent="-514350">
              <a:buFont typeface="+mj-lt"/>
              <a:buAutoNum type="alphaLcParenR"/>
            </a:pPr>
            <a:r>
              <a:rPr lang="en-US" sz="2000" i="1" dirty="0" smtClean="0"/>
              <a:t>Paracolic </a:t>
            </a:r>
          </a:p>
          <a:p>
            <a:pPr marL="541782" indent="-514350">
              <a:buFont typeface="+mj-lt"/>
              <a:buAutoNum type="alphaLcParenR"/>
            </a:pPr>
            <a:r>
              <a:rPr lang="en-US" sz="2000" i="1" dirty="0" smtClean="0"/>
              <a:t>Appendicular</a:t>
            </a:r>
          </a:p>
          <a:p>
            <a:pPr marL="541782" indent="-514350">
              <a:buFont typeface="+mj-lt"/>
              <a:buAutoNum type="alphaLcParenR"/>
            </a:pPr>
            <a:r>
              <a:rPr lang="en-US" sz="2000" i="1" dirty="0" smtClean="0"/>
              <a:t>pelvic</a:t>
            </a:r>
          </a:p>
          <a:p>
            <a:pPr marL="541782" indent="-514350"/>
            <a:r>
              <a:rPr lang="en-US" sz="2000" dirty="0" smtClean="0"/>
              <a:t>4. Portal pyemia / liver abscess</a:t>
            </a:r>
          </a:p>
          <a:p>
            <a:pPr marL="541782" indent="-514350"/>
            <a:r>
              <a:rPr lang="en-US" sz="2000" dirty="0" smtClean="0"/>
              <a:t>B) </a:t>
            </a:r>
            <a:r>
              <a:rPr lang="en-US" sz="2000" b="1" dirty="0" smtClean="0"/>
              <a:t>General complications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Bacterial toxemia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Bronchopneumonia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Electrolyte imbalance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Renal failure</a:t>
            </a:r>
          </a:p>
          <a:p>
            <a:pPr marL="541782" indent="-514350">
              <a:buFont typeface="+mj-lt"/>
              <a:buAutoNum type="arabicPeriod"/>
            </a:pPr>
            <a:r>
              <a:rPr lang="en-US" sz="2000" dirty="0" smtClean="0"/>
              <a:t>Bone-marrow suppression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90600"/>
            <a:ext cx="7711440" cy="5867400"/>
          </a:xfrm>
        </p:spPr>
        <p:txBody>
          <a:bodyPr>
            <a:normAutofit/>
          </a:bodyPr>
          <a:lstStyle/>
          <a:p>
            <a:pPr marL="541782" indent="-514350">
              <a:buAutoNum type="arabicParenR"/>
            </a:pPr>
            <a:r>
              <a:rPr lang="en-US" b="1" dirty="0" smtClean="0"/>
              <a:t>Left superior intraperitoneal (left subphrenic) space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This lies in front of stomach.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Abscess here usually follows operations on stomach, tail of pancreas, spleen, or splenic flexure of colon, or in diverticulitis.</a:t>
            </a:r>
          </a:p>
          <a:p>
            <a:pPr marL="541782" indent="-514350"/>
            <a:r>
              <a:rPr lang="en-US" dirty="0" smtClean="0"/>
              <a:t>2) </a:t>
            </a:r>
            <a:r>
              <a:rPr lang="en-US" b="1" dirty="0" smtClean="0"/>
              <a:t>Left inferior intraperitoneal (left sub hepatic) space (lesser sac)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This lies behind the stomach.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Commonest type of abscess here is pancreatic pseudocyst.</a:t>
            </a:r>
          </a:p>
          <a:p>
            <a:pPr marL="541782" indent="-514350"/>
            <a:endParaRPr lang="en-US" dirty="0" smtClean="0"/>
          </a:p>
          <a:p>
            <a:pPr marL="541782" indent="-514350"/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295400" y="-76200"/>
          <a:ext cx="7620000" cy="9725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perittttt ppx\8729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62000"/>
            <a:ext cx="7391400" cy="533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0"/>
            <a:ext cx="7924800" cy="6858000"/>
          </a:xfrm>
        </p:spPr>
        <p:txBody>
          <a:bodyPr>
            <a:normAutofit/>
          </a:bodyPr>
          <a:lstStyle/>
          <a:p>
            <a:r>
              <a:rPr lang="en-US" dirty="0" smtClean="0"/>
              <a:t>3) </a:t>
            </a:r>
            <a:r>
              <a:rPr lang="en-US" b="1" dirty="0" smtClean="0"/>
              <a:t>Right superior intraperitoneal (right subphrenic) space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This lies in front of the liver.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Common cause of abscess here are perforating cholecystitis, a perforated duodenal ulcer, a duodenal cap blow out &amp; appendicitis.</a:t>
            </a:r>
          </a:p>
          <a:p>
            <a:pPr marL="541782" indent="-514350"/>
            <a:r>
              <a:rPr lang="en-US" dirty="0" smtClean="0"/>
              <a:t>4) </a:t>
            </a:r>
            <a:r>
              <a:rPr lang="en-US" b="1" dirty="0" smtClean="0"/>
              <a:t>Right inferior intraperitoneal (right subhepatic) space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This lies behind the liver.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It is commonest site of a subphrenic abscess, which usually arises from appendicitis, cholecystitis, perforated duodenal ulcer, or following upper abdominal surgery.</a:t>
            </a:r>
          </a:p>
          <a:p>
            <a:pPr marL="541782" indent="-514350"/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"/>
            <a:ext cx="7406640" cy="6400800"/>
          </a:xfrm>
        </p:spPr>
        <p:txBody>
          <a:bodyPr>
            <a:normAutofit/>
          </a:bodyPr>
          <a:lstStyle/>
          <a:p>
            <a:r>
              <a:rPr lang="en-US" b="1" dirty="0" smtClean="0"/>
              <a:t>5) Right &amp; left extraperitoneal spaces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These two spaces are related to the kidney.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Common cause of abscess (perinepheric abscess) here are cortical abscess, appendicitis, infection of a perirenal hematoma, perforation of a pyonephrosis or renal carbuncle.</a:t>
            </a:r>
          </a:p>
          <a:p>
            <a:pPr marL="541782" indent="-514350"/>
            <a:r>
              <a:rPr lang="en-US" dirty="0" smtClean="0"/>
              <a:t>6) </a:t>
            </a:r>
            <a:r>
              <a:rPr lang="en-US" b="1" dirty="0" smtClean="0"/>
              <a:t>Midline extraperitoneal space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This is a bare area of liver.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Causes of abscess here are amebic hepatitis, or pyogenic liver abscess.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432560" y="359898"/>
          <a:ext cx="7406640" cy="478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432560" y="914400"/>
          <a:ext cx="740664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47800" y="304800"/>
          <a:ext cx="740664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432560" y="359898"/>
          <a:ext cx="7406640" cy="783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432560" y="1371600"/>
          <a:ext cx="740664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219200" y="152400"/>
          <a:ext cx="740664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838200"/>
            <a:ext cx="7848600" cy="6019800"/>
          </a:xfrm>
        </p:spPr>
        <p:txBody>
          <a:bodyPr/>
          <a:lstStyle/>
          <a:p>
            <a:pPr marL="541782" indent="-514350">
              <a:buAutoNum type="arabicParenR"/>
            </a:pPr>
            <a:r>
              <a:rPr lang="en-US" b="1" dirty="0" smtClean="0"/>
              <a:t>blood C/P</a:t>
            </a:r>
          </a:p>
          <a:p>
            <a:pPr marL="541782" indent="-514350"/>
            <a:r>
              <a:rPr lang="en-US" dirty="0" smtClean="0"/>
              <a:t>                     reveal leukocytosis.</a:t>
            </a:r>
          </a:p>
          <a:p>
            <a:pPr marL="541782" indent="-514350"/>
            <a:r>
              <a:rPr lang="en-US" dirty="0" smtClean="0"/>
              <a:t>2) </a:t>
            </a:r>
            <a:r>
              <a:rPr lang="en-US" b="1" dirty="0" smtClean="0"/>
              <a:t>X-ray chest &amp; abdomen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Demonstrates the presence of gas, or a pleural effusion.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Tented diaphragm.</a:t>
            </a:r>
          </a:p>
          <a:p>
            <a:pPr marL="541782" indent="-514350"/>
            <a:r>
              <a:rPr lang="en-US" dirty="0" smtClean="0"/>
              <a:t>3) </a:t>
            </a:r>
            <a:r>
              <a:rPr lang="en-US" b="1" dirty="0" smtClean="0"/>
              <a:t>Ultrasonography</a:t>
            </a:r>
          </a:p>
          <a:p>
            <a:pPr marL="541782" indent="-514350"/>
            <a:r>
              <a:rPr lang="en-US" dirty="0" smtClean="0"/>
              <a:t>Permits early detection of subphrenic collections.</a:t>
            </a:r>
          </a:p>
          <a:p>
            <a:pPr marL="541782" indent="-514350"/>
            <a:r>
              <a:rPr lang="en-US" dirty="0" smtClean="0"/>
              <a:t>4) </a:t>
            </a:r>
            <a:r>
              <a:rPr lang="en-US" b="1" dirty="0" smtClean="0"/>
              <a:t>CT scanning</a:t>
            </a:r>
          </a:p>
          <a:p>
            <a:pPr marL="541782" indent="-514350"/>
            <a:r>
              <a:rPr lang="en-US" dirty="0" smtClean="0"/>
              <a:t>Also permits early detection of subphrenic collections.</a:t>
            </a:r>
          </a:p>
          <a:p>
            <a:pPr marL="541782" indent="-514350"/>
            <a:r>
              <a:rPr lang="en-US" dirty="0" smtClean="0"/>
              <a:t>5) </a:t>
            </a:r>
            <a:r>
              <a:rPr lang="en-US" b="1" dirty="0" smtClean="0"/>
              <a:t>Radiolabelled white cell scanning.</a:t>
            </a:r>
          </a:p>
          <a:p>
            <a:pPr marL="541782" indent="-514350"/>
            <a:r>
              <a:rPr lang="en-US" dirty="0" smtClean="0"/>
              <a:t>Useful when other imaging techniques have failed.</a:t>
            </a:r>
          </a:p>
          <a:p>
            <a:pPr marL="541782" indent="-514350"/>
            <a:endParaRPr lang="en-US" dirty="0" smtClean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perittttt ppx\061111_bloodyDrains-796216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70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676400"/>
          <a:ext cx="740664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perittttt ppx\CT-Scanner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peritonit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152400"/>
          <a:ext cx="740664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066800"/>
          <a:ext cx="740664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perittttt ppx\004006015TB_peritoniti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609601"/>
            <a:ext cx="6477000" cy="4443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478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371600" y="1143000"/>
          <a:ext cx="740664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554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447800"/>
          <a:ext cx="771144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152400"/>
          <a:ext cx="740664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762000"/>
            <a:ext cx="7711440" cy="5867400"/>
          </a:xfrm>
        </p:spPr>
        <p:txBody>
          <a:bodyPr/>
          <a:lstStyle/>
          <a:p>
            <a:pPr marL="541782" indent="-514350">
              <a:buAutoNum type="alphaUcParenR"/>
            </a:pPr>
            <a:r>
              <a:rPr lang="en-US" b="1" dirty="0" smtClean="0"/>
              <a:t>Ascitic form;</a:t>
            </a:r>
          </a:p>
          <a:p>
            <a:pPr marL="541782" indent="-514350"/>
            <a:r>
              <a:rPr lang="en-US" b="1" dirty="0" smtClean="0"/>
              <a:t> </a:t>
            </a:r>
            <a:r>
              <a:rPr lang="en-US" b="1" i="1" dirty="0" smtClean="0"/>
              <a:t>pathology:</a:t>
            </a:r>
          </a:p>
          <a:p>
            <a:pPr marL="541782" indent="-514350"/>
            <a:r>
              <a:rPr lang="en-US" dirty="0" smtClean="0"/>
              <a:t>Peritonium is studded with tubercles, &amp; peritoneal cavity becomes filled with pale, straw-colored fluid.</a:t>
            </a:r>
          </a:p>
          <a:p>
            <a:pPr marL="541782" indent="-514350"/>
            <a:r>
              <a:rPr lang="en-US" b="1" i="1" dirty="0" smtClean="0"/>
              <a:t>Clinical features</a:t>
            </a:r>
          </a:p>
          <a:p>
            <a:pPr marL="541782" indent="-514350"/>
            <a:r>
              <a:rPr lang="en-US" dirty="0" smtClean="0"/>
              <a:t>1)</a:t>
            </a:r>
            <a:r>
              <a:rPr lang="en-US" b="1" i="1" dirty="0" smtClean="0"/>
              <a:t>Symptoms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Insidious onset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Loss of energy, facial pallor &amp; some loss of weight.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Enlargement of abdomen.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Abdominal discomfort, associated with constipation or diarrhea.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Evening pyrexia &amp; night sweats.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228600"/>
          <a:ext cx="740664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228600"/>
          <a:ext cx="7406640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14400"/>
            <a:ext cx="7406640" cy="5791200"/>
          </a:xfrm>
        </p:spPr>
        <p:txBody>
          <a:bodyPr/>
          <a:lstStyle/>
          <a:p>
            <a:r>
              <a:rPr lang="en-US" b="1" dirty="0" smtClean="0"/>
              <a:t>Pathology</a:t>
            </a:r>
          </a:p>
          <a:p>
            <a:r>
              <a:rPr lang="en-US" dirty="0" smtClean="0"/>
              <a:t>Similar to ascitic form, but one part of abdominal cavity alone is involved.</a:t>
            </a:r>
          </a:p>
          <a:p>
            <a:r>
              <a:rPr lang="en-US" dirty="0" smtClean="0"/>
              <a:t>Clinical features</a:t>
            </a:r>
          </a:p>
          <a:p>
            <a:pPr marL="541782" indent="-514350">
              <a:buAutoNum type="arabicParenR"/>
            </a:pPr>
            <a:r>
              <a:rPr lang="en-US" b="1" i="1" dirty="0" smtClean="0"/>
              <a:t>Symptoms</a:t>
            </a:r>
          </a:p>
          <a:p>
            <a:pPr marL="541782" indent="-514350"/>
            <a:r>
              <a:rPr lang="en-US" dirty="0" smtClean="0"/>
              <a:t> similar to ascitic form, but there is a localized intraabdominal lump. </a:t>
            </a:r>
          </a:p>
          <a:p>
            <a:pPr marL="541782" indent="-514350"/>
            <a:r>
              <a:rPr lang="en-US" dirty="0" smtClean="0"/>
              <a:t> 2) </a:t>
            </a:r>
            <a:r>
              <a:rPr lang="en-US" b="1" i="1" dirty="0" smtClean="0"/>
              <a:t>signs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Localized intraabdominal swelling.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Fluid thrill &amp; shifting dullness may or may not be present,  depending upon the site of collection.</a:t>
            </a:r>
          </a:p>
          <a:p>
            <a:pPr marL="541782" indent="-514350"/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228600"/>
          <a:ext cx="7406640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143000"/>
          <a:ext cx="740664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152400"/>
          <a:ext cx="740664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066800"/>
            <a:ext cx="7406640" cy="5486400"/>
          </a:xfrm>
        </p:spPr>
        <p:txBody>
          <a:bodyPr/>
          <a:lstStyle/>
          <a:p>
            <a:pPr marL="541782" indent="-514350">
              <a:buAutoNum type="arabicParenR"/>
            </a:pPr>
            <a:r>
              <a:rPr lang="en-US" b="1" i="1" dirty="0" smtClean="0"/>
              <a:t>Symptoms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Steatorrhea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Loss of weight.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Attacks of abdominal pain.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Evening pyrexia &amp; night sweats.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Symptoms of acute or </a:t>
            </a:r>
            <a:r>
              <a:rPr lang="en-US" dirty="0" err="1" smtClean="0"/>
              <a:t>subacute</a:t>
            </a:r>
            <a:r>
              <a:rPr lang="en-US" dirty="0" smtClean="0"/>
              <a:t> intestinal obstruction.</a:t>
            </a:r>
          </a:p>
          <a:p>
            <a:pPr marL="541782" indent="-514350"/>
            <a:r>
              <a:rPr lang="en-US" b="1" i="1" dirty="0" smtClean="0"/>
              <a:t>2) Signs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Wasting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 palpable swelling or swelling per abdominally .</a:t>
            </a:r>
          </a:p>
          <a:p>
            <a:pPr marL="541782" indent="-514350"/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990600"/>
          <a:ext cx="740664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1472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990600" y="1850064"/>
          <a:ext cx="8153400" cy="5007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228600"/>
          <a:ext cx="7406640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90600"/>
            <a:ext cx="7406640" cy="5638800"/>
          </a:xfrm>
        </p:spPr>
        <p:txBody>
          <a:bodyPr/>
          <a:lstStyle/>
          <a:p>
            <a:pPr marL="541782" indent="-514350">
              <a:buAutoNum type="arabicParenR"/>
            </a:pPr>
            <a:r>
              <a:rPr lang="en-US" b="1" dirty="0" smtClean="0"/>
              <a:t>Symptoms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Loss of weight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Abdominal pain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Discharge form an opening on abdomen.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Evening pyrexia &amp; night sweats.</a:t>
            </a:r>
          </a:p>
          <a:p>
            <a:pPr marL="541782" indent="-514350"/>
            <a:r>
              <a:rPr lang="en-US" dirty="0" smtClean="0"/>
              <a:t>2</a:t>
            </a:r>
            <a:r>
              <a:rPr lang="en-US" b="1" dirty="0" smtClean="0"/>
              <a:t>) Signs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Discharge from a sinus or fistula, the opening of which is often wide, with the blue undetermined margin.</a:t>
            </a:r>
          </a:p>
          <a:p>
            <a:pPr marL="541782" indent="-514350">
              <a:buFont typeface="+mj-lt"/>
              <a:buAutoNum type="alphaLcParenR"/>
            </a:pPr>
            <a:r>
              <a:rPr lang="en-US" dirty="0" smtClean="0"/>
              <a:t>A swelling may be palpated per abdomen.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perittttt ppx\New_Picture_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81534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63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371600"/>
            <a:ext cx="7406640" cy="4038600"/>
          </a:xfrm>
        </p:spPr>
        <p:txBody>
          <a:bodyPr/>
          <a:lstStyle/>
          <a:p>
            <a:r>
              <a:rPr lang="en-US" b="1" dirty="0" smtClean="0"/>
              <a:t>Pathology</a:t>
            </a:r>
          </a:p>
          <a:p>
            <a:endParaRPr lang="en-US" dirty="0" smtClean="0"/>
          </a:p>
          <a:p>
            <a:r>
              <a:rPr lang="en-US" dirty="0" smtClean="0"/>
              <a:t>Similar to ascitic form.</a:t>
            </a:r>
          </a:p>
          <a:p>
            <a:r>
              <a:rPr lang="en-US" b="1" dirty="0" smtClean="0"/>
              <a:t>Clinical features.</a:t>
            </a:r>
          </a:p>
          <a:p>
            <a:endParaRPr lang="en-US" b="1" dirty="0" smtClean="0"/>
          </a:p>
          <a:p>
            <a:r>
              <a:rPr lang="en-US" dirty="0" smtClean="0"/>
              <a:t>Closely resembles acute bacterial peritonitis.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554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914400"/>
            <a:ext cx="7406640" cy="5943600"/>
          </a:xfrm>
        </p:spPr>
        <p:txBody>
          <a:bodyPr/>
          <a:lstStyle/>
          <a:p>
            <a:pPr marL="541782" indent="-514350">
              <a:buFont typeface="+mj-lt"/>
              <a:buAutoNum type="arabicParenR"/>
            </a:pPr>
            <a:r>
              <a:rPr lang="en-US" b="1" dirty="0" smtClean="0"/>
              <a:t>Peritoneal aspiration</a:t>
            </a:r>
          </a:p>
          <a:p>
            <a:pPr marL="541782" indent="-514350"/>
            <a:r>
              <a:rPr lang="en-US" dirty="0" smtClean="0"/>
              <a:t>      fluid is pale yellow, usually clear, rich in lymph &amp; have a high specific gravity, mycobacterium tuberculosis can be demonstrate in culture.</a:t>
            </a:r>
          </a:p>
          <a:p>
            <a:pPr marL="541782" indent="-514350"/>
            <a:r>
              <a:rPr lang="en-US" dirty="0" smtClean="0"/>
              <a:t>2) </a:t>
            </a:r>
            <a:r>
              <a:rPr lang="en-US" b="1" dirty="0" smtClean="0"/>
              <a:t>Manotoux test</a:t>
            </a:r>
          </a:p>
          <a:p>
            <a:pPr marL="541782" indent="-514350"/>
            <a:r>
              <a:rPr lang="en-US" dirty="0" smtClean="0"/>
              <a:t>A positive test is strongly suggestive, in immunized patients.</a:t>
            </a:r>
          </a:p>
          <a:p>
            <a:pPr marL="541782" indent="-514350"/>
            <a:r>
              <a:rPr lang="en-US" dirty="0" smtClean="0"/>
              <a:t>3) </a:t>
            </a:r>
            <a:r>
              <a:rPr lang="en-US" b="1" dirty="0" smtClean="0"/>
              <a:t>Chest x-ray</a:t>
            </a:r>
          </a:p>
          <a:p>
            <a:pPr marL="541782" indent="-514350"/>
            <a:r>
              <a:rPr lang="en-US" dirty="0" smtClean="0"/>
              <a:t>May reveal pulmonary tuberculosis.</a:t>
            </a:r>
          </a:p>
          <a:p>
            <a:pPr marL="541782" indent="-514350"/>
            <a:r>
              <a:rPr lang="en-US" dirty="0" smtClean="0"/>
              <a:t>4)</a:t>
            </a:r>
            <a:r>
              <a:rPr lang="en-US" b="1" dirty="0" smtClean="0"/>
              <a:t> Laparoscopy</a:t>
            </a:r>
          </a:p>
          <a:p>
            <a:pPr marL="541782" indent="-514350"/>
            <a:r>
              <a:rPr lang="en-US" dirty="0" smtClean="0"/>
              <a:t>Demonstrate the clinical type.</a:t>
            </a:r>
          </a:p>
          <a:p>
            <a:pPr marL="541782" indent="-514350"/>
            <a:r>
              <a:rPr lang="en-US" dirty="0" smtClean="0"/>
              <a:t>5) </a:t>
            </a:r>
            <a:r>
              <a:rPr lang="en-US" b="1" dirty="0" smtClean="0"/>
              <a:t>Peritoneal biopsy</a:t>
            </a:r>
          </a:p>
          <a:p>
            <a:pPr marL="541782" indent="-514350"/>
            <a:r>
              <a:rPr lang="en-US" dirty="0" smtClean="0"/>
              <a:t>Reveal characteristic tuberculous granuloma.</a:t>
            </a:r>
          </a:p>
          <a:p>
            <a:pPr marL="541782" indent="-514350">
              <a:buFont typeface="+mj-lt"/>
              <a:buAutoNum type="arabicParenR"/>
            </a:pP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perittttt ppx\hmantiiixxxxxxx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457200"/>
            <a:ext cx="3505200" cy="5715000"/>
          </a:xfrm>
          <a:prstGeom prst="rect">
            <a:avLst/>
          </a:prstGeom>
          <a:noFill/>
        </p:spPr>
      </p:pic>
      <p:pic>
        <p:nvPicPr>
          <p:cNvPr id="4099" name="Picture 3" descr="I:\perittttt ppx\laparoscop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0328" y="381000"/>
            <a:ext cx="4233672" cy="54681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04800"/>
          <a:ext cx="740664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990600"/>
          <a:ext cx="740664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perittttt ppx\20080401_chemotherapy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33400"/>
            <a:ext cx="2857500" cy="5638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I:\perittttt ppx\chemotherap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533400"/>
            <a:ext cx="4083050" cy="5715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478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914400"/>
            <a:ext cx="7406640" cy="5715000"/>
          </a:xfrm>
        </p:spPr>
        <p:txBody>
          <a:bodyPr/>
          <a:lstStyle/>
          <a:p>
            <a:pPr marL="541782" indent="-514350">
              <a:buAutoNum type="alphaLcParenR"/>
            </a:pPr>
            <a:r>
              <a:rPr lang="en-US" b="1" dirty="0" smtClean="0"/>
              <a:t>In case of fluid collection </a:t>
            </a:r>
          </a:p>
          <a:p>
            <a:pPr marL="541782" indent="-514350"/>
            <a:r>
              <a:rPr lang="en-US" dirty="0" smtClean="0"/>
              <a:t>      Laparotomy is performed, fluid is evacuated &amp; abdomen is closed without drainage.</a:t>
            </a:r>
          </a:p>
          <a:p>
            <a:pPr marL="541782" indent="-514350">
              <a:buAutoNum type="alphaLcParenR" startAt="2"/>
            </a:pPr>
            <a:r>
              <a:rPr lang="en-US" b="1" dirty="0" smtClean="0"/>
              <a:t>In fibrous form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On laparotomy, bands of adhesions are divided.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If adhesions are accompanied by fibrous stricture of ileum, then excise the affected bowel.</a:t>
            </a:r>
          </a:p>
          <a:p>
            <a:pPr marL="541782" indent="-514350">
              <a:buFont typeface="+mj-lt"/>
              <a:buAutoNum type="arabicParenR"/>
            </a:pPr>
            <a:r>
              <a:rPr lang="en-US" dirty="0" smtClean="0"/>
              <a:t>If adhesions only are present, a plication may be performed.</a:t>
            </a:r>
          </a:p>
          <a:p>
            <a:pPr marL="541782" indent="-514350"/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32560" y="359898"/>
          <a:ext cx="7406640" cy="70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432560" y="1143000"/>
          <a:ext cx="740664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perittttt ppx\pelviclaparoscopy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838200"/>
            <a:ext cx="6172200" cy="4648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ajib\Pictures\DigestivesystemPeritone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558575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9144000" cy="6629399"/>
          </a:xfrm>
          <a:prstGeom prst="rect">
            <a:avLst/>
          </a:prstGeom>
          <a:noFill/>
        </p:spPr>
      </p:pic>
      <p:pic>
        <p:nvPicPr>
          <p:cNvPr id="4" name="Picture 3" descr="chec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057400"/>
            <a:ext cx="9144000" cy="4191000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426720"/>
            <a:ext cx="7498080" cy="635508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Peritonitis;</a:t>
            </a:r>
            <a:br>
              <a:rPr lang="en-US" sz="5400" dirty="0" smtClean="0"/>
            </a:br>
            <a:r>
              <a:rPr lang="en-US" sz="5400" dirty="0" smtClean="0"/>
              <a:t>               </a:t>
            </a:r>
            <a:r>
              <a:rPr lang="en-US" dirty="0" smtClean="0"/>
              <a:t> is an inflammation (irritation) of the peritoneum, the thin tissue that lines the inner wall of the abdomen and covers most of the abdominal organs.</a:t>
            </a:r>
            <a:endParaRPr lang="en-US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</TotalTime>
  <Words>2399</Words>
  <Application>Microsoft Office PowerPoint</Application>
  <PresentationFormat>On-screen Show (4:3)</PresentationFormat>
  <Paragraphs>320</Paragraphs>
  <Slides>69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Solstice</vt:lpstr>
      <vt:lpstr>Slide 1</vt:lpstr>
      <vt:lpstr>Peritoneum</vt:lpstr>
      <vt:lpstr>Slide 3</vt:lpstr>
      <vt:lpstr>Slide 4</vt:lpstr>
      <vt:lpstr>Slide 5</vt:lpstr>
      <vt:lpstr>Slide 6</vt:lpstr>
      <vt:lpstr>Slide 7</vt:lpstr>
      <vt:lpstr>Slide 8</vt:lpstr>
      <vt:lpstr>Peritonitis;                 is an inflammation (irritation) of the peritoneum, the thin tissue that lines the inner wall of the abdomen and covers most of the abdominal organs.</vt:lpstr>
      <vt:lpstr>Slide 10</vt:lpstr>
      <vt:lpstr>Slide 11</vt:lpstr>
      <vt:lpstr>Slide 12</vt:lpstr>
      <vt:lpstr>Slide 13</vt:lpstr>
      <vt:lpstr>Slide 14</vt:lpstr>
      <vt:lpstr>Routes of bacterial invasion</vt:lpstr>
      <vt:lpstr>Slide 16</vt:lpstr>
      <vt:lpstr>Slide 17</vt:lpstr>
      <vt:lpstr>Slide 18</vt:lpstr>
      <vt:lpstr>        B) Pathological  1) Coils of intestine becoming adherent to one another &amp; to parietes. 2) retardation of peristalsis in affected coils 3) greater omentum by enveloping &amp; becoming adherent  to inflamed structures.  C) surgical  postoperative use of drains          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4) Serum amylase estimation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peritoneum</dc:title>
  <dc:creator>Windows User</dc:creator>
  <cp:lastModifiedBy>hp</cp:lastModifiedBy>
  <cp:revision>115</cp:revision>
  <dcterms:created xsi:type="dcterms:W3CDTF">2012-04-15T02:52:28Z</dcterms:created>
  <dcterms:modified xsi:type="dcterms:W3CDTF">2020-04-02T15:09:21Z</dcterms:modified>
</cp:coreProperties>
</file>