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1" r:id="rId1"/>
  </p:sldMasterIdLst>
  <p:notesMasterIdLst>
    <p:notesMasterId r:id="rId8"/>
  </p:notesMasterIdLst>
  <p:sldIdLst>
    <p:sldId id="265" r:id="rId2"/>
    <p:sldId id="264" r:id="rId3"/>
    <p:sldId id="256" r:id="rId4"/>
    <p:sldId id="263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45CE81-8F44-4BA0-8776-77434486AA33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0183A-EDE4-4661-8D73-3159C0A80A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873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DF7AF-C484-4AF3-9CA5-B86BA8EBD97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869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2340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684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722833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654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1103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036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5092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814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70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598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285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50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266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7545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14487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385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6D52C-5456-41D2-87A6-84AA6066F419}" type="datetimeFigureOut">
              <a:rPr lang="en-US" smtClean="0"/>
              <a:t>3/28/2020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20DD816-54C5-48F0-AF9C-7297EF1D1A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219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  <p:sldLayoutId id="2147483883" r:id="rId12"/>
    <p:sldLayoutId id="2147483884" r:id="rId13"/>
    <p:sldLayoutId id="2147483885" r:id="rId14"/>
    <p:sldLayoutId id="2147483886" r:id="rId15"/>
    <p:sldLayoutId id="214748388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39738" y="688075"/>
            <a:ext cx="7560859" cy="250550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Mistakes and Misunderstandings About </a:t>
            </a:r>
            <a:r>
              <a:rPr lang="en-US" sz="3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iocontrol</a:t>
            </a:r>
            <a:endParaRPr 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19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5336" y="533400"/>
            <a:ext cx="8570795" cy="884238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Does </a:t>
            </a:r>
            <a:r>
              <a:rPr lang="en-US" sz="4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biocontrol</a:t>
            </a:r>
            <a:r>
              <a:rPr 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create new pests?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5337" y="1678676"/>
            <a:ext cx="8420669" cy="4950724"/>
          </a:xfrm>
        </p:spPr>
        <p:txBody>
          <a:bodyPr>
            <a:noAutofit/>
          </a:bodyPr>
          <a:lstStyle/>
          <a:p>
            <a:pPr algn="just">
              <a:buFont typeface="Courier New" pitchFamily="49" charset="0"/>
              <a:buChar char="o"/>
            </a:pPr>
            <a:endPara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Biocontrol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against one specific pest encourage new pests</a:t>
            </a:r>
          </a:p>
          <a:p>
            <a:pPr algn="just">
              <a:buFont typeface="Courier New" pitchFamily="49" charset="0"/>
              <a:buChar char="o"/>
            </a:pP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Because the spraying of broad spectrum pesticide is terminated</a:t>
            </a:r>
          </a:p>
          <a:p>
            <a:pPr algn="just">
              <a:buFont typeface="Courier New" pitchFamily="49" charset="0"/>
              <a:buChar char="o"/>
            </a:pP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criticism roused when the new pests unintentionally imported to Europe in 1975 (e.g.,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Spodoptera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litura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Bemisia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Tabaci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5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79428" y="330960"/>
            <a:ext cx="8188656" cy="883692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biocontrol</a:t>
            </a:r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unreliable?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8962" y="2033517"/>
            <a:ext cx="9903038" cy="5049671"/>
          </a:xfrm>
        </p:spPr>
        <p:txBody>
          <a:bodyPr>
            <a:noAutofit/>
          </a:bodyPr>
          <a:lstStyle/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criticism arose because some nonprofessional producers of natural enemies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nonprofessionals did not check the efficacy of the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biocontrol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agent before their launch in the market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philosophy support the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biocontrol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agents proven to be effective under practical conditions (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Lenteren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1992)</a:t>
            </a:r>
          </a:p>
        </p:txBody>
      </p:sp>
    </p:spTree>
    <p:extLst>
      <p:ext uri="{BB962C8B-B14F-4D97-AF65-F5344CB8AC3E}">
        <p14:creationId xmlns:p14="http://schemas.microsoft.com/office/powerpoint/2010/main" val="412076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3352" y="332094"/>
            <a:ext cx="8305800" cy="1046329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biocontrol</a:t>
            </a:r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research expensive?</a:t>
            </a:r>
            <a:endParaRPr 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9677" y="1378424"/>
            <a:ext cx="9075761" cy="503602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en-US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This is not true because the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biocontrol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research is more cost effective than chemical control</a:t>
            </a:r>
          </a:p>
          <a:p>
            <a:pPr>
              <a:buFont typeface="Wingdings" pitchFamily="2" charset="2"/>
              <a:buChar char="q"/>
            </a:pP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is also thought that finding a natural enemy is more expensive than identifying a new chemical agent</a:t>
            </a:r>
          </a:p>
          <a:p>
            <a:pPr>
              <a:buFont typeface="Wingdings" pitchFamily="2" charset="2"/>
              <a:buChar char="q"/>
            </a:pP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cost for developing a natural enemy on average US $2million</a:t>
            </a:r>
          </a:p>
          <a:p>
            <a:pPr>
              <a:buFont typeface="Wingdings" pitchFamily="2" charset="2"/>
              <a:buChar char="q"/>
            </a:pP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For pesticide average US $180million (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Lenteren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1992)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70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biocontrol</a:t>
            </a:r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application expensive for farmers?</a:t>
            </a:r>
            <a:endParaRPr 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2925" y="2074460"/>
            <a:ext cx="9602788" cy="478354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en-US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1980 it is found that chemical control of 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hite fly was twice 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xpensive as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biocontrol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with the parasitoid (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Lenteren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1990)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also found that chemical control of tomato/cucumber pests is more expensive than when controlled with predatory mites and other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biocontrol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agents</a:t>
            </a:r>
          </a:p>
        </p:txBody>
      </p:sp>
    </p:spTree>
    <p:extLst>
      <p:ext uri="{BB962C8B-B14F-4D97-AF65-F5344CB8AC3E}">
        <p14:creationId xmlns:p14="http://schemas.microsoft.com/office/powerpoint/2010/main" val="195249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Does the practical use of </a:t>
            </a:r>
            <a:r>
              <a:rPr lang="en-US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biocontrol</a:t>
            </a:r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develop very slowly?</a:t>
            </a:r>
            <a:endParaRPr 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1" y="2047164"/>
            <a:ext cx="9475409" cy="4810836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is also not true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than 150 species of natural enemies are commercially available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Identification and mass production of natural enemies has been so successful during the past 40 years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more species of natural enemies available in Europe(&gt;150) than there are registered insecticides(&lt;100)</a:t>
            </a:r>
            <a:b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48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442</TotalTime>
  <Words>274</Words>
  <Application>Microsoft Office PowerPoint</Application>
  <PresentationFormat>Widescreen</PresentationFormat>
  <Paragraphs>36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Century Gothic</vt:lpstr>
      <vt:lpstr>Courier New</vt:lpstr>
      <vt:lpstr>Times New Roman</vt:lpstr>
      <vt:lpstr>Wingdings</vt:lpstr>
      <vt:lpstr>Wingdings 3</vt:lpstr>
      <vt:lpstr>Wisp</vt:lpstr>
      <vt:lpstr>Mistakes and Misunderstandings About Biocontrol</vt:lpstr>
      <vt:lpstr>Does biocontrol create new pests?</vt:lpstr>
      <vt:lpstr>Is biocontrol unreliable?</vt:lpstr>
      <vt:lpstr>Is biocontrol research expensive?</vt:lpstr>
      <vt:lpstr>Is biocontrol application expensive for farmers?</vt:lpstr>
      <vt:lpstr>Does the practical use of biocontrol develop very slowly?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hm bt</dc:creator>
  <cp:lastModifiedBy>Windows User</cp:lastModifiedBy>
  <cp:revision>65</cp:revision>
  <dcterms:created xsi:type="dcterms:W3CDTF">2016-12-02T07:17:25Z</dcterms:created>
  <dcterms:modified xsi:type="dcterms:W3CDTF">2020-03-28T06:45:16Z</dcterms:modified>
</cp:coreProperties>
</file>