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3" r:id="rId5"/>
    <p:sldId id="262" r:id="rId6"/>
    <p:sldId id="259" r:id="rId7"/>
    <p:sldId id="258" r:id="rId8"/>
    <p:sldId id="257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3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2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7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06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51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12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46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4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1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1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44ED9-5AC8-4AE9-8E0D-41996C7A00C4}" type="datetimeFigureOut">
              <a:rPr lang="en-US" smtClean="0"/>
              <a:t>4/6/2020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8DCAE-59E7-4682-9233-5A819B1255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2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185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6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5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19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13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20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87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56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5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9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07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82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590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33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74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64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0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43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34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82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54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19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47762"/>
            <a:ext cx="6076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20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 Faisal Computers</dc:creator>
  <cp:lastModifiedBy>Al Faisal Computers</cp:lastModifiedBy>
  <cp:revision>3</cp:revision>
  <dcterms:created xsi:type="dcterms:W3CDTF">2020-04-05T21:27:33Z</dcterms:created>
  <dcterms:modified xsi:type="dcterms:W3CDTF">2020-04-05T21:53:57Z</dcterms:modified>
</cp:coreProperties>
</file>