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69" r:id="rId8"/>
    <p:sldId id="268" r:id="rId9"/>
    <p:sldId id="265" r:id="rId10"/>
    <p:sldId id="267" r:id="rId11"/>
    <p:sldId id="266" r:id="rId12"/>
    <p:sldId id="264" r:id="rId13"/>
    <p:sldId id="263" r:id="rId14"/>
    <p:sldId id="261" r:id="rId15"/>
    <p:sldId id="262" r:id="rId16"/>
    <p:sldId id="271" r:id="rId17"/>
    <p:sldId id="272" r:id="rId18"/>
    <p:sldId id="273" r:id="rId19"/>
    <p:sldId id="275" r:id="rId20"/>
    <p:sldId id="276" r:id="rId21"/>
    <p:sldId id="278" r:id="rId22"/>
    <p:sldId id="279" r:id="rId23"/>
    <p:sldId id="281" r:id="rId24"/>
    <p:sldId id="280" r:id="rId25"/>
    <p:sldId id="277" r:id="rId26"/>
    <p:sldId id="274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16823-D3F0-40ED-B0BF-3CFDE1C579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8C28AB-6B20-4A99-97C7-06E357E4F0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AF0E74-36BC-4FC7-A149-4382606B8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03C7-A930-4201-A3C3-A9CA0F53944F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59B8A1-36DA-48B4-AEE4-FD419F013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2DF60-CEB7-4200-9FE2-85F3506AC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2E-80B1-4402-9F73-15B9CBEEB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716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6F49C-CB1B-4213-A32F-8E342AF88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ACD9F7-B7BC-49FC-A798-0805F5EC7C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5FBEE4-333A-46E8-AB24-E00CADC37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03C7-A930-4201-A3C3-A9CA0F53944F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806A8-B67D-4A77-B7E4-7D1061EB3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62757-31C0-4079-8491-5AC4B33DA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2E-80B1-4402-9F73-15B9CBEEB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101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76603F-4A40-42D0-957C-9D3077561A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B3D097-19CC-42DC-9B92-EBEE12DA85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75EE7D-00ED-413D-B270-627926810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03C7-A930-4201-A3C3-A9CA0F53944F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108EEA-681F-43CB-9347-EC19A7978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6998E-9D57-4693-89B0-DE401B942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2E-80B1-4402-9F73-15B9CBEEB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365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FAFE1-0628-4502-BD17-E3F7E32C7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BD50E2-DF39-4C27-96B6-ABA57957ED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A2242D-C8D5-471D-9354-8871D9F1A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03C7-A930-4201-A3C3-A9CA0F53944F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BFCE6A-E991-42F9-9BB9-82C79A0C6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86E307-8032-4341-A54E-ABB6C74C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2E-80B1-4402-9F73-15B9CBEEB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337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12A48-87C6-4BD2-A494-F3F7E7649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CAD69C-144D-4283-A5B9-66EEA40BD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6BC648-4F96-4552-82C7-99E9E6BDA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03C7-A930-4201-A3C3-A9CA0F53944F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475132-4323-484C-8D1D-2F4B6E2EE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101B2-5AD9-4CC0-88CE-6EFBF0A66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2E-80B1-4402-9F73-15B9CBEEB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15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3ADEE-8655-4273-9146-8D14710DB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E908C-2887-44FB-B5DB-27D63657EA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3AE059-5C46-42EB-8AC0-10DBA9EEE5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C51C8-8A5C-4AA9-BBCC-3E4B14D69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03C7-A930-4201-A3C3-A9CA0F53944F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885176-8284-4D1D-881B-ED522D881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5DE69-9557-4D23-8C05-0616F0B0E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2E-80B1-4402-9F73-15B9CBEEB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254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97CFA-6E1C-4F5F-85C9-1BAEED75E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F4A532-883E-421A-875C-4C380177AE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9D96DB-3B34-4E97-8C1B-CB8781EF80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F480B9-F3D9-49D1-8CCC-4A4721934E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01C0FF-8432-4EAD-85F7-4C780BB03D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7234F4-5E8C-4676-B63C-820991C6B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03C7-A930-4201-A3C3-A9CA0F53944F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19F36D-7D4B-405D-B5E5-D7EA55857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028650-9EA0-4C93-8644-811ED530A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2E-80B1-4402-9F73-15B9CBEEB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255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2E5D9-7BD1-47B6-9434-AD5BE2160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9ADA8C-F654-4122-BD18-341F5B6D9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03C7-A930-4201-A3C3-A9CA0F53944F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716908-010C-468F-A83A-68625CCEC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AFF44A-CC8F-4EC3-BEB7-DC125D2EE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2E-80B1-4402-9F73-15B9CBEEB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716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562FE6-22D2-4178-B44E-B1E8BCA9C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03C7-A930-4201-A3C3-A9CA0F53944F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C6BE25-451F-40C7-B10C-15F2CB80D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6FCFEC-AED1-4BE0-B4AA-54C38EF6F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2E-80B1-4402-9F73-15B9CBEEB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495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6B8A9-295B-4B4E-AB8B-60D24AA51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41D6A-A36B-451A-8678-A9B1832B1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534A13-77C0-4FE9-81F1-72A691259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67FBAF-3ED4-4F2C-8315-917842153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03C7-A930-4201-A3C3-A9CA0F53944F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E79015-E859-4862-BA4C-67131161F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2DD8B6-57A1-444D-AA42-C467B34C2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2E-80B1-4402-9F73-15B9CBEEB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00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3E3EE-BE11-420A-A8F0-63ECC09F5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F8E00C-719B-4BD1-AAD6-239524F274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217E61-8305-448E-BA00-7C23732F5C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F3D75D-3716-41B2-A2DB-03FB03D60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03C7-A930-4201-A3C3-A9CA0F53944F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D78DEC-A26D-4BBB-9F34-52BF7D4D9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5DDF0E-D47E-44BB-823F-8B48757FC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2E-80B1-4402-9F73-15B9CBEEB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200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90A300-DA38-4425-BC42-EB25AEDE0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42F980-A2C8-43C8-88A9-16239F2F1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5057F-762A-4FFE-882B-6265D0CA21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303C7-A930-4201-A3C3-A9CA0F53944F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57545-7026-4459-ADEB-7034C6C0B3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2D4E9-B543-4DC8-9006-7EF308C2FD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2E-80B1-4402-9F73-15B9CBEEB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492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9BCA7-0BB3-4A46-84FA-40ED753A1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40677"/>
            <a:ext cx="12027877" cy="671732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3EE0F294-4181-4E1E-A41D-3A10D9E83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542" y="450167"/>
            <a:ext cx="12027877" cy="7333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687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66A3D-8315-4785-857B-C9B5B7BAE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, flower&#10;&#10;Description automatically generated">
            <a:extLst>
              <a:ext uri="{FF2B5EF4-FFF2-40B4-BE49-F238E27FC236}">
                <a16:creationId xmlns:a16="http://schemas.microsoft.com/office/drawing/2014/main" id="{C821C1EF-9C74-4F8A-A9EC-7BCEDCEFA9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72" y="127453"/>
            <a:ext cx="12588413" cy="6984547"/>
          </a:xfrm>
        </p:spPr>
      </p:pic>
    </p:spTree>
    <p:extLst>
      <p:ext uri="{BB962C8B-B14F-4D97-AF65-F5344CB8AC3E}">
        <p14:creationId xmlns:p14="http://schemas.microsoft.com/office/powerpoint/2010/main" val="3597673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9B1DD-1F15-43EF-B3CF-F466A7C49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2635C43-D2AA-48C8-B9FC-0551546A99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261" y="179704"/>
            <a:ext cx="12609261" cy="6678295"/>
          </a:xfrm>
        </p:spPr>
      </p:pic>
    </p:spTree>
    <p:extLst>
      <p:ext uri="{BB962C8B-B14F-4D97-AF65-F5344CB8AC3E}">
        <p14:creationId xmlns:p14="http://schemas.microsoft.com/office/powerpoint/2010/main" val="3849545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094DF-EE0B-445D-9AEF-561EDB7E6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&#10;&#10;Description automatically generated">
            <a:extLst>
              <a:ext uri="{FF2B5EF4-FFF2-40B4-BE49-F238E27FC236}">
                <a16:creationId xmlns:a16="http://schemas.microsoft.com/office/drawing/2014/main" id="{A20651A3-505F-4DC3-8613-BC1A1A9E61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73" y="185509"/>
            <a:ext cx="11891727" cy="6868434"/>
          </a:xfrm>
        </p:spPr>
      </p:pic>
    </p:spTree>
    <p:extLst>
      <p:ext uri="{BB962C8B-B14F-4D97-AF65-F5344CB8AC3E}">
        <p14:creationId xmlns:p14="http://schemas.microsoft.com/office/powerpoint/2010/main" val="2303367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4E053-96BE-455F-B35B-BCDF65971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, flower, tree&#10;&#10;Description automatically generated">
            <a:extLst>
              <a:ext uri="{FF2B5EF4-FFF2-40B4-BE49-F238E27FC236}">
                <a16:creationId xmlns:a16="http://schemas.microsoft.com/office/drawing/2014/main" id="{22371070-8E1F-4158-97C2-135D1E79CE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199087"/>
          </a:xfrm>
        </p:spPr>
      </p:pic>
    </p:spTree>
    <p:extLst>
      <p:ext uri="{BB962C8B-B14F-4D97-AF65-F5344CB8AC3E}">
        <p14:creationId xmlns:p14="http://schemas.microsoft.com/office/powerpoint/2010/main" val="2169675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D7026-7817-4215-BC1A-04E359BB7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, flower&#10;&#10;Description automatically generated">
            <a:extLst>
              <a:ext uri="{FF2B5EF4-FFF2-40B4-BE49-F238E27FC236}">
                <a16:creationId xmlns:a16="http://schemas.microsoft.com/office/drawing/2014/main" id="{09F60AD7-1011-4131-8B8D-91B456BC55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5"/>
            <a:ext cx="12192000" cy="7197725"/>
          </a:xfrm>
        </p:spPr>
      </p:pic>
    </p:spTree>
    <p:extLst>
      <p:ext uri="{BB962C8B-B14F-4D97-AF65-F5344CB8AC3E}">
        <p14:creationId xmlns:p14="http://schemas.microsoft.com/office/powerpoint/2010/main" val="3449004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45C6A-83E7-4236-B164-382931083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, flower&#10;&#10;Description automatically generated">
            <a:extLst>
              <a:ext uri="{FF2B5EF4-FFF2-40B4-BE49-F238E27FC236}">
                <a16:creationId xmlns:a16="http://schemas.microsoft.com/office/drawing/2014/main" id="{5DF02C27-6293-4FB6-BC96-1E308C6DD9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001500" cy="7505699"/>
          </a:xfrm>
        </p:spPr>
      </p:pic>
    </p:spTree>
    <p:extLst>
      <p:ext uri="{BB962C8B-B14F-4D97-AF65-F5344CB8AC3E}">
        <p14:creationId xmlns:p14="http://schemas.microsoft.com/office/powerpoint/2010/main" val="555975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4FE1E-7217-4C17-BE2B-0B093865B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20A16B58-A509-470D-A949-13C587F7AE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18" y="182562"/>
            <a:ext cx="11241764" cy="7227888"/>
          </a:xfrm>
        </p:spPr>
      </p:pic>
    </p:spTree>
    <p:extLst>
      <p:ext uri="{BB962C8B-B14F-4D97-AF65-F5344CB8AC3E}">
        <p14:creationId xmlns:p14="http://schemas.microsoft.com/office/powerpoint/2010/main" val="3169594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DD1736-F0DE-4C08-ACD4-736A43BA2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&#10;&#10;Description automatically generated">
            <a:extLst>
              <a:ext uri="{FF2B5EF4-FFF2-40B4-BE49-F238E27FC236}">
                <a16:creationId xmlns:a16="http://schemas.microsoft.com/office/drawing/2014/main" id="{18A06F97-FEEC-4BC3-9AB6-9808033F0E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35349"/>
            <a:ext cx="11908514" cy="7601244"/>
          </a:xfrm>
        </p:spPr>
      </p:pic>
    </p:spTree>
    <p:extLst>
      <p:ext uri="{BB962C8B-B14F-4D97-AF65-F5344CB8AC3E}">
        <p14:creationId xmlns:p14="http://schemas.microsoft.com/office/powerpoint/2010/main" val="1508698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9A2CE-1BE7-4E7E-9843-8F368B870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food, holding, toothbrush&#10;&#10;Description automatically generated">
            <a:extLst>
              <a:ext uri="{FF2B5EF4-FFF2-40B4-BE49-F238E27FC236}">
                <a16:creationId xmlns:a16="http://schemas.microsoft.com/office/drawing/2014/main" id="{CF38FEA3-8BD6-4E76-86B2-FFB4BFA4D8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72" y="94956"/>
            <a:ext cx="11708928" cy="6967025"/>
          </a:xfrm>
        </p:spPr>
      </p:pic>
    </p:spTree>
    <p:extLst>
      <p:ext uri="{BB962C8B-B14F-4D97-AF65-F5344CB8AC3E}">
        <p14:creationId xmlns:p14="http://schemas.microsoft.com/office/powerpoint/2010/main" val="38085205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7D8EA-54B0-4513-90D1-DF013DD1A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mans face&#10;&#10;Description automatically generated">
            <a:extLst>
              <a:ext uri="{FF2B5EF4-FFF2-40B4-BE49-F238E27FC236}">
                <a16:creationId xmlns:a16="http://schemas.microsoft.com/office/drawing/2014/main" id="{B51893CB-D373-40EC-B161-8B30305C34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6"/>
            <a:ext cx="11887200" cy="6508750"/>
          </a:xfrm>
        </p:spPr>
      </p:pic>
    </p:spTree>
    <p:extLst>
      <p:ext uri="{BB962C8B-B14F-4D97-AF65-F5344CB8AC3E}">
        <p14:creationId xmlns:p14="http://schemas.microsoft.com/office/powerpoint/2010/main" val="1545751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03276-0A92-462F-B744-BB3B2196B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, tree, flower&#10;&#10;Description automatically generated">
            <a:extLst>
              <a:ext uri="{FF2B5EF4-FFF2-40B4-BE49-F238E27FC236}">
                <a16:creationId xmlns:a16="http://schemas.microsoft.com/office/drawing/2014/main" id="{FF702235-B8AE-45F8-AC19-1883EEAE28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89" y="0"/>
            <a:ext cx="12013809" cy="8396628"/>
          </a:xfrm>
        </p:spPr>
      </p:pic>
    </p:spTree>
    <p:extLst>
      <p:ext uri="{BB962C8B-B14F-4D97-AF65-F5344CB8AC3E}">
        <p14:creationId xmlns:p14="http://schemas.microsoft.com/office/powerpoint/2010/main" val="537775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BA66E-7F4B-42B2-B69C-E1D78F43E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9D6FA5D-E60F-4EA6-ABF9-4C39BF861A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" y="53823"/>
            <a:ext cx="11677650" cy="6439052"/>
          </a:xfrm>
        </p:spPr>
      </p:pic>
    </p:spTree>
    <p:extLst>
      <p:ext uri="{BB962C8B-B14F-4D97-AF65-F5344CB8AC3E}">
        <p14:creationId xmlns:p14="http://schemas.microsoft.com/office/powerpoint/2010/main" val="2020732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95F54-1D07-4A5D-A029-C7CEF44E0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1BCB10D7-5DF6-4541-898A-596FFE76B7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1774"/>
            <a:ext cx="11868150" cy="6626225"/>
          </a:xfrm>
        </p:spPr>
      </p:pic>
    </p:spTree>
    <p:extLst>
      <p:ext uri="{BB962C8B-B14F-4D97-AF65-F5344CB8AC3E}">
        <p14:creationId xmlns:p14="http://schemas.microsoft.com/office/powerpoint/2010/main" val="20304844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1B28F-C88B-4712-A307-0BABED752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social media photo of a girl&#10;&#10;Description automatically generated">
            <a:extLst>
              <a:ext uri="{FF2B5EF4-FFF2-40B4-BE49-F238E27FC236}">
                <a16:creationId xmlns:a16="http://schemas.microsoft.com/office/drawing/2014/main" id="{189DA941-D361-47B2-8FB3-AB15E65A3B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36" y="365124"/>
            <a:ext cx="11565614" cy="6492876"/>
          </a:xfrm>
        </p:spPr>
      </p:pic>
    </p:spTree>
    <p:extLst>
      <p:ext uri="{BB962C8B-B14F-4D97-AF65-F5344CB8AC3E}">
        <p14:creationId xmlns:p14="http://schemas.microsoft.com/office/powerpoint/2010/main" val="37430014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37222-7D60-4375-B57E-2D448326C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erson in a suit and tie&#10;&#10;Description automatically generated">
            <a:extLst>
              <a:ext uri="{FF2B5EF4-FFF2-40B4-BE49-F238E27FC236}">
                <a16:creationId xmlns:a16="http://schemas.microsoft.com/office/drawing/2014/main" id="{F8F9E893-3A44-48EE-9965-DD87D474F5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36" y="327024"/>
            <a:ext cx="11698964" cy="7121525"/>
          </a:xfrm>
        </p:spPr>
      </p:pic>
    </p:spTree>
    <p:extLst>
      <p:ext uri="{BB962C8B-B14F-4D97-AF65-F5344CB8AC3E}">
        <p14:creationId xmlns:p14="http://schemas.microsoft.com/office/powerpoint/2010/main" val="30154402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3B8A2-9C1C-4C51-AF5F-7B12C1278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logo&#10;&#10;Description automatically generated">
            <a:extLst>
              <a:ext uri="{FF2B5EF4-FFF2-40B4-BE49-F238E27FC236}">
                <a16:creationId xmlns:a16="http://schemas.microsoft.com/office/drawing/2014/main" id="{6561C0F4-5784-4B6B-8DD2-3C9E7E8B1A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73" y="288924"/>
            <a:ext cx="11701227" cy="8397876"/>
          </a:xfrm>
        </p:spPr>
      </p:pic>
    </p:spTree>
    <p:extLst>
      <p:ext uri="{BB962C8B-B14F-4D97-AF65-F5344CB8AC3E}">
        <p14:creationId xmlns:p14="http://schemas.microsoft.com/office/powerpoint/2010/main" val="42594711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6124E-0CF4-4749-886B-ABA9A0708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group of people around each other&#10;&#10;Description automatically generated">
            <a:extLst>
              <a:ext uri="{FF2B5EF4-FFF2-40B4-BE49-F238E27FC236}">
                <a16:creationId xmlns:a16="http://schemas.microsoft.com/office/drawing/2014/main" id="{49CA4BAC-A857-4F07-BC31-B36AE3C77C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86" y="206374"/>
            <a:ext cx="11356064" cy="8594725"/>
          </a:xfrm>
        </p:spPr>
      </p:pic>
    </p:spTree>
    <p:extLst>
      <p:ext uri="{BB962C8B-B14F-4D97-AF65-F5344CB8AC3E}">
        <p14:creationId xmlns:p14="http://schemas.microsoft.com/office/powerpoint/2010/main" val="25330208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B9E8F-4466-4603-A169-F66772D43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logo&#10;&#10;Description automatically generated">
            <a:extLst>
              <a:ext uri="{FF2B5EF4-FFF2-40B4-BE49-F238E27FC236}">
                <a16:creationId xmlns:a16="http://schemas.microsoft.com/office/drawing/2014/main" id="{47FC7E21-8245-46FC-A1C8-581A7142AB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2314" y="0"/>
            <a:ext cx="13013414" cy="8934450"/>
          </a:xfrm>
        </p:spPr>
      </p:pic>
    </p:spTree>
    <p:extLst>
      <p:ext uri="{BB962C8B-B14F-4D97-AF65-F5344CB8AC3E}">
        <p14:creationId xmlns:p14="http://schemas.microsoft.com/office/powerpoint/2010/main" val="22413705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FBE76-A99A-4886-88D3-6450AFBB5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5ED65A-656D-4674-906B-D29387F92E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542" y="170016"/>
            <a:ext cx="12304542" cy="6836941"/>
          </a:xfrm>
        </p:spPr>
      </p:pic>
    </p:spTree>
    <p:extLst>
      <p:ext uri="{BB962C8B-B14F-4D97-AF65-F5344CB8AC3E}">
        <p14:creationId xmlns:p14="http://schemas.microsoft.com/office/powerpoint/2010/main" val="23180237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6FE07-B5BC-41B1-9FFA-17A5B8504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, tree, flower&#10;&#10;Description automatically generated">
            <a:extLst>
              <a:ext uri="{FF2B5EF4-FFF2-40B4-BE49-F238E27FC236}">
                <a16:creationId xmlns:a16="http://schemas.microsoft.com/office/drawing/2014/main" id="{76086BD8-4170-42C8-8B43-E146DA4878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01" y="206864"/>
            <a:ext cx="11502602" cy="7389690"/>
          </a:xfrm>
        </p:spPr>
      </p:pic>
    </p:spTree>
    <p:extLst>
      <p:ext uri="{BB962C8B-B14F-4D97-AF65-F5344CB8AC3E}">
        <p14:creationId xmlns:p14="http://schemas.microsoft.com/office/powerpoint/2010/main" val="15690353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B0655-79AB-4E2A-95A0-B38EC6A35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&#10;&#10;Description automatically generated">
            <a:extLst>
              <a:ext uri="{FF2B5EF4-FFF2-40B4-BE49-F238E27FC236}">
                <a16:creationId xmlns:a16="http://schemas.microsoft.com/office/drawing/2014/main" id="{C96DCFCE-83E4-4352-A2DE-AD6E4C1358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04" y="137502"/>
            <a:ext cx="11263451" cy="7824812"/>
          </a:xfrm>
        </p:spPr>
      </p:pic>
    </p:spTree>
    <p:extLst>
      <p:ext uri="{BB962C8B-B14F-4D97-AF65-F5344CB8AC3E}">
        <p14:creationId xmlns:p14="http://schemas.microsoft.com/office/powerpoint/2010/main" val="1068913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ECE74-4492-4F93-A521-E1C47DCD3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, flower, tree&#10;&#10;Description automatically generated">
            <a:extLst>
              <a:ext uri="{FF2B5EF4-FFF2-40B4-BE49-F238E27FC236}">
                <a16:creationId xmlns:a16="http://schemas.microsoft.com/office/drawing/2014/main" id="{C0686283-741A-42A2-AFE6-94B4D3508B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6"/>
            <a:ext cx="12192000" cy="6492874"/>
          </a:xfrm>
        </p:spPr>
      </p:pic>
    </p:spTree>
    <p:extLst>
      <p:ext uri="{BB962C8B-B14F-4D97-AF65-F5344CB8AC3E}">
        <p14:creationId xmlns:p14="http://schemas.microsoft.com/office/powerpoint/2010/main" val="504461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41FCE-BC89-4BD5-92AD-1396A4B41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, flower&#10;&#10;Description automatically generated">
            <a:extLst>
              <a:ext uri="{FF2B5EF4-FFF2-40B4-BE49-F238E27FC236}">
                <a16:creationId xmlns:a16="http://schemas.microsoft.com/office/drawing/2014/main" id="{83AE77BE-D9EE-4BE0-9B50-19B032007C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74" y="10550"/>
            <a:ext cx="11347858" cy="7951763"/>
          </a:xfrm>
        </p:spPr>
      </p:pic>
    </p:spTree>
    <p:extLst>
      <p:ext uri="{BB962C8B-B14F-4D97-AF65-F5344CB8AC3E}">
        <p14:creationId xmlns:p14="http://schemas.microsoft.com/office/powerpoint/2010/main" val="40827137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1D1DB-A836-46B7-B8EB-F2E09768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person&#10;&#10;Description automatically generated">
            <a:extLst>
              <a:ext uri="{FF2B5EF4-FFF2-40B4-BE49-F238E27FC236}">
                <a16:creationId xmlns:a16="http://schemas.microsoft.com/office/drawing/2014/main" id="{FA10C69B-962D-494F-BFAD-DC035247A0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72" y="137502"/>
            <a:ext cx="11708928" cy="9406548"/>
          </a:xfrm>
        </p:spPr>
      </p:pic>
    </p:spTree>
    <p:extLst>
      <p:ext uri="{BB962C8B-B14F-4D97-AF65-F5344CB8AC3E}">
        <p14:creationId xmlns:p14="http://schemas.microsoft.com/office/powerpoint/2010/main" val="4715531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DEEAE-9A1C-4074-ABCD-061B407B6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CA8C3183-F1BB-4ED4-98C8-377AE94AF3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73" y="76200"/>
            <a:ext cx="11891727" cy="8648700"/>
          </a:xfrm>
        </p:spPr>
      </p:pic>
    </p:spTree>
    <p:extLst>
      <p:ext uri="{BB962C8B-B14F-4D97-AF65-F5344CB8AC3E}">
        <p14:creationId xmlns:p14="http://schemas.microsoft.com/office/powerpoint/2010/main" val="31063707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C90EF-B7A2-4D3A-A59B-C67F626B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, flower, tree&#10;&#10;Description automatically generated">
            <a:extLst>
              <a:ext uri="{FF2B5EF4-FFF2-40B4-BE49-F238E27FC236}">
                <a16:creationId xmlns:a16="http://schemas.microsoft.com/office/drawing/2014/main" id="{11A530AD-27F8-4826-9102-9622E379C6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12515850" cy="8858250"/>
          </a:xfrm>
        </p:spPr>
      </p:pic>
    </p:spTree>
    <p:extLst>
      <p:ext uri="{BB962C8B-B14F-4D97-AF65-F5344CB8AC3E}">
        <p14:creationId xmlns:p14="http://schemas.microsoft.com/office/powerpoint/2010/main" val="2312278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E84A2-2612-4F01-B883-49F5B6AB2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social media photo of a person&#10;&#10;Description automatically generated">
            <a:extLst>
              <a:ext uri="{FF2B5EF4-FFF2-40B4-BE49-F238E27FC236}">
                <a16:creationId xmlns:a16="http://schemas.microsoft.com/office/drawing/2014/main" id="{123416B6-89F2-4369-83C8-EE7E570CA7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5"/>
            <a:ext cx="12337366" cy="7444984"/>
          </a:xfrm>
        </p:spPr>
      </p:pic>
    </p:spTree>
    <p:extLst>
      <p:ext uri="{BB962C8B-B14F-4D97-AF65-F5344CB8AC3E}">
        <p14:creationId xmlns:p14="http://schemas.microsoft.com/office/powerpoint/2010/main" val="31746043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EFF70-8CCE-42CD-98F3-F57F31216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, flower, tree&#10;&#10;Description automatically generated">
            <a:extLst>
              <a:ext uri="{FF2B5EF4-FFF2-40B4-BE49-F238E27FC236}">
                <a16:creationId xmlns:a16="http://schemas.microsoft.com/office/drawing/2014/main" id="{132694A1-B186-4A62-B669-614355B3D2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82" y="154108"/>
            <a:ext cx="12018418" cy="7540919"/>
          </a:xfrm>
        </p:spPr>
      </p:pic>
    </p:spTree>
    <p:extLst>
      <p:ext uri="{BB962C8B-B14F-4D97-AF65-F5344CB8AC3E}">
        <p14:creationId xmlns:p14="http://schemas.microsoft.com/office/powerpoint/2010/main" val="1819177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447C2-1960-4AFC-90C9-4A3929D01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F334056-BA14-4E99-9A3C-C75FFF1D50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73" y="137502"/>
            <a:ext cx="11891727" cy="6720498"/>
          </a:xfrm>
        </p:spPr>
      </p:pic>
    </p:spTree>
    <p:extLst>
      <p:ext uri="{BB962C8B-B14F-4D97-AF65-F5344CB8AC3E}">
        <p14:creationId xmlns:p14="http://schemas.microsoft.com/office/powerpoint/2010/main" val="81194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2B21C-5031-45F4-A93D-197EC5976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2C4C1A7-460A-40CF-ACD1-B73E75D742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50" y="365124"/>
            <a:ext cx="11882430" cy="7759339"/>
          </a:xfrm>
        </p:spPr>
      </p:pic>
    </p:spTree>
    <p:extLst>
      <p:ext uri="{BB962C8B-B14F-4D97-AF65-F5344CB8AC3E}">
        <p14:creationId xmlns:p14="http://schemas.microsoft.com/office/powerpoint/2010/main" val="98900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98144-6016-4E02-8ED6-D5D2F8482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bird, flower&#10;&#10;Description automatically generated">
            <a:extLst>
              <a:ext uri="{FF2B5EF4-FFF2-40B4-BE49-F238E27FC236}">
                <a16:creationId xmlns:a16="http://schemas.microsoft.com/office/drawing/2014/main" id="{F398B12B-A06F-432C-A50F-2E071B3E30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6" y="257956"/>
            <a:ext cx="11591777" cy="7085379"/>
          </a:xfrm>
        </p:spPr>
      </p:pic>
    </p:spTree>
    <p:extLst>
      <p:ext uri="{BB962C8B-B14F-4D97-AF65-F5344CB8AC3E}">
        <p14:creationId xmlns:p14="http://schemas.microsoft.com/office/powerpoint/2010/main" val="1394277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3A380-4017-4D17-AF20-0ED3F06EE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2934411-2EAB-4169-B9DB-5BB2BE7057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225084"/>
            <a:ext cx="12195663" cy="7019778"/>
          </a:xfrm>
        </p:spPr>
      </p:pic>
    </p:spTree>
    <p:extLst>
      <p:ext uri="{BB962C8B-B14F-4D97-AF65-F5344CB8AC3E}">
        <p14:creationId xmlns:p14="http://schemas.microsoft.com/office/powerpoint/2010/main" val="2441962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42331-1E7F-4A54-887A-5C820C550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BCE832BB-EC46-43E5-8777-ED2404DAE8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17" y="0"/>
            <a:ext cx="12135649" cy="7617497"/>
          </a:xfrm>
        </p:spPr>
      </p:pic>
    </p:spTree>
    <p:extLst>
      <p:ext uri="{BB962C8B-B14F-4D97-AF65-F5344CB8AC3E}">
        <p14:creationId xmlns:p14="http://schemas.microsoft.com/office/powerpoint/2010/main" val="1933949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D11AE-8E8E-4045-8AF4-A752AAB4A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person, sitting, holding, woman&#10;&#10;Description automatically generated">
            <a:extLst>
              <a:ext uri="{FF2B5EF4-FFF2-40B4-BE49-F238E27FC236}">
                <a16:creationId xmlns:a16="http://schemas.microsoft.com/office/drawing/2014/main" id="{7A9BB23D-A852-4D4D-B53B-85E34D1A4A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652" y="-1"/>
            <a:ext cx="12482651" cy="7663543"/>
          </a:xfrm>
        </p:spPr>
      </p:pic>
    </p:spTree>
    <p:extLst>
      <p:ext uri="{BB962C8B-B14F-4D97-AF65-F5344CB8AC3E}">
        <p14:creationId xmlns:p14="http://schemas.microsoft.com/office/powerpoint/2010/main" val="720166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 wattoo</dc:creator>
  <cp:lastModifiedBy>h wattoo</cp:lastModifiedBy>
  <cp:revision>3</cp:revision>
  <dcterms:created xsi:type="dcterms:W3CDTF">2019-11-21T07:44:51Z</dcterms:created>
  <dcterms:modified xsi:type="dcterms:W3CDTF">2019-11-21T08:16:24Z</dcterms:modified>
</cp:coreProperties>
</file>