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68" r:id="rId7"/>
    <p:sldId id="265" r:id="rId8"/>
    <p:sldId id="264" r:id="rId9"/>
    <p:sldId id="263" r:id="rId10"/>
    <p:sldId id="260" r:id="rId11"/>
    <p:sldId id="270" r:id="rId12"/>
    <p:sldId id="262" r:id="rId13"/>
    <p:sldId id="261" r:id="rId14"/>
    <p:sldId id="269" r:id="rId15"/>
    <p:sldId id="259" r:id="rId16"/>
    <p:sldId id="271" r:id="rId17"/>
    <p:sldId id="272" r:id="rId18"/>
    <p:sldId id="274" r:id="rId19"/>
    <p:sldId id="275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CDE60-5115-435F-9CE7-888456A214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A409E5-993C-4535-B72D-5D639E14C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AFFDE-5F36-4145-8F65-70B7BE81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94016-D2B8-4E73-A8E6-ABAADF258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443ED-EB00-4845-9F93-5040EBD10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71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77BF6-BC73-4929-96D3-29CEB34AB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11FE19-69F3-4E10-949C-4020F00CF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1F09DB-44C6-46FC-9F7B-55A9DF980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86CEA8-BF8E-432F-B667-2797D3C23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F2A96-AA10-45A0-B80F-2C0A9F95A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16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64DA63-BD78-4869-AB16-F9CA2AC73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9D1206-64BD-4F95-BE72-B9FFD1988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3E07E-4C8C-4E94-9230-721C0766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A59E5-297F-45F2-9475-D304B96B9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2E9FE5-53D3-473D-96FF-D7BED3C6D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3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9E720-52C2-4E02-A58C-0E3E531B3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64EBF-7F8E-45A2-BE69-63C83DD36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B0414-C960-4A68-9FEA-03693FE3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5488C-AFF0-4C1D-8278-67A14671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86932E-0319-4359-B3F2-751D6EC8D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2294C-76A0-4A76-9C93-093947C98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85499-2465-4965-981B-8574E6A61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1215-0B6F-4A63-8748-85D5F6358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C1263-C16A-4731-9B42-8553E0ACC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0AAB2-B1C4-49C2-B483-911BB7F6C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99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4D248-AD67-4BE5-B04A-A7A214B6A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D22C5-16A1-4E68-AC02-31F77CFAE6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852D3B-C477-4439-97C6-4F0EE11B3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05ED2-2EE9-4B14-8EB4-4B6837E8B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926C23-BDA1-4F58-B69C-AD2CAEF42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23E5EB-B912-4990-86B6-064FEF314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29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4570F-7431-4D65-96E6-0D73B733E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3ECA4-7EB6-4EEC-A8F8-FAD5E44BA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7CC7E2-BABB-4A3C-91F0-4FA5AB9BC3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CC29B8-BACF-47F1-B73A-90384B0FF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9F6E6D-C25E-477F-993E-B12D7C1AD9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812DF3-04D8-465B-9FE1-E8248DF6A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6C669D-7528-4FE1-BC5F-5AF694A72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6AA388-D888-4019-BC45-BF83D63A0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182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17EDF-E42E-4E10-AA1F-083C0DA0B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5896E7-CE91-44F2-8400-1FA417944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DE2927-9541-492B-A191-24E9008A7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A37ECB-9F9F-49F3-8707-1DA8B9FAD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386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73A19A-F8AF-4713-BE78-8FDC8BB6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4764F9-AF6F-4FA7-A3A5-81064B44E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4AFF15-762E-4467-9FEC-8B59AD18B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590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47EC4-C2BA-4FB7-BCED-D0FC29ED4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17114-826B-4107-ACB7-A679198EA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AC104F-D051-4DD2-BAD4-03CBBB295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0F6113-AB30-433F-A7DC-99CE17741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8E3EB1-FFF5-4E8C-9D50-A56B92B57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C4E6B4-7B5A-452F-A8D9-3A6B65EC7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1AD3F-A54C-4080-BDF7-565D46F71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47CB69-6B59-4539-990C-94773E3B6B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F59D4-8C26-4CAA-ABB9-274066FA0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70A6F-D853-4CCE-AA1E-7CD4D499A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ADD646-5BE7-4046-94C8-6D060362E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0A8D00-8D0F-4887-84F7-4B5AB477F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65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49AA00-995A-4316-85DC-86D1AE415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110C14-A6F6-48B6-BB1C-9E0799BE9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825C5-CC5A-40D7-A2BD-CD511239A4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0E77D-EC05-4A1C-9EBD-C5ACE5D2B25C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866D8A-CDDE-4C5A-8ED3-67C079625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8BECF-AC5D-412B-B8D2-741D59BF7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66194-0C25-4456-8791-AAB885610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35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93A35-AE25-4EAB-AE4F-E7DF8E10C3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24F07D-FBAC-4FEB-B837-9191FCCF2C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893A93-A8AC-43EB-BCA7-E097B2425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68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97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3A891-E194-4316-904D-E1DCE529D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57001FA5-115C-4DB1-961A-D6C170E24D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94836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AD3F8-49B6-4342-859B-F8AF93D88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2F165E1-6B50-4089-8C10-6FBC6880C0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4224"/>
            <a:ext cx="12192000" cy="6646985"/>
          </a:xfrm>
        </p:spPr>
      </p:pic>
    </p:spTree>
    <p:extLst>
      <p:ext uri="{BB962C8B-B14F-4D97-AF65-F5344CB8AC3E}">
        <p14:creationId xmlns:p14="http://schemas.microsoft.com/office/powerpoint/2010/main" val="217804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2DA1E-6939-484A-A5AF-2F467AA12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233BC2-35E2-4BAF-9BB9-1F576A2C55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05711"/>
          </a:xfrm>
        </p:spPr>
      </p:pic>
    </p:spTree>
    <p:extLst>
      <p:ext uri="{BB962C8B-B14F-4D97-AF65-F5344CB8AC3E}">
        <p14:creationId xmlns:p14="http://schemas.microsoft.com/office/powerpoint/2010/main" val="2549752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B1EA0-352E-4921-8EAE-A83068E80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AEE82D47-213D-4A56-B0EA-FBD252B35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7839"/>
            <a:ext cx="12192001" cy="6879101"/>
          </a:xfrm>
        </p:spPr>
      </p:pic>
    </p:spTree>
    <p:extLst>
      <p:ext uri="{BB962C8B-B14F-4D97-AF65-F5344CB8AC3E}">
        <p14:creationId xmlns:p14="http://schemas.microsoft.com/office/powerpoint/2010/main" val="224340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33AC1-82D1-431B-AAD3-42178B015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AC1EA25-4231-4356-B1B9-410619EB01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270"/>
            <a:ext cx="12192000" cy="6566730"/>
          </a:xfrm>
        </p:spPr>
      </p:pic>
    </p:spTree>
    <p:extLst>
      <p:ext uri="{BB962C8B-B14F-4D97-AF65-F5344CB8AC3E}">
        <p14:creationId xmlns:p14="http://schemas.microsoft.com/office/powerpoint/2010/main" val="1750508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4FABE-A543-4352-AE4E-C637490D0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612515-5A7F-4039-B8BE-2C4A8D5A55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748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D672D-1A6A-4261-B037-DBE7FDECB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kids posing for a photo&#10;&#10;Description automatically generated">
            <a:extLst>
              <a:ext uri="{FF2B5EF4-FFF2-40B4-BE49-F238E27FC236}">
                <a16:creationId xmlns:a16="http://schemas.microsoft.com/office/drawing/2014/main" id="{28D7A66F-A847-4F32-B2E0-D0063D0817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908"/>
            <a:ext cx="12192000" cy="7269480"/>
          </a:xfrm>
        </p:spPr>
      </p:pic>
    </p:spTree>
    <p:extLst>
      <p:ext uri="{BB962C8B-B14F-4D97-AF65-F5344CB8AC3E}">
        <p14:creationId xmlns:p14="http://schemas.microsoft.com/office/powerpoint/2010/main" val="572219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6B7E1-BE56-4750-97AC-38BD2A72B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8692239-20B2-4826-955C-DC79305B6E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1907"/>
            <a:ext cx="12192001" cy="6625883"/>
          </a:xfrm>
        </p:spPr>
      </p:pic>
    </p:spTree>
    <p:extLst>
      <p:ext uri="{BB962C8B-B14F-4D97-AF65-F5344CB8AC3E}">
        <p14:creationId xmlns:p14="http://schemas.microsoft.com/office/powerpoint/2010/main" val="267576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CCB64-1B3C-4734-9E57-AF1B1F478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220FE48-0B0A-4637-B747-FA4C6819D6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843804" cy="7465793"/>
          </a:xfrm>
        </p:spPr>
      </p:pic>
    </p:spTree>
    <p:extLst>
      <p:ext uri="{BB962C8B-B14F-4D97-AF65-F5344CB8AC3E}">
        <p14:creationId xmlns:p14="http://schemas.microsoft.com/office/powerpoint/2010/main" val="3714184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769E3-F546-4D94-BBC0-DE2A83A74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832A85BD-8D08-4840-B357-264002CB8C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569"/>
            <a:ext cx="12337366" cy="6921305"/>
          </a:xfrm>
        </p:spPr>
      </p:pic>
    </p:spTree>
    <p:extLst>
      <p:ext uri="{BB962C8B-B14F-4D97-AF65-F5344CB8AC3E}">
        <p14:creationId xmlns:p14="http://schemas.microsoft.com/office/powerpoint/2010/main" val="392687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05BF1-68E3-4D4B-B5EF-25A35CF48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E3854738-15B5-4A4A-B161-99F6C1884B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469945"/>
          </a:xfrm>
        </p:spPr>
      </p:pic>
    </p:spTree>
    <p:extLst>
      <p:ext uri="{BB962C8B-B14F-4D97-AF65-F5344CB8AC3E}">
        <p14:creationId xmlns:p14="http://schemas.microsoft.com/office/powerpoint/2010/main" val="1926858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16928-9FC0-48BE-82EA-E9D182A80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the side of a building&#10;&#10;Description automatically generated">
            <a:extLst>
              <a:ext uri="{FF2B5EF4-FFF2-40B4-BE49-F238E27FC236}">
                <a16:creationId xmlns:a16="http://schemas.microsoft.com/office/drawing/2014/main" id="{4ECAE2BE-1648-40DB-BEFF-04364818E3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543"/>
            <a:ext cx="12192000" cy="6773594"/>
          </a:xfrm>
        </p:spPr>
      </p:pic>
    </p:spTree>
    <p:extLst>
      <p:ext uri="{BB962C8B-B14F-4D97-AF65-F5344CB8AC3E}">
        <p14:creationId xmlns:p14="http://schemas.microsoft.com/office/powerpoint/2010/main" val="2866931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B4CB5-EDF2-499D-A202-94B699123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EE0E9498-29D5-45C9-8464-AE813E647F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422" y="0"/>
            <a:ext cx="12351434" cy="7215420"/>
          </a:xfrm>
        </p:spPr>
      </p:pic>
    </p:spTree>
    <p:extLst>
      <p:ext uri="{BB962C8B-B14F-4D97-AF65-F5344CB8AC3E}">
        <p14:creationId xmlns:p14="http://schemas.microsoft.com/office/powerpoint/2010/main" val="3379799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472E1-7396-4B9E-8035-44A5ED3BD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the side of a building&#10;&#10;Description automatically generated">
            <a:extLst>
              <a:ext uri="{FF2B5EF4-FFF2-40B4-BE49-F238E27FC236}">
                <a16:creationId xmlns:a16="http://schemas.microsoft.com/office/drawing/2014/main" id="{4FCAD364-3AA7-492F-A9F5-40855B7C02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85"/>
            <a:ext cx="12192000" cy="7648001"/>
          </a:xfrm>
        </p:spPr>
      </p:pic>
    </p:spTree>
    <p:extLst>
      <p:ext uri="{BB962C8B-B14F-4D97-AF65-F5344CB8AC3E}">
        <p14:creationId xmlns:p14="http://schemas.microsoft.com/office/powerpoint/2010/main" val="4089552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B87F6-FB06-462D-B0D6-26A9EC8D7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text&#10;&#10;Description automatically generated">
            <a:extLst>
              <a:ext uri="{FF2B5EF4-FFF2-40B4-BE49-F238E27FC236}">
                <a16:creationId xmlns:a16="http://schemas.microsoft.com/office/drawing/2014/main" id="{E61583B0-DCCF-42A8-8055-4A268A7904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895" y="330591"/>
            <a:ext cx="12351433" cy="7468639"/>
          </a:xfrm>
        </p:spPr>
      </p:pic>
    </p:spTree>
    <p:extLst>
      <p:ext uri="{BB962C8B-B14F-4D97-AF65-F5344CB8AC3E}">
        <p14:creationId xmlns:p14="http://schemas.microsoft.com/office/powerpoint/2010/main" val="2957571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D8152-85CA-440F-B972-7E264AE06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6932EBD2-19B3-4F83-B0DE-B5ECCABC33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6" y="149017"/>
            <a:ext cx="12162123" cy="6708983"/>
          </a:xfrm>
        </p:spPr>
      </p:pic>
    </p:spTree>
    <p:extLst>
      <p:ext uri="{BB962C8B-B14F-4D97-AF65-F5344CB8AC3E}">
        <p14:creationId xmlns:p14="http://schemas.microsoft.com/office/powerpoint/2010/main" val="4200819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DC290-EDB8-4736-9AC8-996838328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568011-E5AF-4552-8C5E-80162BBDD4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323297" cy="6845140"/>
          </a:xfrm>
        </p:spPr>
      </p:pic>
    </p:spTree>
    <p:extLst>
      <p:ext uri="{BB962C8B-B14F-4D97-AF65-F5344CB8AC3E}">
        <p14:creationId xmlns:p14="http://schemas.microsoft.com/office/powerpoint/2010/main" val="3781695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62207-96D5-4A06-B322-E143199CC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building&#10;&#10;Description automatically generated">
            <a:extLst>
              <a:ext uri="{FF2B5EF4-FFF2-40B4-BE49-F238E27FC236}">
                <a16:creationId xmlns:a16="http://schemas.microsoft.com/office/drawing/2014/main" id="{83E16C67-1FD3-4B77-B0CF-643346CE5B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5124"/>
            <a:ext cx="12192001" cy="6425419"/>
          </a:xfrm>
        </p:spPr>
      </p:pic>
    </p:spTree>
    <p:extLst>
      <p:ext uri="{BB962C8B-B14F-4D97-AF65-F5344CB8AC3E}">
        <p14:creationId xmlns:p14="http://schemas.microsoft.com/office/powerpoint/2010/main" val="3381268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63B35-0200-4969-A7F9-92033B870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 screen with text&#10;&#10;Description automatically generated">
            <a:extLst>
              <a:ext uri="{FF2B5EF4-FFF2-40B4-BE49-F238E27FC236}">
                <a16:creationId xmlns:a16="http://schemas.microsoft.com/office/drawing/2014/main" id="{106EEE1E-3C8A-4057-871D-A28382A07F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675"/>
            <a:ext cx="12192000" cy="6509825"/>
          </a:xfrm>
        </p:spPr>
      </p:pic>
    </p:spTree>
    <p:extLst>
      <p:ext uri="{BB962C8B-B14F-4D97-AF65-F5344CB8AC3E}">
        <p14:creationId xmlns:p14="http://schemas.microsoft.com/office/powerpoint/2010/main" val="472845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 wattoo</dc:creator>
  <cp:lastModifiedBy>h wattoo</cp:lastModifiedBy>
  <cp:revision>2</cp:revision>
  <dcterms:created xsi:type="dcterms:W3CDTF">2019-11-21T07:30:46Z</dcterms:created>
  <dcterms:modified xsi:type="dcterms:W3CDTF">2019-11-21T07:44:37Z</dcterms:modified>
</cp:coreProperties>
</file>