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6" r:id="rId19"/>
    <p:sldId id="284" r:id="rId20"/>
    <p:sldId id="281" r:id="rId21"/>
    <p:sldId id="283" r:id="rId22"/>
    <p:sldId id="282" r:id="rId23"/>
    <p:sldId id="280" r:id="rId24"/>
    <p:sldId id="277" r:id="rId25"/>
    <p:sldId id="279" r:id="rId26"/>
    <p:sldId id="278" r:id="rId27"/>
    <p:sldId id="272" r:id="rId28"/>
    <p:sldId id="274" r:id="rId29"/>
    <p:sldId id="273" r:id="rId30"/>
    <p:sldId id="285" r:id="rId31"/>
    <p:sldId id="286" r:id="rId32"/>
    <p:sldId id="287" r:id="rId33"/>
    <p:sldId id="288" r:id="rId34"/>
    <p:sldId id="291" r:id="rId35"/>
    <p:sldId id="289" r:id="rId36"/>
    <p:sldId id="29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83299-FE75-4F2D-8775-9AE3A669E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4EF6CA-A3E5-4BA1-AFC2-E927EC7855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F581B-C0E1-4A4D-91DB-A7B71AD7E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C8FED-A4EB-4E21-84F9-89D5F45E3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7FCA8-6A34-47F2-BF10-8E9A9B4B3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1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D26D1-5AB4-4B91-B05A-BA03D040E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C9447-57BA-42F6-83E9-E180385D33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64FB0-235B-4F1D-B835-E479F1D6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1FDF5-26C9-4327-B077-20C87E9A3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393D9-EFBD-41F8-83E1-FFC08494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644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36DEB2-9575-4AD9-A552-3677721737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9C945-DB67-4C60-A5B6-F55AAFB7D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F9217-8ED6-47CC-9F24-C4CB4383F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03DF7-8CBC-403E-BC96-02A8C4925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1BC31-331D-4405-BDB5-CCA58270C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B21D9-D387-4E56-9DCB-734105DAA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AB7C7-BD98-4DBC-9683-8C7FB46A9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E386B-AC9B-4637-AE88-5BABC0B9A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83F09-DC0C-4DF6-B235-56791A90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3745B-03C1-459B-A584-80FE036F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05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AF260-11EE-48EE-8A3D-73BDCBF9E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9EEC62-1629-4505-8D67-B43AF22ED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0B0CE-2493-4252-BA4E-FBC02ABAA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55929-FED3-4AF1-9692-44BC3EE7E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F9F01-711A-4F52-A935-03FE5BC26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66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9B27B-0608-49A8-9BDC-B24239538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76A3-A361-4FC9-B9B1-A89D568886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E4EAB-9D8D-4BB3-9203-26CA69332C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80668-CC1C-48AC-8BC9-BEBF56DDB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18010C-D9C0-4D5E-94DB-0824AC15D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5581C0-5DCC-415F-8019-082E050B7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23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1DE42-61AE-4D5E-8FA8-3DE237BA6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D549D-688B-4483-A47F-BD07B7E8B0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18543A-9E9B-4B04-80B4-A79B1019B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E69760-9022-455B-8858-0E5F707ED3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E68C84-E3FB-41F6-9C9E-461A3E5A2E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54B6C4-F8C2-4854-B2D9-1CB50DB02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F77504-4082-4498-BB1D-68DA36086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A0BC8D-4143-4407-9DD8-4873284C2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51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649A8-364C-4E9A-8AD3-02A15626D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8862E6-ED33-4C1B-9C32-DED3FA6BD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A3F107-1077-4BE5-AF24-8FAF09011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676535-533B-4AF1-9076-B2DAD3B99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949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46454A-CAE8-421B-9C0F-CF8EE6254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AC12E9-3AC1-4234-BAF5-EDD30150C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85767-8043-425A-B1ED-490BFCA6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0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99EA8-7F4A-420E-88BC-69D3078AA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806AF-0704-4C5C-9CD6-8D9A9E697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7B3F4E-534E-45E1-A37F-2D96FB412F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9086B5-3328-4831-975E-1020ECADD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A42BC8-6BC6-4313-BA21-5D367D8A5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EFAE0-529B-419E-991A-B907631C6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20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6105C-3766-4342-B811-AB7909A6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A4B878-B0EF-459B-A3A3-F189F252C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2987C7-1A74-4AAA-BE0E-6C6630AFE0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20F2E-4DBE-4B09-A69C-3908A75D6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75B333-B5D1-4226-B0E8-04A1CFF2A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31B866-F00E-4CB0-8ACB-CC8EF2D1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20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E2B635-671D-42E7-834A-21C1CEFCF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6C884-C37D-4C0B-AAAC-8947D51AC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51B62-88B3-4F10-8F6E-0BEBF674B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93C9F-F400-43F6-8FC6-417B621B8373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4FD87-9AB6-4F3E-AC7F-7AF43D833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73EA6-F95D-42D3-87B9-F9FCC2BC8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31C1A-182A-43A8-94BD-8B5BD19D0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4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blue background&#10;&#10;Description automatically generated">
            <a:extLst>
              <a:ext uri="{FF2B5EF4-FFF2-40B4-BE49-F238E27FC236}">
                <a16:creationId xmlns:a16="http://schemas.microsoft.com/office/drawing/2014/main" id="{9676D901-BC78-4E0C-BB5E-7DD2B097C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8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305C7-367E-4D85-848C-1C52810F8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6904813-9743-4F6F-8A0B-01F881A676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846483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91850-1182-49F5-B4C8-16AC6BDFF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26C783-1AC7-4914-A3E3-C9A8FBEC08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197102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4D7B-E061-4457-B679-582B4FEEE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CA2C28A-FB8E-4BE8-A832-456BA9E75B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407306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FC92-F2AE-4BEF-B91B-CD55583CC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CB78D82-B09F-47E4-AA81-7ABE6CCFAF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" y="0"/>
            <a:ext cx="12187752" cy="6857999"/>
          </a:xfrm>
        </p:spPr>
      </p:pic>
    </p:spTree>
    <p:extLst>
      <p:ext uri="{BB962C8B-B14F-4D97-AF65-F5344CB8AC3E}">
        <p14:creationId xmlns:p14="http://schemas.microsoft.com/office/powerpoint/2010/main" val="1276173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D24B-7CB9-43A6-8782-7EB69C93E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48AEEB2-9C79-4491-ABB8-F06CA5BA29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410334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87441-C5DE-452A-9178-F1C37D876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2248A72-896B-4B08-B411-8C2BD5A9B5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1605905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A8FA1-12F3-4784-8FDA-5B5CE222B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9C511AC-C524-453B-A130-1393C2EA8E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0"/>
            <a:ext cx="12000250" cy="6752492"/>
          </a:xfrm>
        </p:spPr>
      </p:pic>
    </p:spTree>
    <p:extLst>
      <p:ext uri="{BB962C8B-B14F-4D97-AF65-F5344CB8AC3E}">
        <p14:creationId xmlns:p14="http://schemas.microsoft.com/office/powerpoint/2010/main" val="347599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1A7A9-0223-495A-8C6B-F2C6FAA92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AA7098E-58D0-47F0-B551-94EE98EFDB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837756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CAA30-E626-4476-88E2-10889C538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n animal&#10;&#10;Description automatically generated">
            <a:extLst>
              <a:ext uri="{FF2B5EF4-FFF2-40B4-BE49-F238E27FC236}">
                <a16:creationId xmlns:a16="http://schemas.microsoft.com/office/drawing/2014/main" id="{81CCA771-0676-43D1-A1BE-18324AC290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383331" cy="6968050"/>
          </a:xfrm>
        </p:spPr>
      </p:pic>
    </p:spTree>
    <p:extLst>
      <p:ext uri="{BB962C8B-B14F-4D97-AF65-F5344CB8AC3E}">
        <p14:creationId xmlns:p14="http://schemas.microsoft.com/office/powerpoint/2010/main" val="3682077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5C082-5EA8-47DD-A389-84326DE2E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ED4B96B-0EDB-46EA-99C4-79FD31C7F1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146898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E8ED647A-6DF8-41DD-A7FA-DE2123550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4"/>
            <a:ext cx="12189876" cy="685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96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ADD5D-41C4-408D-AA1B-B5DDD71D6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1471A15B-6205-4006-A1C8-4A8D4E2833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1428704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98541-B738-4401-A028-F8D0A493D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A267C84-798C-48EC-A76B-BE3A5E35F6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400565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814F3-5238-4731-9584-94588C66B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2CD1200-BB1D-4512-9778-6F87B24C51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3568848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749CC-B418-49FA-ACB6-6602A7C74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210EE041-CFE8-40C2-8C52-66A4015096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4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148525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7B7E-E45B-4D62-B9FA-C9C7E8BB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5F08F8-670D-4AC4-B445-925FC278F8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7755" cy="6858000"/>
          </a:xfrm>
        </p:spPr>
      </p:pic>
    </p:spTree>
    <p:extLst>
      <p:ext uri="{BB962C8B-B14F-4D97-AF65-F5344CB8AC3E}">
        <p14:creationId xmlns:p14="http://schemas.microsoft.com/office/powerpoint/2010/main" val="2579194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3752D-6DB9-47EC-B802-433AE4B16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0A9CBD2-1BD4-4EB0-85B4-13D5AEB25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4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3529529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28A3E-F9EE-4471-8E4A-AFFB571B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0145C4-4643-46E3-939D-839024FB8D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12833441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B52C7-AA4F-4D15-BBCD-91D6C4EF0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E25984-7CF5-41ED-9824-443235A73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671342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DE74C-D3A1-40A9-8575-EB0F29F6B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1F4409F-47B7-4958-A125-A9C039538D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2056759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869C-F1C9-4EAE-B2AA-0777EF3B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1EE5717-9B40-4BB3-BBFC-76F12B801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4018792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583C5-A336-45DD-A08E-939F90BDD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BACD8A8-8E92-4200-8FFE-014AE173E9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754" cy="6857999"/>
          </a:xfrm>
        </p:spPr>
      </p:pic>
    </p:spTree>
    <p:extLst>
      <p:ext uri="{BB962C8B-B14F-4D97-AF65-F5344CB8AC3E}">
        <p14:creationId xmlns:p14="http://schemas.microsoft.com/office/powerpoint/2010/main" val="3183738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CC2A6-3E6D-4148-A4C4-B938F2C8F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3CF3657-9743-49FA-BF8C-111849314A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536495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67399-1942-4A2A-8FFC-AB2901E6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DD5D0DD-C920-4ED1-8258-80BC3CBE1E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10583160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EC7C2C7-DEC2-45D9-AA87-33D6F018B8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13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3976-9587-4B25-9577-0EF651B37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blue background&#10;&#10;Description automatically generated">
            <a:extLst>
              <a:ext uri="{FF2B5EF4-FFF2-40B4-BE49-F238E27FC236}">
                <a16:creationId xmlns:a16="http://schemas.microsoft.com/office/drawing/2014/main" id="{EA1B24A1-47C4-461B-A99F-BD3DE1B2A7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9525"/>
            <a:ext cx="12658338" cy="7122795"/>
          </a:xfrm>
        </p:spPr>
      </p:pic>
    </p:spTree>
    <p:extLst>
      <p:ext uri="{BB962C8B-B14F-4D97-AF65-F5344CB8AC3E}">
        <p14:creationId xmlns:p14="http://schemas.microsoft.com/office/powerpoint/2010/main" val="3406852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7569B-E7C0-4B66-AAE6-F2C81BE89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60EB136-E0AA-48C6-8611-F1D825CF6D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508335" cy="7038389"/>
          </a:xfrm>
        </p:spPr>
      </p:pic>
    </p:spTree>
    <p:extLst>
      <p:ext uri="{BB962C8B-B14F-4D97-AF65-F5344CB8AC3E}">
        <p14:creationId xmlns:p14="http://schemas.microsoft.com/office/powerpoint/2010/main" val="36815734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94C1B-A612-4743-B097-614C2926B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phone&#10;&#10;Description automatically generated">
            <a:extLst>
              <a:ext uri="{FF2B5EF4-FFF2-40B4-BE49-F238E27FC236}">
                <a16:creationId xmlns:a16="http://schemas.microsoft.com/office/drawing/2014/main" id="{D4E98D2E-7956-4A4B-972E-37A74AFC7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347"/>
            <a:ext cx="12052074" cy="6781653"/>
          </a:xfrm>
        </p:spPr>
      </p:pic>
    </p:spTree>
    <p:extLst>
      <p:ext uri="{BB962C8B-B14F-4D97-AF65-F5344CB8AC3E}">
        <p14:creationId xmlns:p14="http://schemas.microsoft.com/office/powerpoint/2010/main" val="12181140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314C6-3FB0-4F0E-A427-1D19DBB35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457CC2E-58F7-4FBC-A731-862356A831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212493"/>
            <a:ext cx="12902896" cy="7260407"/>
          </a:xfrm>
        </p:spPr>
      </p:pic>
    </p:spTree>
    <p:extLst>
      <p:ext uri="{BB962C8B-B14F-4D97-AF65-F5344CB8AC3E}">
        <p14:creationId xmlns:p14="http://schemas.microsoft.com/office/powerpoint/2010/main" val="3300967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D5DC0-AAF9-4F80-909C-45D109FF0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B528E204-9CE8-461E-BE82-159A0BED3A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205383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BA8A5-73EF-48DF-882C-F8289C50E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CF1C25-4CE5-4BFA-AA28-0C960ADC15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4" y="9525"/>
            <a:ext cx="12170827" cy="6848475"/>
          </a:xfrm>
        </p:spPr>
      </p:pic>
    </p:spTree>
    <p:extLst>
      <p:ext uri="{BB962C8B-B14F-4D97-AF65-F5344CB8AC3E}">
        <p14:creationId xmlns:p14="http://schemas.microsoft.com/office/powerpoint/2010/main" val="51670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6F9E4-253B-43A9-8EF2-317940DB3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C2C761-F1F7-4AA9-8221-0FDF6C9DE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2950" cy="6859194"/>
          </a:xfrm>
        </p:spPr>
      </p:pic>
    </p:spTree>
    <p:extLst>
      <p:ext uri="{BB962C8B-B14F-4D97-AF65-F5344CB8AC3E}">
        <p14:creationId xmlns:p14="http://schemas.microsoft.com/office/powerpoint/2010/main" val="2954471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A1293-E706-4EDF-8A89-4388138A6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85DC8E-C995-4E3C-B3FA-E27345C3B8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3869475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D6AA3-494F-421F-99C7-0C6993E41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sky&#10;&#10;Description automatically generated">
            <a:extLst>
              <a:ext uri="{FF2B5EF4-FFF2-40B4-BE49-F238E27FC236}">
                <a16:creationId xmlns:a16="http://schemas.microsoft.com/office/drawing/2014/main" id="{3679340F-B559-4ECB-81CC-1BFE3060F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-19050"/>
            <a:ext cx="12221610" cy="6877050"/>
          </a:xfrm>
        </p:spPr>
      </p:pic>
    </p:spTree>
    <p:extLst>
      <p:ext uri="{BB962C8B-B14F-4D97-AF65-F5344CB8AC3E}">
        <p14:creationId xmlns:p14="http://schemas.microsoft.com/office/powerpoint/2010/main" val="3114113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9AA43-5B91-4D22-AE2C-3CFC8B352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B045A8-6071-4864-B2C9-9EB7E4051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9525"/>
            <a:ext cx="12172950" cy="6849669"/>
          </a:xfrm>
        </p:spPr>
      </p:pic>
    </p:spTree>
    <p:extLst>
      <p:ext uri="{BB962C8B-B14F-4D97-AF65-F5344CB8AC3E}">
        <p14:creationId xmlns:p14="http://schemas.microsoft.com/office/powerpoint/2010/main" val="2649279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 wattoo</dc:creator>
  <cp:lastModifiedBy>h wattoo</cp:lastModifiedBy>
  <cp:revision>4</cp:revision>
  <dcterms:created xsi:type="dcterms:W3CDTF">2019-11-21T07:04:33Z</dcterms:created>
  <dcterms:modified xsi:type="dcterms:W3CDTF">2019-12-09T05:22:43Z</dcterms:modified>
</cp:coreProperties>
</file>