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bismilla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620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11&#10;Characteristics of Good Questionnaire&#10;1. It deals with an important or significant topic.&#10;2. Its significance is carefu...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lumMod val="60000"/>
                <a:lumOff val="4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902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Related image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91200"/>
            <a:ext cx="9144000" cy="111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485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12&#10;Types of Questionnaire&#10;Close EndedOpen Ended Mixed&#10;Completely&#10;Unstructured&#10;Word Associate&#10;Thematic Apperception&#10;Test&#10;Se...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34"/>
            <a:ext cx="9144000" cy="6839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141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Open Ended or&#10;Unstructured&#10;Questionnaires&#10;13&#10;1. Completely Unstructured&#10;2. Thematic Apperception Test&#10;3. Word Associate&#10;4.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2641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4&#10;Open ended Questions&#10;Open ended questions give an opportunity to&#10;the respondents to express their opinions in a&#10;free-fl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185"/>
            <a:ext cx="9144000" cy="687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902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Grace\Desktop\questionnaire-and-its-types-16-6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" y="1"/>
            <a:ext cx="9139228" cy="686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5464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7&#10;Thematic Apperception Test&#10;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237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Grace\Desktop\questionnaire-and-its-types-18-6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83"/>
            <a:ext cx="9139227" cy="6861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3153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lose Ended or&#10;Structured&#10;Questionnaires&#10;19&#10;1.Dichotomous (Two category)&#10;2.Multiple Choice&#10;3.Scale Questions&#10;4.Matrix&#10;5.Co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60"/>
            <a:ext cx="9144000" cy="682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9527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20&#10;Closed Format Questions&#10;Multiple choice questions, where respondents are&#10;restricted to choose among any of the given&#10;mu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8436" name="Picture 4" descr="20&#10;Closed Format Questions&#10;Multiple choice questions, where respondents are&#10;restricted to choose among any of the given&#10;mu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8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8290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21&#10;Close Ended Questionnaire&#10;Dichotomous Questions&#10;These are simple questions that ask respondents&#10;to answer in a yes or n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487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Grace\Desktop\35c8cfd8730943f662ba04adb66483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78"/>
            <a:ext cx="9144000" cy="683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6136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2&#10;these kinds of questions has two possible&#10;responses only, either&#10;Yes / No&#10;True / False&#10;Agree / Disagree&#10;1. Dichotomou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636"/>
            <a:ext cx="9116291" cy="684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959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losed-ended - Multiple Choice&#10;! When all response choices are known&#10;! When quantitative statistical results are desired&#10;W...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35" y="0"/>
            <a:ext cx="91344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40383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24&#10;Likert Questions&#10;Likert questions can help you ascertain how&#10;strongly your respondents agree to a particular&#10;statement.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" y="0"/>
            <a:ext cx="91344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343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Likert-scale &#10;⦿ Express your views on the following aspect of smoking&#10;⦿ Questions SA A UD D SD&#10;⦿ Smoking is injurious to h...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612" y="0"/>
            <a:ext cx="9214612" cy="6918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8590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26&#10;Bipolar Questions&#10;Bipolar questions are the ones having two extreme&#10;answers written at the opposite ends of the scale.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570"/>
            <a:ext cx="9157855" cy="687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3531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27&#10;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" y="0"/>
            <a:ext cx="91344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867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28&#10;A matrix question—are really, multiple questions presented on a&#10;grid—is one of the most popular question types in onlin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" y="0"/>
            <a:ext cx="91344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65125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29&#10;A questioned that is answered only if the&#10;respondent gives a particular respond to a&#10;previous question. This avoid aski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" y="0"/>
            <a:ext cx="91344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n some situations, you may have a partial list of answer choices,&#10;but you may still have some doubt or uncertainty about ...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7402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Steps in Questionnaire&#10;Development&#10;Step 1&#10;What problem or need is to be addressed ?&#10;Step 2&#10;Review the relevant literature&#10;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90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59246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35&#10;Using questionnaire depends upon&#10;⦿ Type of information to be gathered&#10;⦿ Available resources for the experiment.&#10;• When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" y="0"/>
            <a:ext cx="91344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936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Grace\Desktop\Questionnaire-Examples-Characteristics-Types-and-Desig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47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4364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36&#10;Issues in Designing Questionnaire &#10;1.Determine the Parameters to be investigated&#10;2.Prepare the questions to be asked&#10;3....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34" y="0"/>
            <a:ext cx="9162134" cy="687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9290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Few issues&#10;regarding content&#10;of questionnaire&#10;37&#10;Ask about what you need to know&#10;Content Oriented&#10;Population Oriented&#10;Will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0256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42&#10;Statistical Considerations&#10;• The method of analysing data should be&#10;established before the questions are&#10;written&#10;• If t...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" y="0"/>
            <a:ext cx="91344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31740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43&#10;• Test a questionnaire with a small number of interviews before conducting&#10;your main interviews&#10;☛ Survey on the same ki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" y="0"/>
            <a:ext cx="91344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3681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45&#10;Merits and Demerits of Questionnaire&#10;Merits of Questionnaire Method:&#10;1. it’s very economical.&#10;2. It’s a time saving pro...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59" y="0"/>
            <a:ext cx="9196159" cy="690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Image result for merits and demerits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662545"/>
            <a:ext cx="3124200" cy="265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7802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Image result for any questions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369"/>
            <a:ext cx="9164782" cy="687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09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Image result for thankyo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487" y="0"/>
            <a:ext cx="9206487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43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2&#10;• What is Questionnaire&#10;• Purpose of Questionnaire&#10;• Elements of Questionnaire&#10;• Characteristics of Questionnaire&#10;• Type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021" y="0"/>
            <a:ext cx="9168021" cy="6883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0235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Grace\Desktop\questionnaire-and-its-types-3-6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" y="0"/>
            <a:ext cx="9337442" cy="701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907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Grace\Desktop\questionnaire-and-its-types-7-6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83"/>
            <a:ext cx="9144000" cy="6865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922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Grace\Desktop\questionnaire-and-its-types-8-6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" y="1"/>
            <a:ext cx="9139228" cy="686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296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9&#10;Elements of Questionnaire&#10;2 General introduction:&#10;This has a description of&#10;the purpose of study.&#10;The respondent is assu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04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22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Grace\Desktop\questionnaire-and-its-types-10-6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" y="1"/>
            <a:ext cx="9139228" cy="686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224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</TotalTime>
  <Words>0</Words>
  <Application>Microsoft Office PowerPoint</Application>
  <PresentationFormat>On-screen Show (4:3)</PresentationFormat>
  <Paragraphs>0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faryal haroon</dc:creator>
  <cp:lastModifiedBy>Grace</cp:lastModifiedBy>
  <cp:revision>42</cp:revision>
  <dcterms:created xsi:type="dcterms:W3CDTF">2006-08-16T00:00:00Z</dcterms:created>
  <dcterms:modified xsi:type="dcterms:W3CDTF">2019-01-15T05:56:28Z</dcterms:modified>
</cp:coreProperties>
</file>