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90" r:id="rId4"/>
    <p:sldId id="278" r:id="rId5"/>
    <p:sldId id="279" r:id="rId6"/>
    <p:sldId id="264" r:id="rId7"/>
    <p:sldId id="281" r:id="rId8"/>
    <p:sldId id="266" r:id="rId9"/>
    <p:sldId id="267" r:id="rId10"/>
    <p:sldId id="289" r:id="rId11"/>
    <p:sldId id="268" r:id="rId12"/>
    <p:sldId id="265" r:id="rId13"/>
    <p:sldId id="269" r:id="rId14"/>
    <p:sldId id="270" r:id="rId15"/>
    <p:sldId id="257" r:id="rId16"/>
    <p:sldId id="258" r:id="rId17"/>
    <p:sldId id="259" r:id="rId18"/>
    <p:sldId id="271" r:id="rId19"/>
    <p:sldId id="260" r:id="rId20"/>
    <p:sldId id="261" r:id="rId21"/>
    <p:sldId id="262" r:id="rId22"/>
    <p:sldId id="263" r:id="rId23"/>
    <p:sldId id="287" r:id="rId24"/>
    <p:sldId id="282" r:id="rId25"/>
    <p:sldId id="283" r:id="rId26"/>
    <p:sldId id="284" r:id="rId27"/>
    <p:sldId id="276" r:id="rId28"/>
    <p:sldId id="285" r:id="rId29"/>
    <p:sldId id="273" r:id="rId30"/>
    <p:sldId id="274" r:id="rId31"/>
    <p:sldId id="275" r:id="rId32"/>
    <p:sldId id="286" r:id="rId33"/>
    <p:sldId id="288" r:id="rId34"/>
    <p:sldId id="277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DCFE94-4DF0-405B-AA17-CAF1C3351311}" type="doc">
      <dgm:prSet loTypeId="urn:microsoft.com/office/officeart/2005/8/layout/orgChart1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9511668-684F-4F3D-9384-11C231B24BF6}">
      <dgm:prSet phldrT="[Text]"/>
      <dgm:spPr/>
      <dgm:t>
        <a:bodyPr/>
        <a:lstStyle/>
        <a:p>
          <a:r>
            <a:rPr lang="en-US" dirty="0" smtClean="0"/>
            <a:t>Three Phases</a:t>
          </a:r>
          <a:endParaRPr lang="en-US" dirty="0"/>
        </a:p>
      </dgm:t>
    </dgm:pt>
    <dgm:pt modelId="{799D31C9-D36E-4D50-85C8-7C46682F0354}" type="parTrans" cxnId="{A38426E2-454F-4EB3-B5C2-03E24D32576B}">
      <dgm:prSet/>
      <dgm:spPr/>
      <dgm:t>
        <a:bodyPr/>
        <a:lstStyle/>
        <a:p>
          <a:endParaRPr lang="en-US"/>
        </a:p>
      </dgm:t>
    </dgm:pt>
    <dgm:pt modelId="{99FD9548-91C1-44C9-85C6-B873C3653AEB}" type="sibTrans" cxnId="{A38426E2-454F-4EB3-B5C2-03E24D32576B}">
      <dgm:prSet/>
      <dgm:spPr/>
      <dgm:t>
        <a:bodyPr/>
        <a:lstStyle/>
        <a:p>
          <a:endParaRPr lang="en-US"/>
        </a:p>
      </dgm:t>
    </dgm:pt>
    <dgm:pt modelId="{5B7A729C-079D-483D-B038-547100E302F5}">
      <dgm:prSet phldrT="[Text]"/>
      <dgm:spPr/>
      <dgm:t>
        <a:bodyPr/>
        <a:lstStyle/>
        <a:p>
          <a:r>
            <a:rPr lang="en-US" dirty="0" smtClean="0"/>
            <a:t>Planning </a:t>
          </a:r>
          <a:endParaRPr lang="en-US" dirty="0"/>
        </a:p>
      </dgm:t>
    </dgm:pt>
    <dgm:pt modelId="{DC822EB4-B6B1-4C1F-BEEB-B14438D6D3CA}" type="parTrans" cxnId="{7852B198-6E31-480D-B9A0-147834CB3017}">
      <dgm:prSet/>
      <dgm:spPr/>
      <dgm:t>
        <a:bodyPr/>
        <a:lstStyle/>
        <a:p>
          <a:endParaRPr lang="en-US"/>
        </a:p>
      </dgm:t>
    </dgm:pt>
    <dgm:pt modelId="{8F553DF5-8032-4371-9F75-E434A8F4EB69}" type="sibTrans" cxnId="{7852B198-6E31-480D-B9A0-147834CB3017}">
      <dgm:prSet/>
      <dgm:spPr/>
      <dgm:t>
        <a:bodyPr/>
        <a:lstStyle/>
        <a:p>
          <a:endParaRPr lang="en-US"/>
        </a:p>
      </dgm:t>
    </dgm:pt>
    <dgm:pt modelId="{A2224EB1-1CE1-4A0C-8844-1CD0B6F987BF}">
      <dgm:prSet phldrT="[Text]"/>
      <dgm:spPr/>
      <dgm:t>
        <a:bodyPr/>
        <a:lstStyle/>
        <a:p>
          <a:r>
            <a:rPr lang="en-US" dirty="0" smtClean="0"/>
            <a:t>Operationalizing </a:t>
          </a:r>
          <a:endParaRPr lang="en-US" dirty="0"/>
        </a:p>
      </dgm:t>
    </dgm:pt>
    <dgm:pt modelId="{9FB504F7-A5E7-49F7-ABED-BB47340A4326}" type="parTrans" cxnId="{E231F7EE-BDE4-47BD-8518-B77A067E3560}">
      <dgm:prSet/>
      <dgm:spPr/>
      <dgm:t>
        <a:bodyPr/>
        <a:lstStyle/>
        <a:p>
          <a:endParaRPr lang="en-US"/>
        </a:p>
      </dgm:t>
    </dgm:pt>
    <dgm:pt modelId="{BB7ED111-875D-4962-A5EE-F521AAF51B7C}" type="sibTrans" cxnId="{E231F7EE-BDE4-47BD-8518-B77A067E3560}">
      <dgm:prSet/>
      <dgm:spPr/>
      <dgm:t>
        <a:bodyPr/>
        <a:lstStyle/>
        <a:p>
          <a:endParaRPr lang="en-US"/>
        </a:p>
      </dgm:t>
    </dgm:pt>
    <dgm:pt modelId="{EEC78067-C0A8-4B93-8963-5FBD60A5CA08}">
      <dgm:prSet/>
      <dgm:spPr/>
      <dgm:t>
        <a:bodyPr/>
        <a:lstStyle/>
        <a:p>
          <a:r>
            <a:rPr lang="en-US" dirty="0" smtClean="0"/>
            <a:t>Reporting  </a:t>
          </a:r>
          <a:r>
            <a:rPr lang="en-US" smtClean="0"/>
            <a:t>&amp; Presentation </a:t>
          </a:r>
          <a:endParaRPr lang="en-US" dirty="0"/>
        </a:p>
      </dgm:t>
    </dgm:pt>
    <dgm:pt modelId="{9C6E4CD3-626F-42EE-A403-42E5EA386F37}" type="parTrans" cxnId="{CA1212A3-5119-44E2-A6B6-D095CC0FABD4}">
      <dgm:prSet/>
      <dgm:spPr/>
    </dgm:pt>
    <dgm:pt modelId="{301AFA21-435A-41D9-BA7B-E35654A14BD8}" type="sibTrans" cxnId="{CA1212A3-5119-44E2-A6B6-D095CC0FABD4}">
      <dgm:prSet/>
      <dgm:spPr/>
    </dgm:pt>
    <dgm:pt modelId="{0D5FB24B-DFE1-4964-BB8F-509D10CE6AEA}" type="pres">
      <dgm:prSet presAssocID="{7DDCFE94-4DF0-405B-AA17-CAF1C335131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CA4BD4F-0273-4B73-B9E4-6D4E8F4FFC68}" type="pres">
      <dgm:prSet presAssocID="{D9511668-684F-4F3D-9384-11C231B24BF6}" presName="hierRoot1" presStyleCnt="0">
        <dgm:presLayoutVars>
          <dgm:hierBranch val="init"/>
        </dgm:presLayoutVars>
      </dgm:prSet>
      <dgm:spPr/>
    </dgm:pt>
    <dgm:pt modelId="{D6C0EEC6-7964-4CA3-8A69-45FB10F4B6AA}" type="pres">
      <dgm:prSet presAssocID="{D9511668-684F-4F3D-9384-11C231B24BF6}" presName="rootComposite1" presStyleCnt="0"/>
      <dgm:spPr/>
    </dgm:pt>
    <dgm:pt modelId="{5B15CDF8-B491-4913-9E32-74F2785686DE}" type="pres">
      <dgm:prSet presAssocID="{D9511668-684F-4F3D-9384-11C231B24BF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33B955-E6F7-4945-82B8-3A3D223379D1}" type="pres">
      <dgm:prSet presAssocID="{D9511668-684F-4F3D-9384-11C231B24BF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929F9BB5-5240-47C2-BFC1-A4F2FE0D3A6D}" type="pres">
      <dgm:prSet presAssocID="{D9511668-684F-4F3D-9384-11C231B24BF6}" presName="hierChild2" presStyleCnt="0"/>
      <dgm:spPr/>
    </dgm:pt>
    <dgm:pt modelId="{6785E7C5-50DD-4209-886A-9588CB490E39}" type="pres">
      <dgm:prSet presAssocID="{DC822EB4-B6B1-4C1F-BEEB-B14438D6D3CA}" presName="Name37" presStyleLbl="parChTrans1D2" presStyleIdx="0" presStyleCnt="3"/>
      <dgm:spPr/>
      <dgm:t>
        <a:bodyPr/>
        <a:lstStyle/>
        <a:p>
          <a:endParaRPr lang="en-US"/>
        </a:p>
      </dgm:t>
    </dgm:pt>
    <dgm:pt modelId="{C7F012FB-910D-4B64-A712-CE7C9D9A2F86}" type="pres">
      <dgm:prSet presAssocID="{5B7A729C-079D-483D-B038-547100E302F5}" presName="hierRoot2" presStyleCnt="0">
        <dgm:presLayoutVars>
          <dgm:hierBranch val="init"/>
        </dgm:presLayoutVars>
      </dgm:prSet>
      <dgm:spPr/>
    </dgm:pt>
    <dgm:pt modelId="{89B8C8A7-7A1D-4142-93E5-A9A352D8AC3F}" type="pres">
      <dgm:prSet presAssocID="{5B7A729C-079D-483D-B038-547100E302F5}" presName="rootComposite" presStyleCnt="0"/>
      <dgm:spPr/>
    </dgm:pt>
    <dgm:pt modelId="{001A7923-90DD-469B-A224-4EED3CF0EC60}" type="pres">
      <dgm:prSet presAssocID="{5B7A729C-079D-483D-B038-547100E302F5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00E9F9-E930-45E9-B637-A3C2BFC2854D}" type="pres">
      <dgm:prSet presAssocID="{5B7A729C-079D-483D-B038-547100E302F5}" presName="rootConnector" presStyleLbl="node2" presStyleIdx="0" presStyleCnt="3"/>
      <dgm:spPr/>
      <dgm:t>
        <a:bodyPr/>
        <a:lstStyle/>
        <a:p>
          <a:endParaRPr lang="en-US"/>
        </a:p>
      </dgm:t>
    </dgm:pt>
    <dgm:pt modelId="{7DBCC2C8-2074-4394-8FFD-F99973890B3D}" type="pres">
      <dgm:prSet presAssocID="{5B7A729C-079D-483D-B038-547100E302F5}" presName="hierChild4" presStyleCnt="0"/>
      <dgm:spPr/>
    </dgm:pt>
    <dgm:pt modelId="{E14101BF-498D-4358-9600-6750B8B6ACFF}" type="pres">
      <dgm:prSet presAssocID="{5B7A729C-079D-483D-B038-547100E302F5}" presName="hierChild5" presStyleCnt="0"/>
      <dgm:spPr/>
    </dgm:pt>
    <dgm:pt modelId="{BFB79ECE-20E1-46E6-A48E-ADFA6DF879EC}" type="pres">
      <dgm:prSet presAssocID="{9FB504F7-A5E7-49F7-ABED-BB47340A4326}" presName="Name37" presStyleLbl="parChTrans1D2" presStyleIdx="1" presStyleCnt="3"/>
      <dgm:spPr/>
      <dgm:t>
        <a:bodyPr/>
        <a:lstStyle/>
        <a:p>
          <a:endParaRPr lang="en-US"/>
        </a:p>
      </dgm:t>
    </dgm:pt>
    <dgm:pt modelId="{D90B8BA0-108D-4BBD-9CF2-A4F1C0C6CB02}" type="pres">
      <dgm:prSet presAssocID="{A2224EB1-1CE1-4A0C-8844-1CD0B6F987BF}" presName="hierRoot2" presStyleCnt="0">
        <dgm:presLayoutVars>
          <dgm:hierBranch val="init"/>
        </dgm:presLayoutVars>
      </dgm:prSet>
      <dgm:spPr/>
    </dgm:pt>
    <dgm:pt modelId="{F46EAB3C-85B0-4BB5-8931-07CC415A360D}" type="pres">
      <dgm:prSet presAssocID="{A2224EB1-1CE1-4A0C-8844-1CD0B6F987BF}" presName="rootComposite" presStyleCnt="0"/>
      <dgm:spPr/>
    </dgm:pt>
    <dgm:pt modelId="{FFD83B81-0214-4090-9F4C-03441BD50A8E}" type="pres">
      <dgm:prSet presAssocID="{A2224EB1-1CE1-4A0C-8844-1CD0B6F987B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E9BA95F-279B-46FF-B242-E9B4595CEF80}" type="pres">
      <dgm:prSet presAssocID="{A2224EB1-1CE1-4A0C-8844-1CD0B6F987BF}" presName="rootConnector" presStyleLbl="node2" presStyleIdx="1" presStyleCnt="3"/>
      <dgm:spPr/>
      <dgm:t>
        <a:bodyPr/>
        <a:lstStyle/>
        <a:p>
          <a:endParaRPr lang="en-US"/>
        </a:p>
      </dgm:t>
    </dgm:pt>
    <dgm:pt modelId="{34D82F3E-7C40-453A-9376-9B114EE39B76}" type="pres">
      <dgm:prSet presAssocID="{A2224EB1-1CE1-4A0C-8844-1CD0B6F987BF}" presName="hierChild4" presStyleCnt="0"/>
      <dgm:spPr/>
    </dgm:pt>
    <dgm:pt modelId="{CCAE4424-4486-400F-80C6-A56136D12D5E}" type="pres">
      <dgm:prSet presAssocID="{A2224EB1-1CE1-4A0C-8844-1CD0B6F987BF}" presName="hierChild5" presStyleCnt="0"/>
      <dgm:spPr/>
    </dgm:pt>
    <dgm:pt modelId="{F8013FD3-A526-4463-8EDC-B97D1928871E}" type="pres">
      <dgm:prSet presAssocID="{9C6E4CD3-626F-42EE-A403-42E5EA386F37}" presName="Name37" presStyleLbl="parChTrans1D2" presStyleIdx="2" presStyleCnt="3"/>
      <dgm:spPr/>
    </dgm:pt>
    <dgm:pt modelId="{15D49DCE-1F21-4469-8E31-237B8419E12C}" type="pres">
      <dgm:prSet presAssocID="{EEC78067-C0A8-4B93-8963-5FBD60A5CA08}" presName="hierRoot2" presStyleCnt="0">
        <dgm:presLayoutVars>
          <dgm:hierBranch val="init"/>
        </dgm:presLayoutVars>
      </dgm:prSet>
      <dgm:spPr/>
    </dgm:pt>
    <dgm:pt modelId="{D3516137-E8BF-4FCF-B356-64145D2C9EFA}" type="pres">
      <dgm:prSet presAssocID="{EEC78067-C0A8-4B93-8963-5FBD60A5CA08}" presName="rootComposite" presStyleCnt="0"/>
      <dgm:spPr/>
    </dgm:pt>
    <dgm:pt modelId="{1C944E49-6E45-468F-B4C4-3A7F69CC5A91}" type="pres">
      <dgm:prSet presAssocID="{EEC78067-C0A8-4B93-8963-5FBD60A5CA0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CA2E5E-71BD-4BC2-B161-160F11601796}" type="pres">
      <dgm:prSet presAssocID="{EEC78067-C0A8-4B93-8963-5FBD60A5CA08}" presName="rootConnector" presStyleLbl="node2" presStyleIdx="2" presStyleCnt="3"/>
      <dgm:spPr/>
      <dgm:t>
        <a:bodyPr/>
        <a:lstStyle/>
        <a:p>
          <a:endParaRPr lang="en-US"/>
        </a:p>
      </dgm:t>
    </dgm:pt>
    <dgm:pt modelId="{FCA81842-F9B5-45FE-88B9-33232093A0B8}" type="pres">
      <dgm:prSet presAssocID="{EEC78067-C0A8-4B93-8963-5FBD60A5CA08}" presName="hierChild4" presStyleCnt="0"/>
      <dgm:spPr/>
    </dgm:pt>
    <dgm:pt modelId="{D1CD386E-19A3-438C-B51A-878D56024D7D}" type="pres">
      <dgm:prSet presAssocID="{EEC78067-C0A8-4B93-8963-5FBD60A5CA08}" presName="hierChild5" presStyleCnt="0"/>
      <dgm:spPr/>
    </dgm:pt>
    <dgm:pt modelId="{74E58E0A-8633-427D-916C-518CE2DB4EE1}" type="pres">
      <dgm:prSet presAssocID="{D9511668-684F-4F3D-9384-11C231B24BF6}" presName="hierChild3" presStyleCnt="0"/>
      <dgm:spPr/>
    </dgm:pt>
  </dgm:ptLst>
  <dgm:cxnLst>
    <dgm:cxn modelId="{237CC612-ECC9-4CB5-BD94-938303AFF8C2}" type="presOf" srcId="{D9511668-684F-4F3D-9384-11C231B24BF6}" destId="{5B15CDF8-B491-4913-9E32-74F2785686DE}" srcOrd="0" destOrd="0" presId="urn:microsoft.com/office/officeart/2005/8/layout/orgChart1"/>
    <dgm:cxn modelId="{59FDB871-1414-456F-A2B7-8D21D47CA994}" type="presOf" srcId="{A2224EB1-1CE1-4A0C-8844-1CD0B6F987BF}" destId="{FFD83B81-0214-4090-9F4C-03441BD50A8E}" srcOrd="0" destOrd="0" presId="urn:microsoft.com/office/officeart/2005/8/layout/orgChart1"/>
    <dgm:cxn modelId="{B28C9B14-39EF-4D1D-A735-F413254A6BE7}" type="presOf" srcId="{EEC78067-C0A8-4B93-8963-5FBD60A5CA08}" destId="{1C944E49-6E45-468F-B4C4-3A7F69CC5A91}" srcOrd="0" destOrd="0" presId="urn:microsoft.com/office/officeart/2005/8/layout/orgChart1"/>
    <dgm:cxn modelId="{71E68661-3D47-47E1-AFF9-CBD3B4E6EE5B}" type="presOf" srcId="{9FB504F7-A5E7-49F7-ABED-BB47340A4326}" destId="{BFB79ECE-20E1-46E6-A48E-ADFA6DF879EC}" srcOrd="0" destOrd="0" presId="urn:microsoft.com/office/officeart/2005/8/layout/orgChart1"/>
    <dgm:cxn modelId="{DA173BC6-FB61-4D2C-A803-57CECFEFF472}" type="presOf" srcId="{9C6E4CD3-626F-42EE-A403-42E5EA386F37}" destId="{F8013FD3-A526-4463-8EDC-B97D1928871E}" srcOrd="0" destOrd="0" presId="urn:microsoft.com/office/officeart/2005/8/layout/orgChart1"/>
    <dgm:cxn modelId="{02A820B1-A28B-4849-BE55-525D8A058601}" type="presOf" srcId="{D9511668-684F-4F3D-9384-11C231B24BF6}" destId="{0A33B955-E6F7-4945-82B8-3A3D223379D1}" srcOrd="1" destOrd="0" presId="urn:microsoft.com/office/officeart/2005/8/layout/orgChart1"/>
    <dgm:cxn modelId="{E231F7EE-BDE4-47BD-8518-B77A067E3560}" srcId="{D9511668-684F-4F3D-9384-11C231B24BF6}" destId="{A2224EB1-1CE1-4A0C-8844-1CD0B6F987BF}" srcOrd="1" destOrd="0" parTransId="{9FB504F7-A5E7-49F7-ABED-BB47340A4326}" sibTransId="{BB7ED111-875D-4962-A5EE-F521AAF51B7C}"/>
    <dgm:cxn modelId="{8399B07A-D44A-4CC8-9E44-7DFAFB2BF801}" type="presOf" srcId="{EEC78067-C0A8-4B93-8963-5FBD60A5CA08}" destId="{39CA2E5E-71BD-4BC2-B161-160F11601796}" srcOrd="1" destOrd="0" presId="urn:microsoft.com/office/officeart/2005/8/layout/orgChart1"/>
    <dgm:cxn modelId="{51D95B1A-18D8-4ED5-89FD-B5FD476D4492}" type="presOf" srcId="{7DDCFE94-4DF0-405B-AA17-CAF1C3351311}" destId="{0D5FB24B-DFE1-4964-BB8F-509D10CE6AEA}" srcOrd="0" destOrd="0" presId="urn:microsoft.com/office/officeart/2005/8/layout/orgChart1"/>
    <dgm:cxn modelId="{7852B198-6E31-480D-B9A0-147834CB3017}" srcId="{D9511668-684F-4F3D-9384-11C231B24BF6}" destId="{5B7A729C-079D-483D-B038-547100E302F5}" srcOrd="0" destOrd="0" parTransId="{DC822EB4-B6B1-4C1F-BEEB-B14438D6D3CA}" sibTransId="{8F553DF5-8032-4371-9F75-E434A8F4EB69}"/>
    <dgm:cxn modelId="{603C4813-DBB7-47B0-8D34-C7BC7EA74DE4}" type="presOf" srcId="{DC822EB4-B6B1-4C1F-BEEB-B14438D6D3CA}" destId="{6785E7C5-50DD-4209-886A-9588CB490E39}" srcOrd="0" destOrd="0" presId="urn:microsoft.com/office/officeart/2005/8/layout/orgChart1"/>
    <dgm:cxn modelId="{9DA23692-96DF-4C2E-B6EE-92BC4DED6C3D}" type="presOf" srcId="{A2224EB1-1CE1-4A0C-8844-1CD0B6F987BF}" destId="{1E9BA95F-279B-46FF-B242-E9B4595CEF80}" srcOrd="1" destOrd="0" presId="urn:microsoft.com/office/officeart/2005/8/layout/orgChart1"/>
    <dgm:cxn modelId="{02957785-EE23-4A7D-8830-30514392D68F}" type="presOf" srcId="{5B7A729C-079D-483D-B038-547100E302F5}" destId="{5800E9F9-E930-45E9-B637-A3C2BFC2854D}" srcOrd="1" destOrd="0" presId="urn:microsoft.com/office/officeart/2005/8/layout/orgChart1"/>
    <dgm:cxn modelId="{A38426E2-454F-4EB3-B5C2-03E24D32576B}" srcId="{7DDCFE94-4DF0-405B-AA17-CAF1C3351311}" destId="{D9511668-684F-4F3D-9384-11C231B24BF6}" srcOrd="0" destOrd="0" parTransId="{799D31C9-D36E-4D50-85C8-7C46682F0354}" sibTransId="{99FD9548-91C1-44C9-85C6-B873C3653AEB}"/>
    <dgm:cxn modelId="{DA0CB2B6-BD58-4B23-816D-E2AA0BF70128}" type="presOf" srcId="{5B7A729C-079D-483D-B038-547100E302F5}" destId="{001A7923-90DD-469B-A224-4EED3CF0EC60}" srcOrd="0" destOrd="0" presId="urn:microsoft.com/office/officeart/2005/8/layout/orgChart1"/>
    <dgm:cxn modelId="{CA1212A3-5119-44E2-A6B6-D095CC0FABD4}" srcId="{D9511668-684F-4F3D-9384-11C231B24BF6}" destId="{EEC78067-C0A8-4B93-8963-5FBD60A5CA08}" srcOrd="2" destOrd="0" parTransId="{9C6E4CD3-626F-42EE-A403-42E5EA386F37}" sibTransId="{301AFA21-435A-41D9-BA7B-E35654A14BD8}"/>
    <dgm:cxn modelId="{B6C63B18-6E90-4AF6-8B8F-12C394B31E81}" type="presParOf" srcId="{0D5FB24B-DFE1-4964-BB8F-509D10CE6AEA}" destId="{7CA4BD4F-0273-4B73-B9E4-6D4E8F4FFC68}" srcOrd="0" destOrd="0" presId="urn:microsoft.com/office/officeart/2005/8/layout/orgChart1"/>
    <dgm:cxn modelId="{A7DE51C4-0469-4133-8596-7665EEACE04D}" type="presParOf" srcId="{7CA4BD4F-0273-4B73-B9E4-6D4E8F4FFC68}" destId="{D6C0EEC6-7964-4CA3-8A69-45FB10F4B6AA}" srcOrd="0" destOrd="0" presId="urn:microsoft.com/office/officeart/2005/8/layout/orgChart1"/>
    <dgm:cxn modelId="{14378AE4-7324-44C3-8128-BBE1049A97D4}" type="presParOf" srcId="{D6C0EEC6-7964-4CA3-8A69-45FB10F4B6AA}" destId="{5B15CDF8-B491-4913-9E32-74F2785686DE}" srcOrd="0" destOrd="0" presId="urn:microsoft.com/office/officeart/2005/8/layout/orgChart1"/>
    <dgm:cxn modelId="{8C4CABF4-1697-49D9-A88A-A1D38EABBF2C}" type="presParOf" srcId="{D6C0EEC6-7964-4CA3-8A69-45FB10F4B6AA}" destId="{0A33B955-E6F7-4945-82B8-3A3D223379D1}" srcOrd="1" destOrd="0" presId="urn:microsoft.com/office/officeart/2005/8/layout/orgChart1"/>
    <dgm:cxn modelId="{DCBD4615-E93C-4049-8240-6423C73C4474}" type="presParOf" srcId="{7CA4BD4F-0273-4B73-B9E4-6D4E8F4FFC68}" destId="{929F9BB5-5240-47C2-BFC1-A4F2FE0D3A6D}" srcOrd="1" destOrd="0" presId="urn:microsoft.com/office/officeart/2005/8/layout/orgChart1"/>
    <dgm:cxn modelId="{21CEC8D9-61FA-4673-BE21-34F4227C0706}" type="presParOf" srcId="{929F9BB5-5240-47C2-BFC1-A4F2FE0D3A6D}" destId="{6785E7C5-50DD-4209-886A-9588CB490E39}" srcOrd="0" destOrd="0" presId="urn:microsoft.com/office/officeart/2005/8/layout/orgChart1"/>
    <dgm:cxn modelId="{6D734EB0-8AB9-42C0-92E8-63012FD0C4BB}" type="presParOf" srcId="{929F9BB5-5240-47C2-BFC1-A4F2FE0D3A6D}" destId="{C7F012FB-910D-4B64-A712-CE7C9D9A2F86}" srcOrd="1" destOrd="0" presId="urn:microsoft.com/office/officeart/2005/8/layout/orgChart1"/>
    <dgm:cxn modelId="{2759F8D2-31DB-4E6F-8008-32447FC6F566}" type="presParOf" srcId="{C7F012FB-910D-4B64-A712-CE7C9D9A2F86}" destId="{89B8C8A7-7A1D-4142-93E5-A9A352D8AC3F}" srcOrd="0" destOrd="0" presId="urn:microsoft.com/office/officeart/2005/8/layout/orgChart1"/>
    <dgm:cxn modelId="{1278FEB6-AAE2-4E85-95B8-51B6C2839DEC}" type="presParOf" srcId="{89B8C8A7-7A1D-4142-93E5-A9A352D8AC3F}" destId="{001A7923-90DD-469B-A224-4EED3CF0EC60}" srcOrd="0" destOrd="0" presId="urn:microsoft.com/office/officeart/2005/8/layout/orgChart1"/>
    <dgm:cxn modelId="{150DD86D-269E-40CC-8CFA-E9DCB74D92A6}" type="presParOf" srcId="{89B8C8A7-7A1D-4142-93E5-A9A352D8AC3F}" destId="{5800E9F9-E930-45E9-B637-A3C2BFC2854D}" srcOrd="1" destOrd="0" presId="urn:microsoft.com/office/officeart/2005/8/layout/orgChart1"/>
    <dgm:cxn modelId="{871459B6-C032-4E93-B38D-6F2FAB249BA6}" type="presParOf" srcId="{C7F012FB-910D-4B64-A712-CE7C9D9A2F86}" destId="{7DBCC2C8-2074-4394-8FFD-F99973890B3D}" srcOrd="1" destOrd="0" presId="urn:microsoft.com/office/officeart/2005/8/layout/orgChart1"/>
    <dgm:cxn modelId="{C98055A3-77C9-4B9D-B244-074FC18BD1DD}" type="presParOf" srcId="{C7F012FB-910D-4B64-A712-CE7C9D9A2F86}" destId="{E14101BF-498D-4358-9600-6750B8B6ACFF}" srcOrd="2" destOrd="0" presId="urn:microsoft.com/office/officeart/2005/8/layout/orgChart1"/>
    <dgm:cxn modelId="{7DE0698E-BB28-4C24-8EC9-2763F47B5DB7}" type="presParOf" srcId="{929F9BB5-5240-47C2-BFC1-A4F2FE0D3A6D}" destId="{BFB79ECE-20E1-46E6-A48E-ADFA6DF879EC}" srcOrd="2" destOrd="0" presId="urn:microsoft.com/office/officeart/2005/8/layout/orgChart1"/>
    <dgm:cxn modelId="{7D53961E-6ABB-4678-9505-40AD5B66299A}" type="presParOf" srcId="{929F9BB5-5240-47C2-BFC1-A4F2FE0D3A6D}" destId="{D90B8BA0-108D-4BBD-9CF2-A4F1C0C6CB02}" srcOrd="3" destOrd="0" presId="urn:microsoft.com/office/officeart/2005/8/layout/orgChart1"/>
    <dgm:cxn modelId="{12A0586D-0DFC-478E-9D4D-09673F417FE3}" type="presParOf" srcId="{D90B8BA0-108D-4BBD-9CF2-A4F1C0C6CB02}" destId="{F46EAB3C-85B0-4BB5-8931-07CC415A360D}" srcOrd="0" destOrd="0" presId="urn:microsoft.com/office/officeart/2005/8/layout/orgChart1"/>
    <dgm:cxn modelId="{0FF50CC8-E4F1-449E-97BD-B65F147E7565}" type="presParOf" srcId="{F46EAB3C-85B0-4BB5-8931-07CC415A360D}" destId="{FFD83B81-0214-4090-9F4C-03441BD50A8E}" srcOrd="0" destOrd="0" presId="urn:microsoft.com/office/officeart/2005/8/layout/orgChart1"/>
    <dgm:cxn modelId="{1C9B42E7-CBCC-4B56-9C82-B41CF9CCB2FF}" type="presParOf" srcId="{F46EAB3C-85B0-4BB5-8931-07CC415A360D}" destId="{1E9BA95F-279B-46FF-B242-E9B4595CEF80}" srcOrd="1" destOrd="0" presId="urn:microsoft.com/office/officeart/2005/8/layout/orgChart1"/>
    <dgm:cxn modelId="{A9BBEE97-CE60-490E-B64F-CAD0292D413A}" type="presParOf" srcId="{D90B8BA0-108D-4BBD-9CF2-A4F1C0C6CB02}" destId="{34D82F3E-7C40-453A-9376-9B114EE39B76}" srcOrd="1" destOrd="0" presId="urn:microsoft.com/office/officeart/2005/8/layout/orgChart1"/>
    <dgm:cxn modelId="{02A1E59A-77FF-4B1F-8D1E-7B05522ABCEA}" type="presParOf" srcId="{D90B8BA0-108D-4BBD-9CF2-A4F1C0C6CB02}" destId="{CCAE4424-4486-400F-80C6-A56136D12D5E}" srcOrd="2" destOrd="0" presId="urn:microsoft.com/office/officeart/2005/8/layout/orgChart1"/>
    <dgm:cxn modelId="{19D6D142-3BCF-48E0-ACB5-3365C523800B}" type="presParOf" srcId="{929F9BB5-5240-47C2-BFC1-A4F2FE0D3A6D}" destId="{F8013FD3-A526-4463-8EDC-B97D1928871E}" srcOrd="4" destOrd="0" presId="urn:microsoft.com/office/officeart/2005/8/layout/orgChart1"/>
    <dgm:cxn modelId="{65D64A22-C0CD-4866-BC8D-1CF55CC731C0}" type="presParOf" srcId="{929F9BB5-5240-47C2-BFC1-A4F2FE0D3A6D}" destId="{15D49DCE-1F21-4469-8E31-237B8419E12C}" srcOrd="5" destOrd="0" presId="urn:microsoft.com/office/officeart/2005/8/layout/orgChart1"/>
    <dgm:cxn modelId="{A739E3CD-F037-4CA8-BA51-A6815645AA31}" type="presParOf" srcId="{15D49DCE-1F21-4469-8E31-237B8419E12C}" destId="{D3516137-E8BF-4FCF-B356-64145D2C9EFA}" srcOrd="0" destOrd="0" presId="urn:microsoft.com/office/officeart/2005/8/layout/orgChart1"/>
    <dgm:cxn modelId="{32014C28-8243-4D9B-8440-E25E622E1036}" type="presParOf" srcId="{D3516137-E8BF-4FCF-B356-64145D2C9EFA}" destId="{1C944E49-6E45-468F-B4C4-3A7F69CC5A91}" srcOrd="0" destOrd="0" presId="urn:microsoft.com/office/officeart/2005/8/layout/orgChart1"/>
    <dgm:cxn modelId="{A0966C5F-D9FE-4764-872F-542BF05CCB68}" type="presParOf" srcId="{D3516137-E8BF-4FCF-B356-64145D2C9EFA}" destId="{39CA2E5E-71BD-4BC2-B161-160F11601796}" srcOrd="1" destOrd="0" presId="urn:microsoft.com/office/officeart/2005/8/layout/orgChart1"/>
    <dgm:cxn modelId="{7BC1614A-A8EA-4E55-9887-316628DAA1E5}" type="presParOf" srcId="{15D49DCE-1F21-4469-8E31-237B8419E12C}" destId="{FCA81842-F9B5-45FE-88B9-33232093A0B8}" srcOrd="1" destOrd="0" presId="urn:microsoft.com/office/officeart/2005/8/layout/orgChart1"/>
    <dgm:cxn modelId="{991E650B-4407-4CBA-B868-862DDC863C4C}" type="presParOf" srcId="{15D49DCE-1F21-4469-8E31-237B8419E12C}" destId="{D1CD386E-19A3-438C-B51A-878D56024D7D}" srcOrd="2" destOrd="0" presId="urn:microsoft.com/office/officeart/2005/8/layout/orgChart1"/>
    <dgm:cxn modelId="{5F2EE8D6-D0DF-43A8-BB3B-A6CB0D7FF769}" type="presParOf" srcId="{7CA4BD4F-0273-4B73-B9E4-6D4E8F4FFC68}" destId="{74E58E0A-8633-427D-916C-518CE2DB4EE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1B1C91-6FB4-4DAD-843B-E08631C01E9B}" type="doc">
      <dgm:prSet loTypeId="urn:microsoft.com/office/officeart/2005/8/layout/orgChart1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05CF155-22F4-43D9-AC19-98D67E7F321E}">
      <dgm:prSet phldrT="[Text]"/>
      <dgm:spPr/>
      <dgm:t>
        <a:bodyPr/>
        <a:lstStyle/>
        <a:p>
          <a:r>
            <a:rPr lang="en-US" dirty="0" smtClean="0"/>
            <a:t>Harmonizing Planning &amp; Practice </a:t>
          </a:r>
          <a:endParaRPr lang="en-US" dirty="0"/>
        </a:p>
      </dgm:t>
    </dgm:pt>
    <dgm:pt modelId="{DD32DE1E-11DC-4B36-AC7E-A3A8005CAAB9}" type="parTrans" cxnId="{9BBE1A90-8E61-4277-BA9B-D5F99714E356}">
      <dgm:prSet/>
      <dgm:spPr/>
      <dgm:t>
        <a:bodyPr/>
        <a:lstStyle/>
        <a:p>
          <a:endParaRPr lang="en-US"/>
        </a:p>
      </dgm:t>
    </dgm:pt>
    <dgm:pt modelId="{8D8E22D5-6801-4959-BFD4-1E334845083B}" type="sibTrans" cxnId="{9BBE1A90-8E61-4277-BA9B-D5F99714E356}">
      <dgm:prSet/>
      <dgm:spPr/>
      <dgm:t>
        <a:bodyPr/>
        <a:lstStyle/>
        <a:p>
          <a:endParaRPr lang="en-US"/>
        </a:p>
      </dgm:t>
    </dgm:pt>
    <dgm:pt modelId="{119B8CD1-F245-4B2A-BF27-0137E506BD4B}">
      <dgm:prSet phldrT="[Text]"/>
      <dgm:spPr/>
      <dgm:t>
        <a:bodyPr/>
        <a:lstStyle/>
        <a:p>
          <a:r>
            <a:rPr lang="en-US" dirty="0" smtClean="0"/>
            <a:t>Planned possibilities</a:t>
          </a:r>
          <a:endParaRPr lang="en-US" dirty="0"/>
        </a:p>
      </dgm:t>
    </dgm:pt>
    <dgm:pt modelId="{A15C4FA9-0AD7-46A4-A5D0-04482823C6DB}" type="parTrans" cxnId="{7AD2EABF-31CD-4424-A5F8-CFC1CED43855}">
      <dgm:prSet/>
      <dgm:spPr/>
      <dgm:t>
        <a:bodyPr/>
        <a:lstStyle/>
        <a:p>
          <a:endParaRPr lang="en-US"/>
        </a:p>
      </dgm:t>
    </dgm:pt>
    <dgm:pt modelId="{A0CBE431-FC73-47ED-84AD-65B0720481B3}" type="sibTrans" cxnId="{7AD2EABF-31CD-4424-A5F8-CFC1CED43855}">
      <dgm:prSet/>
      <dgm:spPr/>
      <dgm:t>
        <a:bodyPr/>
        <a:lstStyle/>
        <a:p>
          <a:endParaRPr lang="en-US"/>
        </a:p>
      </dgm:t>
    </dgm:pt>
    <dgm:pt modelId="{D85725F8-556B-4D13-966C-173AD375BD04}">
      <dgm:prSet phldrT="[Text]"/>
      <dgm:spPr/>
      <dgm:t>
        <a:bodyPr/>
        <a:lstStyle/>
        <a:p>
          <a:r>
            <a:rPr lang="en-US" dirty="0" smtClean="0"/>
            <a:t>Coherent practice </a:t>
          </a:r>
          <a:endParaRPr lang="en-US" dirty="0"/>
        </a:p>
      </dgm:t>
    </dgm:pt>
    <dgm:pt modelId="{D0F1BCA7-61B4-4E7F-8411-6E491848C4E1}" type="parTrans" cxnId="{2700D527-5966-4731-BFE2-0776C0455C88}">
      <dgm:prSet/>
      <dgm:spPr/>
      <dgm:t>
        <a:bodyPr/>
        <a:lstStyle/>
        <a:p>
          <a:endParaRPr lang="en-US"/>
        </a:p>
      </dgm:t>
    </dgm:pt>
    <dgm:pt modelId="{037C17FE-B555-4A06-9924-9E8495FD0D36}" type="sibTrans" cxnId="{2700D527-5966-4731-BFE2-0776C0455C88}">
      <dgm:prSet/>
      <dgm:spPr/>
      <dgm:t>
        <a:bodyPr/>
        <a:lstStyle/>
        <a:p>
          <a:endParaRPr lang="en-US"/>
        </a:p>
      </dgm:t>
    </dgm:pt>
    <dgm:pt modelId="{3782DD32-CB7E-47FA-822B-794E9A3E9976}">
      <dgm:prSet/>
      <dgm:spPr/>
      <dgm:t>
        <a:bodyPr/>
        <a:lstStyle/>
        <a:p>
          <a:r>
            <a:rPr lang="en-US" dirty="0" smtClean="0"/>
            <a:t>what one would</a:t>
          </a:r>
        </a:p>
        <a:p>
          <a:r>
            <a:rPr lang="en-US" dirty="0" smtClean="0"/>
            <a:t>like to do</a:t>
          </a:r>
          <a:endParaRPr lang="en-US" dirty="0"/>
        </a:p>
      </dgm:t>
    </dgm:pt>
    <dgm:pt modelId="{B2A14DE8-C166-4532-82B5-A384E341D5CB}" type="parTrans" cxnId="{32CA28E4-C4BF-467E-8A29-EC59BF5482CF}">
      <dgm:prSet/>
      <dgm:spPr/>
      <dgm:t>
        <a:bodyPr/>
        <a:lstStyle/>
        <a:p>
          <a:endParaRPr lang="en-US"/>
        </a:p>
      </dgm:t>
    </dgm:pt>
    <dgm:pt modelId="{2842192F-D94E-4344-A0AF-FED5ED8CFFDC}" type="sibTrans" cxnId="{32CA28E4-C4BF-467E-8A29-EC59BF5482CF}">
      <dgm:prSet/>
      <dgm:spPr/>
      <dgm:t>
        <a:bodyPr/>
        <a:lstStyle/>
        <a:p>
          <a:endParaRPr lang="en-US"/>
        </a:p>
      </dgm:t>
    </dgm:pt>
    <dgm:pt modelId="{DA7C9617-B9B7-45B6-B7F2-7B2846C12A2A}" type="asst">
      <dgm:prSet/>
      <dgm:spPr/>
      <dgm:t>
        <a:bodyPr/>
        <a:lstStyle/>
        <a:p>
          <a:r>
            <a:rPr lang="en-US" dirty="0" smtClean="0"/>
            <a:t>what</a:t>
          </a:r>
        </a:p>
        <a:p>
          <a:r>
            <a:rPr lang="en-US" dirty="0" smtClean="0"/>
            <a:t>one can actually do</a:t>
          </a:r>
          <a:endParaRPr lang="en-US" dirty="0"/>
        </a:p>
      </dgm:t>
    </dgm:pt>
    <dgm:pt modelId="{698E8C74-1990-4472-BF0F-9D560C4C280C}" type="parTrans" cxnId="{94600FE3-FBD4-4264-AC98-CEDB1D74271B}">
      <dgm:prSet/>
      <dgm:spPr/>
      <dgm:t>
        <a:bodyPr/>
        <a:lstStyle/>
        <a:p>
          <a:endParaRPr lang="en-US"/>
        </a:p>
      </dgm:t>
    </dgm:pt>
    <dgm:pt modelId="{BE88BD59-F440-4792-B52D-1B38CB43E4BC}" type="sibTrans" cxnId="{94600FE3-FBD4-4264-AC98-CEDB1D74271B}">
      <dgm:prSet/>
      <dgm:spPr/>
      <dgm:t>
        <a:bodyPr/>
        <a:lstStyle/>
        <a:p>
          <a:endParaRPr lang="en-US"/>
        </a:p>
      </dgm:t>
    </dgm:pt>
    <dgm:pt modelId="{62F0038C-B4D2-47D8-8D16-8A8C0DF769D9}" type="pres">
      <dgm:prSet presAssocID="{321B1C91-6FB4-4DAD-843B-E08631C01E9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EEB5CE3-DB65-42B4-B30A-E77FD39F0DD0}" type="pres">
      <dgm:prSet presAssocID="{C05CF155-22F4-43D9-AC19-98D67E7F321E}" presName="hierRoot1" presStyleCnt="0">
        <dgm:presLayoutVars>
          <dgm:hierBranch val="init"/>
        </dgm:presLayoutVars>
      </dgm:prSet>
      <dgm:spPr/>
    </dgm:pt>
    <dgm:pt modelId="{A48C6D28-69D5-439E-B131-F2ED3CE3A7E7}" type="pres">
      <dgm:prSet presAssocID="{C05CF155-22F4-43D9-AC19-98D67E7F321E}" presName="rootComposite1" presStyleCnt="0"/>
      <dgm:spPr/>
    </dgm:pt>
    <dgm:pt modelId="{367352F5-41A1-415E-A295-57AF8F1CE664}" type="pres">
      <dgm:prSet presAssocID="{C05CF155-22F4-43D9-AC19-98D67E7F321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64CC48-F547-417B-BC16-1828EA755335}" type="pres">
      <dgm:prSet presAssocID="{C05CF155-22F4-43D9-AC19-98D67E7F321E}" presName="rootConnector1" presStyleLbl="node1" presStyleIdx="0" presStyleCnt="0"/>
      <dgm:spPr/>
      <dgm:t>
        <a:bodyPr/>
        <a:lstStyle/>
        <a:p>
          <a:endParaRPr lang="en-US"/>
        </a:p>
      </dgm:t>
    </dgm:pt>
    <dgm:pt modelId="{A395C4C0-A2FB-4E01-85B3-29FBD197BBBA}" type="pres">
      <dgm:prSet presAssocID="{C05CF155-22F4-43D9-AC19-98D67E7F321E}" presName="hierChild2" presStyleCnt="0"/>
      <dgm:spPr/>
    </dgm:pt>
    <dgm:pt modelId="{9D1B9501-2D52-4E21-A2B6-83E971E6BABF}" type="pres">
      <dgm:prSet presAssocID="{A15C4FA9-0AD7-46A4-A5D0-04482823C6DB}" presName="Name37" presStyleLbl="parChTrans1D2" presStyleIdx="0" presStyleCnt="2"/>
      <dgm:spPr/>
      <dgm:t>
        <a:bodyPr/>
        <a:lstStyle/>
        <a:p>
          <a:endParaRPr lang="en-US"/>
        </a:p>
      </dgm:t>
    </dgm:pt>
    <dgm:pt modelId="{DCEF0A83-D833-420A-AE98-C333D37B19A5}" type="pres">
      <dgm:prSet presAssocID="{119B8CD1-F245-4B2A-BF27-0137E506BD4B}" presName="hierRoot2" presStyleCnt="0">
        <dgm:presLayoutVars>
          <dgm:hierBranch val="init"/>
        </dgm:presLayoutVars>
      </dgm:prSet>
      <dgm:spPr/>
    </dgm:pt>
    <dgm:pt modelId="{2D7D24BD-EC8C-4B1E-B9E2-28EBD362EFE2}" type="pres">
      <dgm:prSet presAssocID="{119B8CD1-F245-4B2A-BF27-0137E506BD4B}" presName="rootComposite" presStyleCnt="0"/>
      <dgm:spPr/>
    </dgm:pt>
    <dgm:pt modelId="{E963A6ED-9CF2-4034-B127-5C6E9552C888}" type="pres">
      <dgm:prSet presAssocID="{119B8CD1-F245-4B2A-BF27-0137E506BD4B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BADE3F-F45E-47A8-991C-8653F967DED7}" type="pres">
      <dgm:prSet presAssocID="{119B8CD1-F245-4B2A-BF27-0137E506BD4B}" presName="rootConnector" presStyleLbl="node2" presStyleIdx="0" presStyleCnt="2"/>
      <dgm:spPr/>
      <dgm:t>
        <a:bodyPr/>
        <a:lstStyle/>
        <a:p>
          <a:endParaRPr lang="en-US"/>
        </a:p>
      </dgm:t>
    </dgm:pt>
    <dgm:pt modelId="{B704D78B-DAC1-4122-A230-7467CD343175}" type="pres">
      <dgm:prSet presAssocID="{119B8CD1-F245-4B2A-BF27-0137E506BD4B}" presName="hierChild4" presStyleCnt="0"/>
      <dgm:spPr/>
    </dgm:pt>
    <dgm:pt modelId="{4754C6BC-537F-4E33-99F8-E30246853685}" type="pres">
      <dgm:prSet presAssocID="{B2A14DE8-C166-4532-82B5-A384E341D5CB}" presName="Name37" presStyleLbl="parChTrans1D3" presStyleIdx="0" presStyleCnt="2"/>
      <dgm:spPr/>
      <dgm:t>
        <a:bodyPr/>
        <a:lstStyle/>
        <a:p>
          <a:endParaRPr lang="en-US"/>
        </a:p>
      </dgm:t>
    </dgm:pt>
    <dgm:pt modelId="{2FADF2AF-7A73-4EBC-834F-C2A11CEFB6EC}" type="pres">
      <dgm:prSet presAssocID="{3782DD32-CB7E-47FA-822B-794E9A3E9976}" presName="hierRoot2" presStyleCnt="0">
        <dgm:presLayoutVars>
          <dgm:hierBranch val="init"/>
        </dgm:presLayoutVars>
      </dgm:prSet>
      <dgm:spPr/>
    </dgm:pt>
    <dgm:pt modelId="{28FF8AFA-04E2-4D4D-98E5-DEB7EF438CEC}" type="pres">
      <dgm:prSet presAssocID="{3782DD32-CB7E-47FA-822B-794E9A3E9976}" presName="rootComposite" presStyleCnt="0"/>
      <dgm:spPr/>
    </dgm:pt>
    <dgm:pt modelId="{2AE95351-281C-417C-A24E-B91CA948BD9D}" type="pres">
      <dgm:prSet presAssocID="{3782DD32-CB7E-47FA-822B-794E9A3E9976}" presName="rootText" presStyleLbl="node3" presStyleIdx="0" presStyleCnt="1" custLinFactNeighborX="-23777" custLinFactNeighborY="-25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D30A1A-CD65-4882-AAD4-6C3DDB93469D}" type="pres">
      <dgm:prSet presAssocID="{3782DD32-CB7E-47FA-822B-794E9A3E9976}" presName="rootConnector" presStyleLbl="node3" presStyleIdx="0" presStyleCnt="1"/>
      <dgm:spPr/>
      <dgm:t>
        <a:bodyPr/>
        <a:lstStyle/>
        <a:p>
          <a:endParaRPr lang="en-US"/>
        </a:p>
      </dgm:t>
    </dgm:pt>
    <dgm:pt modelId="{60053BA1-E170-4D19-970F-DF6B3CA2CF4F}" type="pres">
      <dgm:prSet presAssocID="{3782DD32-CB7E-47FA-822B-794E9A3E9976}" presName="hierChild4" presStyleCnt="0"/>
      <dgm:spPr/>
    </dgm:pt>
    <dgm:pt modelId="{3C70BF7A-FE0D-4CCD-88BE-ABF843F1C8F7}" type="pres">
      <dgm:prSet presAssocID="{3782DD32-CB7E-47FA-822B-794E9A3E9976}" presName="hierChild5" presStyleCnt="0"/>
      <dgm:spPr/>
    </dgm:pt>
    <dgm:pt modelId="{E33DB250-8DC5-4D87-881E-99DB03557391}" type="pres">
      <dgm:prSet presAssocID="{119B8CD1-F245-4B2A-BF27-0137E506BD4B}" presName="hierChild5" presStyleCnt="0"/>
      <dgm:spPr/>
    </dgm:pt>
    <dgm:pt modelId="{9EACE576-13CA-4FF6-8736-413854261219}" type="pres">
      <dgm:prSet presAssocID="{D0F1BCA7-61B4-4E7F-8411-6E491848C4E1}" presName="Name37" presStyleLbl="parChTrans1D2" presStyleIdx="1" presStyleCnt="2"/>
      <dgm:spPr/>
      <dgm:t>
        <a:bodyPr/>
        <a:lstStyle/>
        <a:p>
          <a:endParaRPr lang="en-US"/>
        </a:p>
      </dgm:t>
    </dgm:pt>
    <dgm:pt modelId="{AB10DC25-D6B5-462A-8475-D562A9650606}" type="pres">
      <dgm:prSet presAssocID="{D85725F8-556B-4D13-966C-173AD375BD04}" presName="hierRoot2" presStyleCnt="0">
        <dgm:presLayoutVars>
          <dgm:hierBranch val="init"/>
        </dgm:presLayoutVars>
      </dgm:prSet>
      <dgm:spPr/>
    </dgm:pt>
    <dgm:pt modelId="{0E0BFB90-0E63-48C9-B8B5-BC316BB05F85}" type="pres">
      <dgm:prSet presAssocID="{D85725F8-556B-4D13-966C-173AD375BD04}" presName="rootComposite" presStyleCnt="0"/>
      <dgm:spPr/>
    </dgm:pt>
    <dgm:pt modelId="{41E9ED3D-B5E8-4AC1-B4DE-2318A58015CF}" type="pres">
      <dgm:prSet presAssocID="{D85725F8-556B-4D13-966C-173AD375BD04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571A05-CFD6-447F-B18A-784D83EB14B3}" type="pres">
      <dgm:prSet presAssocID="{D85725F8-556B-4D13-966C-173AD375BD04}" presName="rootConnector" presStyleLbl="node2" presStyleIdx="1" presStyleCnt="2"/>
      <dgm:spPr/>
      <dgm:t>
        <a:bodyPr/>
        <a:lstStyle/>
        <a:p>
          <a:endParaRPr lang="en-US"/>
        </a:p>
      </dgm:t>
    </dgm:pt>
    <dgm:pt modelId="{DD495210-D241-401D-8975-C60887CDCC21}" type="pres">
      <dgm:prSet presAssocID="{D85725F8-556B-4D13-966C-173AD375BD04}" presName="hierChild4" presStyleCnt="0"/>
      <dgm:spPr/>
    </dgm:pt>
    <dgm:pt modelId="{F9C7F6FA-352E-4192-AD64-65CD98CAE32B}" type="pres">
      <dgm:prSet presAssocID="{D85725F8-556B-4D13-966C-173AD375BD04}" presName="hierChild5" presStyleCnt="0"/>
      <dgm:spPr/>
    </dgm:pt>
    <dgm:pt modelId="{BD73412A-7362-4F12-9268-9D96A6731D95}" type="pres">
      <dgm:prSet presAssocID="{698E8C74-1990-4472-BF0F-9D560C4C280C}" presName="Name111" presStyleLbl="parChTrans1D3" presStyleIdx="1" presStyleCnt="2"/>
      <dgm:spPr/>
      <dgm:t>
        <a:bodyPr/>
        <a:lstStyle/>
        <a:p>
          <a:endParaRPr lang="en-US"/>
        </a:p>
      </dgm:t>
    </dgm:pt>
    <dgm:pt modelId="{59FB3319-05C7-40B5-AF16-B9FC44822D15}" type="pres">
      <dgm:prSet presAssocID="{DA7C9617-B9B7-45B6-B7F2-7B2846C12A2A}" presName="hierRoot3" presStyleCnt="0">
        <dgm:presLayoutVars>
          <dgm:hierBranch val="init"/>
        </dgm:presLayoutVars>
      </dgm:prSet>
      <dgm:spPr/>
    </dgm:pt>
    <dgm:pt modelId="{85CBCBD0-0FF0-4A77-BDA3-6A4F63896FC2}" type="pres">
      <dgm:prSet presAssocID="{DA7C9617-B9B7-45B6-B7F2-7B2846C12A2A}" presName="rootComposite3" presStyleCnt="0"/>
      <dgm:spPr/>
    </dgm:pt>
    <dgm:pt modelId="{21D91010-9598-41A1-A510-8E21FF844ED8}" type="pres">
      <dgm:prSet presAssocID="{DA7C9617-B9B7-45B6-B7F2-7B2846C12A2A}" presName="rootText3" presStyleLbl="asst2" presStyleIdx="0" presStyleCnt="1" custLinFactNeighborX="59004" custLinFactNeighborY="-188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AB1FEA8-21B3-4A8F-9FC9-F36520FBD9A7}" type="pres">
      <dgm:prSet presAssocID="{DA7C9617-B9B7-45B6-B7F2-7B2846C12A2A}" presName="rootConnector3" presStyleLbl="asst2" presStyleIdx="0" presStyleCnt="1"/>
      <dgm:spPr/>
      <dgm:t>
        <a:bodyPr/>
        <a:lstStyle/>
        <a:p>
          <a:endParaRPr lang="en-US"/>
        </a:p>
      </dgm:t>
    </dgm:pt>
    <dgm:pt modelId="{8AD807EF-E1D5-481D-A9CD-69C22BA4DD27}" type="pres">
      <dgm:prSet presAssocID="{DA7C9617-B9B7-45B6-B7F2-7B2846C12A2A}" presName="hierChild6" presStyleCnt="0"/>
      <dgm:spPr/>
    </dgm:pt>
    <dgm:pt modelId="{7059E6C0-8A42-4C09-9077-F9D8CF3F3C2C}" type="pres">
      <dgm:prSet presAssocID="{DA7C9617-B9B7-45B6-B7F2-7B2846C12A2A}" presName="hierChild7" presStyleCnt="0"/>
      <dgm:spPr/>
    </dgm:pt>
    <dgm:pt modelId="{090691A7-2AD4-4FB3-8195-DEFA86A02EC6}" type="pres">
      <dgm:prSet presAssocID="{C05CF155-22F4-43D9-AC19-98D67E7F321E}" presName="hierChild3" presStyleCnt="0"/>
      <dgm:spPr/>
    </dgm:pt>
  </dgm:ptLst>
  <dgm:cxnLst>
    <dgm:cxn modelId="{288A974A-1990-499A-880A-49CF24A8407F}" type="presOf" srcId="{119B8CD1-F245-4B2A-BF27-0137E506BD4B}" destId="{BBBADE3F-F45E-47A8-991C-8653F967DED7}" srcOrd="1" destOrd="0" presId="urn:microsoft.com/office/officeart/2005/8/layout/orgChart1"/>
    <dgm:cxn modelId="{B472DB24-DA5E-4AD0-9A80-3D74659F5A26}" type="presOf" srcId="{B2A14DE8-C166-4532-82B5-A384E341D5CB}" destId="{4754C6BC-537F-4E33-99F8-E30246853685}" srcOrd="0" destOrd="0" presId="urn:microsoft.com/office/officeart/2005/8/layout/orgChart1"/>
    <dgm:cxn modelId="{3FB6CE4E-04C6-4361-A444-15E9C8F7B6F6}" type="presOf" srcId="{698E8C74-1990-4472-BF0F-9D560C4C280C}" destId="{BD73412A-7362-4F12-9268-9D96A6731D95}" srcOrd="0" destOrd="0" presId="urn:microsoft.com/office/officeart/2005/8/layout/orgChart1"/>
    <dgm:cxn modelId="{94CB15D1-E547-4DB5-B928-BCB4F98D09FD}" type="presOf" srcId="{D85725F8-556B-4D13-966C-173AD375BD04}" destId="{41E9ED3D-B5E8-4AC1-B4DE-2318A58015CF}" srcOrd="0" destOrd="0" presId="urn:microsoft.com/office/officeart/2005/8/layout/orgChart1"/>
    <dgm:cxn modelId="{91CBE188-C062-49C3-A1CA-A4BE1A852E20}" type="presOf" srcId="{D85725F8-556B-4D13-966C-173AD375BD04}" destId="{6F571A05-CFD6-447F-B18A-784D83EB14B3}" srcOrd="1" destOrd="0" presId="urn:microsoft.com/office/officeart/2005/8/layout/orgChart1"/>
    <dgm:cxn modelId="{94600FE3-FBD4-4264-AC98-CEDB1D74271B}" srcId="{D85725F8-556B-4D13-966C-173AD375BD04}" destId="{DA7C9617-B9B7-45B6-B7F2-7B2846C12A2A}" srcOrd="0" destOrd="0" parTransId="{698E8C74-1990-4472-BF0F-9D560C4C280C}" sibTransId="{BE88BD59-F440-4792-B52D-1B38CB43E4BC}"/>
    <dgm:cxn modelId="{2700D527-5966-4731-BFE2-0776C0455C88}" srcId="{C05CF155-22F4-43D9-AC19-98D67E7F321E}" destId="{D85725F8-556B-4D13-966C-173AD375BD04}" srcOrd="1" destOrd="0" parTransId="{D0F1BCA7-61B4-4E7F-8411-6E491848C4E1}" sibTransId="{037C17FE-B555-4A06-9924-9E8495FD0D36}"/>
    <dgm:cxn modelId="{9BBE1A90-8E61-4277-BA9B-D5F99714E356}" srcId="{321B1C91-6FB4-4DAD-843B-E08631C01E9B}" destId="{C05CF155-22F4-43D9-AC19-98D67E7F321E}" srcOrd="0" destOrd="0" parTransId="{DD32DE1E-11DC-4B36-AC7E-A3A8005CAAB9}" sibTransId="{8D8E22D5-6801-4959-BFD4-1E334845083B}"/>
    <dgm:cxn modelId="{2DE073B7-0D00-4B45-81FB-2353C0071F43}" type="presOf" srcId="{3782DD32-CB7E-47FA-822B-794E9A3E9976}" destId="{ABD30A1A-CD65-4882-AAD4-6C3DDB93469D}" srcOrd="1" destOrd="0" presId="urn:microsoft.com/office/officeart/2005/8/layout/orgChart1"/>
    <dgm:cxn modelId="{C2D320C7-C93B-4D4E-AA7F-EB1757E25DC7}" type="presOf" srcId="{A15C4FA9-0AD7-46A4-A5D0-04482823C6DB}" destId="{9D1B9501-2D52-4E21-A2B6-83E971E6BABF}" srcOrd="0" destOrd="0" presId="urn:microsoft.com/office/officeart/2005/8/layout/orgChart1"/>
    <dgm:cxn modelId="{E8081EB5-59F1-443F-93B6-AA845406D062}" type="presOf" srcId="{C05CF155-22F4-43D9-AC19-98D67E7F321E}" destId="{2364CC48-F547-417B-BC16-1828EA755335}" srcOrd="1" destOrd="0" presId="urn:microsoft.com/office/officeart/2005/8/layout/orgChart1"/>
    <dgm:cxn modelId="{8F9928DC-7E2D-4A73-B7A8-240129417198}" type="presOf" srcId="{DA7C9617-B9B7-45B6-B7F2-7B2846C12A2A}" destId="{21D91010-9598-41A1-A510-8E21FF844ED8}" srcOrd="0" destOrd="0" presId="urn:microsoft.com/office/officeart/2005/8/layout/orgChart1"/>
    <dgm:cxn modelId="{E4F104C6-7BD0-4F2E-86D3-B95E1A3EABE4}" type="presOf" srcId="{321B1C91-6FB4-4DAD-843B-E08631C01E9B}" destId="{62F0038C-B4D2-47D8-8D16-8A8C0DF769D9}" srcOrd="0" destOrd="0" presId="urn:microsoft.com/office/officeart/2005/8/layout/orgChart1"/>
    <dgm:cxn modelId="{6AC83076-5F27-4AEE-A296-244061143A1B}" type="presOf" srcId="{119B8CD1-F245-4B2A-BF27-0137E506BD4B}" destId="{E963A6ED-9CF2-4034-B127-5C6E9552C888}" srcOrd="0" destOrd="0" presId="urn:microsoft.com/office/officeart/2005/8/layout/orgChart1"/>
    <dgm:cxn modelId="{F079E541-E2AE-4042-8852-A4F8501FFC96}" type="presOf" srcId="{3782DD32-CB7E-47FA-822B-794E9A3E9976}" destId="{2AE95351-281C-417C-A24E-B91CA948BD9D}" srcOrd="0" destOrd="0" presId="urn:microsoft.com/office/officeart/2005/8/layout/orgChart1"/>
    <dgm:cxn modelId="{C7A49B66-1A8F-4288-BCA3-1F4028F57619}" type="presOf" srcId="{C05CF155-22F4-43D9-AC19-98D67E7F321E}" destId="{367352F5-41A1-415E-A295-57AF8F1CE664}" srcOrd="0" destOrd="0" presId="urn:microsoft.com/office/officeart/2005/8/layout/orgChart1"/>
    <dgm:cxn modelId="{32CA28E4-C4BF-467E-8A29-EC59BF5482CF}" srcId="{119B8CD1-F245-4B2A-BF27-0137E506BD4B}" destId="{3782DD32-CB7E-47FA-822B-794E9A3E9976}" srcOrd="0" destOrd="0" parTransId="{B2A14DE8-C166-4532-82B5-A384E341D5CB}" sibTransId="{2842192F-D94E-4344-A0AF-FED5ED8CFFDC}"/>
    <dgm:cxn modelId="{39BE118D-F003-44ED-94F8-C81F3A2B3747}" type="presOf" srcId="{DA7C9617-B9B7-45B6-B7F2-7B2846C12A2A}" destId="{DAB1FEA8-21B3-4A8F-9FC9-F36520FBD9A7}" srcOrd="1" destOrd="0" presId="urn:microsoft.com/office/officeart/2005/8/layout/orgChart1"/>
    <dgm:cxn modelId="{E7C14293-140C-425C-BAE9-CCE767298ED2}" type="presOf" srcId="{D0F1BCA7-61B4-4E7F-8411-6E491848C4E1}" destId="{9EACE576-13CA-4FF6-8736-413854261219}" srcOrd="0" destOrd="0" presId="urn:microsoft.com/office/officeart/2005/8/layout/orgChart1"/>
    <dgm:cxn modelId="{7AD2EABF-31CD-4424-A5F8-CFC1CED43855}" srcId="{C05CF155-22F4-43D9-AC19-98D67E7F321E}" destId="{119B8CD1-F245-4B2A-BF27-0137E506BD4B}" srcOrd="0" destOrd="0" parTransId="{A15C4FA9-0AD7-46A4-A5D0-04482823C6DB}" sibTransId="{A0CBE431-FC73-47ED-84AD-65B0720481B3}"/>
    <dgm:cxn modelId="{F54E23DD-23B2-46FC-B1B1-D4B932680821}" type="presParOf" srcId="{62F0038C-B4D2-47D8-8D16-8A8C0DF769D9}" destId="{EEEB5CE3-DB65-42B4-B30A-E77FD39F0DD0}" srcOrd="0" destOrd="0" presId="urn:microsoft.com/office/officeart/2005/8/layout/orgChart1"/>
    <dgm:cxn modelId="{6B3102FC-5379-44BE-A1FF-C80FEEBCBA8F}" type="presParOf" srcId="{EEEB5CE3-DB65-42B4-B30A-E77FD39F0DD0}" destId="{A48C6D28-69D5-439E-B131-F2ED3CE3A7E7}" srcOrd="0" destOrd="0" presId="urn:microsoft.com/office/officeart/2005/8/layout/orgChart1"/>
    <dgm:cxn modelId="{B04E31CC-B94F-4A4B-A6DA-73E2A9E5466F}" type="presParOf" srcId="{A48C6D28-69D5-439E-B131-F2ED3CE3A7E7}" destId="{367352F5-41A1-415E-A295-57AF8F1CE664}" srcOrd="0" destOrd="0" presId="urn:microsoft.com/office/officeart/2005/8/layout/orgChart1"/>
    <dgm:cxn modelId="{880725CE-E879-4947-9B4C-66F4C99F678F}" type="presParOf" srcId="{A48C6D28-69D5-439E-B131-F2ED3CE3A7E7}" destId="{2364CC48-F547-417B-BC16-1828EA755335}" srcOrd="1" destOrd="0" presId="urn:microsoft.com/office/officeart/2005/8/layout/orgChart1"/>
    <dgm:cxn modelId="{EE8A9575-CC91-48E0-B704-DA7772ECE44C}" type="presParOf" srcId="{EEEB5CE3-DB65-42B4-B30A-E77FD39F0DD0}" destId="{A395C4C0-A2FB-4E01-85B3-29FBD197BBBA}" srcOrd="1" destOrd="0" presId="urn:microsoft.com/office/officeart/2005/8/layout/orgChart1"/>
    <dgm:cxn modelId="{70CA128A-8653-4812-B915-06333EAB550B}" type="presParOf" srcId="{A395C4C0-A2FB-4E01-85B3-29FBD197BBBA}" destId="{9D1B9501-2D52-4E21-A2B6-83E971E6BABF}" srcOrd="0" destOrd="0" presId="urn:microsoft.com/office/officeart/2005/8/layout/orgChart1"/>
    <dgm:cxn modelId="{8CCA0A58-EEF5-4744-98A2-8F492924DBBD}" type="presParOf" srcId="{A395C4C0-A2FB-4E01-85B3-29FBD197BBBA}" destId="{DCEF0A83-D833-420A-AE98-C333D37B19A5}" srcOrd="1" destOrd="0" presId="urn:microsoft.com/office/officeart/2005/8/layout/orgChart1"/>
    <dgm:cxn modelId="{1F29A8CB-B030-4EA2-942C-C00263828F66}" type="presParOf" srcId="{DCEF0A83-D833-420A-AE98-C333D37B19A5}" destId="{2D7D24BD-EC8C-4B1E-B9E2-28EBD362EFE2}" srcOrd="0" destOrd="0" presId="urn:microsoft.com/office/officeart/2005/8/layout/orgChart1"/>
    <dgm:cxn modelId="{590DCEEA-836A-4268-8AF2-E840C945CF09}" type="presParOf" srcId="{2D7D24BD-EC8C-4B1E-B9E2-28EBD362EFE2}" destId="{E963A6ED-9CF2-4034-B127-5C6E9552C888}" srcOrd="0" destOrd="0" presId="urn:microsoft.com/office/officeart/2005/8/layout/orgChart1"/>
    <dgm:cxn modelId="{446D8AA9-D0C4-4C6C-8204-2CC950F10595}" type="presParOf" srcId="{2D7D24BD-EC8C-4B1E-B9E2-28EBD362EFE2}" destId="{BBBADE3F-F45E-47A8-991C-8653F967DED7}" srcOrd="1" destOrd="0" presId="urn:microsoft.com/office/officeart/2005/8/layout/orgChart1"/>
    <dgm:cxn modelId="{9850ABF2-935D-4B2C-BCF9-3C27DADAA9F6}" type="presParOf" srcId="{DCEF0A83-D833-420A-AE98-C333D37B19A5}" destId="{B704D78B-DAC1-4122-A230-7467CD343175}" srcOrd="1" destOrd="0" presId="urn:microsoft.com/office/officeart/2005/8/layout/orgChart1"/>
    <dgm:cxn modelId="{393A0891-883D-4D9A-AEE6-61636FCA300D}" type="presParOf" srcId="{B704D78B-DAC1-4122-A230-7467CD343175}" destId="{4754C6BC-537F-4E33-99F8-E30246853685}" srcOrd="0" destOrd="0" presId="urn:microsoft.com/office/officeart/2005/8/layout/orgChart1"/>
    <dgm:cxn modelId="{11688776-8911-407C-92F2-E4EF2777334C}" type="presParOf" srcId="{B704D78B-DAC1-4122-A230-7467CD343175}" destId="{2FADF2AF-7A73-4EBC-834F-C2A11CEFB6EC}" srcOrd="1" destOrd="0" presId="urn:microsoft.com/office/officeart/2005/8/layout/orgChart1"/>
    <dgm:cxn modelId="{3C946274-18D5-48D8-AD48-28995CE26131}" type="presParOf" srcId="{2FADF2AF-7A73-4EBC-834F-C2A11CEFB6EC}" destId="{28FF8AFA-04E2-4D4D-98E5-DEB7EF438CEC}" srcOrd="0" destOrd="0" presId="urn:microsoft.com/office/officeart/2005/8/layout/orgChart1"/>
    <dgm:cxn modelId="{9BAD3100-A7CF-43BA-849A-AB75FEFAC869}" type="presParOf" srcId="{28FF8AFA-04E2-4D4D-98E5-DEB7EF438CEC}" destId="{2AE95351-281C-417C-A24E-B91CA948BD9D}" srcOrd="0" destOrd="0" presId="urn:microsoft.com/office/officeart/2005/8/layout/orgChart1"/>
    <dgm:cxn modelId="{0755637B-6D21-4D46-B9E2-9A79075F492D}" type="presParOf" srcId="{28FF8AFA-04E2-4D4D-98E5-DEB7EF438CEC}" destId="{ABD30A1A-CD65-4882-AAD4-6C3DDB93469D}" srcOrd="1" destOrd="0" presId="urn:microsoft.com/office/officeart/2005/8/layout/orgChart1"/>
    <dgm:cxn modelId="{64B8C778-BC30-447F-A9B0-1FA7F2901F1C}" type="presParOf" srcId="{2FADF2AF-7A73-4EBC-834F-C2A11CEFB6EC}" destId="{60053BA1-E170-4D19-970F-DF6B3CA2CF4F}" srcOrd="1" destOrd="0" presId="urn:microsoft.com/office/officeart/2005/8/layout/orgChart1"/>
    <dgm:cxn modelId="{5CEF42B8-A3CA-45CE-9E7E-160903D697D6}" type="presParOf" srcId="{2FADF2AF-7A73-4EBC-834F-C2A11CEFB6EC}" destId="{3C70BF7A-FE0D-4CCD-88BE-ABF843F1C8F7}" srcOrd="2" destOrd="0" presId="urn:microsoft.com/office/officeart/2005/8/layout/orgChart1"/>
    <dgm:cxn modelId="{6E65A4B2-C459-42BC-A31D-60B1FF46469A}" type="presParOf" srcId="{DCEF0A83-D833-420A-AE98-C333D37B19A5}" destId="{E33DB250-8DC5-4D87-881E-99DB03557391}" srcOrd="2" destOrd="0" presId="urn:microsoft.com/office/officeart/2005/8/layout/orgChart1"/>
    <dgm:cxn modelId="{D4B8EB15-EBD5-4347-AECF-5A9A69BCA3B1}" type="presParOf" srcId="{A395C4C0-A2FB-4E01-85B3-29FBD197BBBA}" destId="{9EACE576-13CA-4FF6-8736-413854261219}" srcOrd="2" destOrd="0" presId="urn:microsoft.com/office/officeart/2005/8/layout/orgChart1"/>
    <dgm:cxn modelId="{0D5CC80F-86BB-4CF9-AD60-9F734883874F}" type="presParOf" srcId="{A395C4C0-A2FB-4E01-85B3-29FBD197BBBA}" destId="{AB10DC25-D6B5-462A-8475-D562A9650606}" srcOrd="3" destOrd="0" presId="urn:microsoft.com/office/officeart/2005/8/layout/orgChart1"/>
    <dgm:cxn modelId="{862A86FC-56D1-4E30-BD64-C09CB04C4D10}" type="presParOf" srcId="{AB10DC25-D6B5-462A-8475-D562A9650606}" destId="{0E0BFB90-0E63-48C9-B8B5-BC316BB05F85}" srcOrd="0" destOrd="0" presId="urn:microsoft.com/office/officeart/2005/8/layout/orgChart1"/>
    <dgm:cxn modelId="{427D62F2-A618-4F50-94C5-3C184D8C4248}" type="presParOf" srcId="{0E0BFB90-0E63-48C9-B8B5-BC316BB05F85}" destId="{41E9ED3D-B5E8-4AC1-B4DE-2318A58015CF}" srcOrd="0" destOrd="0" presId="urn:microsoft.com/office/officeart/2005/8/layout/orgChart1"/>
    <dgm:cxn modelId="{5E531212-014B-4F63-90A6-A84FFFCF912B}" type="presParOf" srcId="{0E0BFB90-0E63-48C9-B8B5-BC316BB05F85}" destId="{6F571A05-CFD6-447F-B18A-784D83EB14B3}" srcOrd="1" destOrd="0" presId="urn:microsoft.com/office/officeart/2005/8/layout/orgChart1"/>
    <dgm:cxn modelId="{BC1C0D49-5ACF-4830-ACC0-29D819E503D3}" type="presParOf" srcId="{AB10DC25-D6B5-462A-8475-D562A9650606}" destId="{DD495210-D241-401D-8975-C60887CDCC21}" srcOrd="1" destOrd="0" presId="urn:microsoft.com/office/officeart/2005/8/layout/orgChart1"/>
    <dgm:cxn modelId="{FA2E424D-35AB-422B-8500-AECEE3C2E866}" type="presParOf" srcId="{AB10DC25-D6B5-462A-8475-D562A9650606}" destId="{F9C7F6FA-352E-4192-AD64-65CD98CAE32B}" srcOrd="2" destOrd="0" presId="urn:microsoft.com/office/officeart/2005/8/layout/orgChart1"/>
    <dgm:cxn modelId="{9D8BBFC9-9EA3-496B-AADE-B6D4A004717B}" type="presParOf" srcId="{F9C7F6FA-352E-4192-AD64-65CD98CAE32B}" destId="{BD73412A-7362-4F12-9268-9D96A6731D95}" srcOrd="0" destOrd="0" presId="urn:microsoft.com/office/officeart/2005/8/layout/orgChart1"/>
    <dgm:cxn modelId="{0CA82218-B183-4D01-8C21-B96D6FB215B5}" type="presParOf" srcId="{F9C7F6FA-352E-4192-AD64-65CD98CAE32B}" destId="{59FB3319-05C7-40B5-AF16-B9FC44822D15}" srcOrd="1" destOrd="0" presId="urn:microsoft.com/office/officeart/2005/8/layout/orgChart1"/>
    <dgm:cxn modelId="{E2E481EF-4183-4366-A7B8-A6CCB9AD4960}" type="presParOf" srcId="{59FB3319-05C7-40B5-AF16-B9FC44822D15}" destId="{85CBCBD0-0FF0-4A77-BDA3-6A4F63896FC2}" srcOrd="0" destOrd="0" presId="urn:microsoft.com/office/officeart/2005/8/layout/orgChart1"/>
    <dgm:cxn modelId="{9F79FC80-CB5C-49A9-B35C-84E45A4A651D}" type="presParOf" srcId="{85CBCBD0-0FF0-4A77-BDA3-6A4F63896FC2}" destId="{21D91010-9598-41A1-A510-8E21FF844ED8}" srcOrd="0" destOrd="0" presId="urn:microsoft.com/office/officeart/2005/8/layout/orgChart1"/>
    <dgm:cxn modelId="{1F843836-99A9-43AC-BD9E-22DEDDE01AAB}" type="presParOf" srcId="{85CBCBD0-0FF0-4A77-BDA3-6A4F63896FC2}" destId="{DAB1FEA8-21B3-4A8F-9FC9-F36520FBD9A7}" srcOrd="1" destOrd="0" presId="urn:microsoft.com/office/officeart/2005/8/layout/orgChart1"/>
    <dgm:cxn modelId="{066CBA4B-B001-4715-9C28-4EFFFEE52287}" type="presParOf" srcId="{59FB3319-05C7-40B5-AF16-B9FC44822D15}" destId="{8AD807EF-E1D5-481D-A9CD-69C22BA4DD27}" srcOrd="1" destOrd="0" presId="urn:microsoft.com/office/officeart/2005/8/layout/orgChart1"/>
    <dgm:cxn modelId="{09709697-EE1D-4B59-BB9B-33A5218EC263}" type="presParOf" srcId="{59FB3319-05C7-40B5-AF16-B9FC44822D15}" destId="{7059E6C0-8A42-4C09-9077-F9D8CF3F3C2C}" srcOrd="2" destOrd="0" presId="urn:microsoft.com/office/officeart/2005/8/layout/orgChart1"/>
    <dgm:cxn modelId="{BE80C7FD-8F17-4E41-8A43-7BF4B2592985}" type="presParOf" srcId="{EEEB5CE3-DB65-42B4-B30A-E77FD39F0DD0}" destId="{090691A7-2AD4-4FB3-8195-DEFA86A02EC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013FD3-A526-4463-8EDC-B97D1928871E}">
      <dsp:nvSpPr>
        <dsp:cNvPr id="0" name=""/>
        <dsp:cNvSpPr/>
      </dsp:nvSpPr>
      <dsp:spPr>
        <a:xfrm>
          <a:off x="4114799" y="2658052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629"/>
              </a:lnTo>
              <a:lnTo>
                <a:pt x="2911251" y="252629"/>
              </a:lnTo>
              <a:lnTo>
                <a:pt x="2911251" y="50525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B79ECE-20E1-46E6-A48E-ADFA6DF879EC}">
      <dsp:nvSpPr>
        <dsp:cNvPr id="0" name=""/>
        <dsp:cNvSpPr/>
      </dsp:nvSpPr>
      <dsp:spPr>
        <a:xfrm>
          <a:off x="4069079" y="2658052"/>
          <a:ext cx="91440" cy="505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525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85E7C5-50DD-4209-886A-9588CB490E39}">
      <dsp:nvSpPr>
        <dsp:cNvPr id="0" name=""/>
        <dsp:cNvSpPr/>
      </dsp:nvSpPr>
      <dsp:spPr>
        <a:xfrm>
          <a:off x="1203548" y="2658052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252629"/>
              </a:lnTo>
              <a:lnTo>
                <a:pt x="0" y="252629"/>
              </a:lnTo>
              <a:lnTo>
                <a:pt x="0" y="50525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15CDF8-B491-4913-9E32-74F2785686DE}">
      <dsp:nvSpPr>
        <dsp:cNvPr id="0" name=""/>
        <dsp:cNvSpPr/>
      </dsp:nvSpPr>
      <dsp:spPr>
        <a:xfrm>
          <a:off x="2911803" y="1455055"/>
          <a:ext cx="2405992" cy="1202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Three Phases</a:t>
          </a:r>
          <a:endParaRPr lang="en-US" sz="2800" kern="1200" dirty="0"/>
        </a:p>
      </dsp:txBody>
      <dsp:txXfrm>
        <a:off x="2911803" y="1455055"/>
        <a:ext cx="2405992" cy="1202996"/>
      </dsp:txXfrm>
    </dsp:sp>
    <dsp:sp modelId="{001A7923-90DD-469B-A224-4EED3CF0EC60}">
      <dsp:nvSpPr>
        <dsp:cNvPr id="0" name=""/>
        <dsp:cNvSpPr/>
      </dsp:nvSpPr>
      <dsp:spPr>
        <a:xfrm>
          <a:off x="552" y="3163310"/>
          <a:ext cx="2405992" cy="120299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Planning </a:t>
          </a:r>
          <a:endParaRPr lang="en-US" sz="2800" kern="1200" dirty="0"/>
        </a:p>
      </dsp:txBody>
      <dsp:txXfrm>
        <a:off x="552" y="3163310"/>
        <a:ext cx="2405992" cy="1202996"/>
      </dsp:txXfrm>
    </dsp:sp>
    <dsp:sp modelId="{FFD83B81-0214-4090-9F4C-03441BD50A8E}">
      <dsp:nvSpPr>
        <dsp:cNvPr id="0" name=""/>
        <dsp:cNvSpPr/>
      </dsp:nvSpPr>
      <dsp:spPr>
        <a:xfrm>
          <a:off x="2911803" y="3163310"/>
          <a:ext cx="2405992" cy="120299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Operationalizing </a:t>
          </a:r>
          <a:endParaRPr lang="en-US" sz="2800" kern="1200" dirty="0"/>
        </a:p>
      </dsp:txBody>
      <dsp:txXfrm>
        <a:off x="2911803" y="3163310"/>
        <a:ext cx="2405992" cy="1202996"/>
      </dsp:txXfrm>
    </dsp:sp>
    <dsp:sp modelId="{1C944E49-6E45-468F-B4C4-3A7F69CC5A91}">
      <dsp:nvSpPr>
        <dsp:cNvPr id="0" name=""/>
        <dsp:cNvSpPr/>
      </dsp:nvSpPr>
      <dsp:spPr>
        <a:xfrm>
          <a:off x="5823054" y="3163310"/>
          <a:ext cx="2405992" cy="120299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Reporting  </a:t>
          </a:r>
          <a:r>
            <a:rPr lang="en-US" sz="2800" kern="1200" smtClean="0"/>
            <a:t>&amp; Presentation </a:t>
          </a:r>
          <a:endParaRPr lang="en-US" sz="2800" kern="1200" dirty="0"/>
        </a:p>
      </dsp:txBody>
      <dsp:txXfrm>
        <a:off x="5823054" y="3163310"/>
        <a:ext cx="2405992" cy="12029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73412A-7362-4F12-9268-9D96A6731D95}">
      <dsp:nvSpPr>
        <dsp:cNvPr id="0" name=""/>
        <dsp:cNvSpPr/>
      </dsp:nvSpPr>
      <dsp:spPr>
        <a:xfrm>
          <a:off x="6884228" y="3581245"/>
          <a:ext cx="1301000" cy="980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01000" y="98057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ACE576-13CA-4FF6-8736-413854261219}">
      <dsp:nvSpPr>
        <dsp:cNvPr id="0" name=""/>
        <dsp:cNvSpPr/>
      </dsp:nvSpPr>
      <dsp:spPr>
        <a:xfrm>
          <a:off x="4114799" y="1676844"/>
          <a:ext cx="2769428" cy="5632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636"/>
              </a:lnTo>
              <a:lnTo>
                <a:pt x="2769428" y="281636"/>
              </a:lnTo>
              <a:lnTo>
                <a:pt x="2769428" y="5632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54C6BC-537F-4E33-99F8-E30246853685}">
      <dsp:nvSpPr>
        <dsp:cNvPr id="0" name=""/>
        <dsp:cNvSpPr/>
      </dsp:nvSpPr>
      <dsp:spPr>
        <a:xfrm>
          <a:off x="37048" y="3581245"/>
          <a:ext cx="235421" cy="893821"/>
        </a:xfrm>
        <a:custGeom>
          <a:avLst/>
          <a:gdLst/>
          <a:ahLst/>
          <a:cxnLst/>
          <a:rect l="0" t="0" r="0" b="0"/>
          <a:pathLst>
            <a:path>
              <a:moveTo>
                <a:pt x="235421" y="0"/>
              </a:moveTo>
              <a:lnTo>
                <a:pt x="0" y="89382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1B9501-2D52-4E21-A2B6-83E971E6BABF}">
      <dsp:nvSpPr>
        <dsp:cNvPr id="0" name=""/>
        <dsp:cNvSpPr/>
      </dsp:nvSpPr>
      <dsp:spPr>
        <a:xfrm>
          <a:off x="1345371" y="1676844"/>
          <a:ext cx="2769428" cy="563273"/>
        </a:xfrm>
        <a:custGeom>
          <a:avLst/>
          <a:gdLst/>
          <a:ahLst/>
          <a:cxnLst/>
          <a:rect l="0" t="0" r="0" b="0"/>
          <a:pathLst>
            <a:path>
              <a:moveTo>
                <a:pt x="2769428" y="0"/>
              </a:moveTo>
              <a:lnTo>
                <a:pt x="2769428" y="281636"/>
              </a:lnTo>
              <a:lnTo>
                <a:pt x="0" y="281636"/>
              </a:lnTo>
              <a:lnTo>
                <a:pt x="0" y="5632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52F5-41A1-415E-A295-57AF8F1CE664}">
      <dsp:nvSpPr>
        <dsp:cNvPr id="0" name=""/>
        <dsp:cNvSpPr/>
      </dsp:nvSpPr>
      <dsp:spPr>
        <a:xfrm>
          <a:off x="2773672" y="335716"/>
          <a:ext cx="2682254" cy="134112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Harmonizing Planning &amp; Practice </a:t>
          </a:r>
          <a:endParaRPr lang="en-US" sz="2700" kern="1200" dirty="0"/>
        </a:p>
      </dsp:txBody>
      <dsp:txXfrm>
        <a:off x="2773672" y="335716"/>
        <a:ext cx="2682254" cy="1341127"/>
      </dsp:txXfrm>
    </dsp:sp>
    <dsp:sp modelId="{E963A6ED-9CF2-4034-B127-5C6E9552C888}">
      <dsp:nvSpPr>
        <dsp:cNvPr id="0" name=""/>
        <dsp:cNvSpPr/>
      </dsp:nvSpPr>
      <dsp:spPr>
        <a:xfrm>
          <a:off x="4244" y="2240117"/>
          <a:ext cx="2682254" cy="13411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Planned possibilities</a:t>
          </a:r>
          <a:endParaRPr lang="en-US" sz="2700" kern="1200" dirty="0"/>
        </a:p>
      </dsp:txBody>
      <dsp:txXfrm>
        <a:off x="4244" y="2240117"/>
        <a:ext cx="2682254" cy="1341127"/>
      </dsp:txXfrm>
    </dsp:sp>
    <dsp:sp modelId="{2AE95351-281C-417C-A24E-B91CA948BD9D}">
      <dsp:nvSpPr>
        <dsp:cNvPr id="0" name=""/>
        <dsp:cNvSpPr/>
      </dsp:nvSpPr>
      <dsp:spPr>
        <a:xfrm>
          <a:off x="37048" y="3804502"/>
          <a:ext cx="2682254" cy="134112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what one would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like to do</a:t>
          </a:r>
          <a:endParaRPr lang="en-US" sz="2700" kern="1200" dirty="0"/>
        </a:p>
      </dsp:txBody>
      <dsp:txXfrm>
        <a:off x="37048" y="3804502"/>
        <a:ext cx="2682254" cy="1341127"/>
      </dsp:txXfrm>
    </dsp:sp>
    <dsp:sp modelId="{41E9ED3D-B5E8-4AC1-B4DE-2318A58015CF}">
      <dsp:nvSpPr>
        <dsp:cNvPr id="0" name=""/>
        <dsp:cNvSpPr/>
      </dsp:nvSpPr>
      <dsp:spPr>
        <a:xfrm>
          <a:off x="5543100" y="2240117"/>
          <a:ext cx="2682254" cy="13411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Coherent practice </a:t>
          </a:r>
          <a:endParaRPr lang="en-US" sz="2700" kern="1200" dirty="0"/>
        </a:p>
      </dsp:txBody>
      <dsp:txXfrm>
        <a:off x="5543100" y="2240117"/>
        <a:ext cx="2682254" cy="1341127"/>
      </dsp:txXfrm>
    </dsp:sp>
    <dsp:sp modelId="{21D91010-9598-41A1-A510-8E21FF844ED8}">
      <dsp:nvSpPr>
        <dsp:cNvPr id="0" name=""/>
        <dsp:cNvSpPr/>
      </dsp:nvSpPr>
      <dsp:spPr>
        <a:xfrm>
          <a:off x="5502974" y="3891260"/>
          <a:ext cx="2682254" cy="134112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what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one can actually do</a:t>
          </a:r>
          <a:endParaRPr lang="en-US" sz="2700" kern="1200" dirty="0"/>
        </a:p>
      </dsp:txBody>
      <dsp:txXfrm>
        <a:off x="5502974" y="3891260"/>
        <a:ext cx="2682254" cy="13411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2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07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5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34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6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912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7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11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691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08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4B68A-4BE2-4946-BE6C-43F39CB19275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FBD18-B185-47FC-930F-1CB19602A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arketingland.com/wp-content/ml-loads/2016/12/three-steps-354395366-ss-19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65"/>
          <a:stretch/>
        </p:blipFill>
        <p:spPr bwMode="auto">
          <a:xfrm>
            <a:off x="0" y="0"/>
            <a:ext cx="9144000" cy="594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7700" y="0"/>
            <a:ext cx="7772400" cy="1470025"/>
          </a:xfrm>
        </p:spPr>
        <p:txBody>
          <a:bodyPr/>
          <a:lstStyle/>
          <a:p>
            <a:r>
              <a:rPr lang="en-US" dirty="0" smtClean="0"/>
              <a:t>Steps in Research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9144000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Riaz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Hussain</a:t>
            </a:r>
            <a:endParaRPr lang="en-US" sz="16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Department of English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The </a:t>
            </a:r>
            <a:r>
              <a:rPr lang="en-US" sz="1600" dirty="0" err="1" smtClean="0">
                <a:solidFill>
                  <a:schemeClr val="bg1"/>
                </a:solidFill>
              </a:rPr>
              <a:t>Islamia</a:t>
            </a:r>
            <a:r>
              <a:rPr lang="en-US" sz="1600" dirty="0" smtClean="0">
                <a:solidFill>
                  <a:schemeClr val="bg1"/>
                </a:solidFill>
              </a:rPr>
              <a:t> University of Bahawalpur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12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200" dirty="0" smtClean="0"/>
              <a:t>Moving without plan is like moving without eyes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800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Why is planning important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change the ‘rules of the game’ in </a:t>
            </a:r>
            <a:r>
              <a:rPr lang="en-US" dirty="0" smtClean="0"/>
              <a:t>midstream once </a:t>
            </a:r>
            <a:r>
              <a:rPr lang="en-US" dirty="0"/>
              <a:t>the research has commenced is a sure </a:t>
            </a:r>
            <a:r>
              <a:rPr lang="en-US" dirty="0" smtClean="0"/>
              <a:t>recipe for </a:t>
            </a:r>
            <a:r>
              <a:rPr lang="en-US" dirty="0"/>
              <a:t>problems. The terms of the research and </a:t>
            </a:r>
            <a:r>
              <a:rPr lang="en-US" dirty="0" smtClean="0"/>
              <a:t>the mechanism </a:t>
            </a:r>
            <a:r>
              <a:rPr lang="en-US" dirty="0"/>
              <a:t>of its operation must be ironed </a:t>
            </a:r>
            <a:r>
              <a:rPr lang="en-US" dirty="0" smtClean="0"/>
              <a:t>out in </a:t>
            </a:r>
            <a:r>
              <a:rPr lang="en-US" dirty="0"/>
              <a:t>advance if it is to be credible, legitimate </a:t>
            </a:r>
            <a:r>
              <a:rPr lang="en-US" dirty="0" smtClean="0"/>
              <a:t>and practicable. </a:t>
            </a:r>
            <a:r>
              <a:rPr lang="en-US" dirty="0"/>
              <a:t>Once they have been decided upon</a:t>
            </a:r>
            <a:r>
              <a:rPr lang="en-US" dirty="0" smtClean="0"/>
              <a:t>, </a:t>
            </a:r>
            <a:r>
              <a:rPr lang="en-US" dirty="0"/>
              <a:t>the researcher is in a very positive position </a:t>
            </a:r>
            <a:r>
              <a:rPr lang="en-US" dirty="0" smtClean="0"/>
              <a:t>to undertake </a:t>
            </a:r>
            <a:r>
              <a:rPr lang="en-US" dirty="0"/>
              <a:t>the research.</a:t>
            </a:r>
          </a:p>
        </p:txBody>
      </p:sp>
    </p:spTree>
    <p:extLst>
      <p:ext uri="{BB962C8B-B14F-4D97-AF65-F5344CB8AC3E}">
        <p14:creationId xmlns:p14="http://schemas.microsoft.com/office/powerpoint/2010/main" val="925278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Operationalizing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/>
              <a:t>The process of </a:t>
            </a:r>
            <a:r>
              <a:rPr lang="en-US" i="1" dirty="0"/>
              <a:t>operationalization </a:t>
            </a:r>
            <a:r>
              <a:rPr lang="en-US" dirty="0"/>
              <a:t>is </a:t>
            </a:r>
            <a:r>
              <a:rPr lang="en-US" dirty="0" smtClean="0"/>
              <a:t>critical for effective research. Operationalization means specifying a set of operations or </a:t>
            </a:r>
            <a:r>
              <a:rPr lang="en-US" dirty="0" err="1" smtClean="0"/>
              <a:t>behaviours</a:t>
            </a:r>
            <a:r>
              <a:rPr lang="en-US" dirty="0" smtClean="0"/>
              <a:t> that can  be measured, addressed or manipulated. What is required here is translating a very general research aim or purpose into specific, concrete questions to which specific, concrete answers can be given. </a:t>
            </a:r>
            <a:r>
              <a:rPr lang="en-US" dirty="0"/>
              <a:t>The process moves from the general to </a:t>
            </a:r>
            <a:r>
              <a:rPr lang="en-US" dirty="0" smtClean="0"/>
              <a:t>the particular</a:t>
            </a:r>
            <a:r>
              <a:rPr lang="en-US" dirty="0"/>
              <a:t>, from the abstract to the concrete.</a:t>
            </a:r>
          </a:p>
        </p:txBody>
      </p:sp>
    </p:spTree>
    <p:extLst>
      <p:ext uri="{BB962C8B-B14F-4D97-AF65-F5344CB8AC3E}">
        <p14:creationId xmlns:p14="http://schemas.microsoft.com/office/powerpoint/2010/main" val="55494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setting up of </a:t>
            </a:r>
            <a:r>
              <a:rPr lang="en-US" dirty="0" smtClean="0"/>
              <a:t>the research </a:t>
            </a:r>
            <a:r>
              <a:rPr lang="en-US" dirty="0"/>
              <a:t>is a balancing act, for it requires </a:t>
            </a:r>
            <a:r>
              <a:rPr lang="en-US" dirty="0" smtClean="0"/>
              <a:t>the harmonizing </a:t>
            </a:r>
            <a:r>
              <a:rPr lang="en-US" dirty="0"/>
              <a:t>of planned possibilities with </a:t>
            </a:r>
            <a:r>
              <a:rPr lang="en-US" dirty="0" smtClean="0"/>
              <a:t>workable, coherent </a:t>
            </a:r>
            <a:r>
              <a:rPr lang="en-US" dirty="0"/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2282523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1582790"/>
              </p:ext>
            </p:extLst>
          </p:nvPr>
        </p:nvGraphicFramePr>
        <p:xfrm>
          <a:off x="457200" y="304800"/>
          <a:ext cx="8229600" cy="5821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8615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teps in Planning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Preparatory issues  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Methodology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Sampling and instrumentation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 smtClean="0"/>
              <a:t>Piloting 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Timing and sequencing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Resources </a:t>
            </a:r>
            <a:r>
              <a:rPr lang="en-US" dirty="0" smtClean="0"/>
              <a:t>required</a:t>
            </a:r>
          </a:p>
        </p:txBody>
      </p:sp>
    </p:spTree>
    <p:extLst>
      <p:ext uri="{BB962C8B-B14F-4D97-AF65-F5344CB8AC3E}">
        <p14:creationId xmlns:p14="http://schemas.microsoft.com/office/powerpoint/2010/main" val="28758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/>
              <a:t>Preparatory issues (Planning )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 clear statement of the problem/need that has given rise to the research</a:t>
            </a:r>
            <a:r>
              <a:rPr lang="en-US" dirty="0" smtClean="0"/>
              <a:t>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Constraints on the research (e.g. access, time, </a:t>
            </a:r>
            <a:r>
              <a:rPr lang="en-US" dirty="0" smtClean="0"/>
              <a:t>people).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general aims and purposes of the research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operationalize research aims and purposes.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intended outcomes of the research: what the research will do and what is the ‘deliverable’ </a:t>
            </a:r>
            <a:r>
              <a:rPr lang="en-US" dirty="0" smtClean="0"/>
              <a:t>outcome.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Generating </a:t>
            </a:r>
            <a:r>
              <a:rPr lang="en-US" dirty="0"/>
              <a:t>research questions (specific, concrete questions to which concrete answers can be given) and </a:t>
            </a:r>
            <a:r>
              <a:rPr lang="en-US" dirty="0" smtClean="0"/>
              <a:t>hypotheses (if </a:t>
            </a:r>
            <a:r>
              <a:rPr lang="en-US" dirty="0"/>
              <a:t>appropriate</a:t>
            </a:r>
            <a:r>
              <a:rPr lang="en-US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Identifying </a:t>
            </a:r>
            <a:r>
              <a:rPr lang="en-US" dirty="0"/>
              <a:t>and setting in order the priorities for the research.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Ethics </a:t>
            </a:r>
          </a:p>
        </p:txBody>
      </p:sp>
    </p:spTree>
    <p:extLst>
      <p:ext uri="{BB962C8B-B14F-4D97-AF65-F5344CB8AC3E}">
        <p14:creationId xmlns:p14="http://schemas.microsoft.com/office/powerpoint/2010/main" val="200674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Methodology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</a:t>
            </a:r>
            <a:r>
              <a:rPr lang="en-US" dirty="0"/>
              <a:t>is the main methodology of the </a:t>
            </a:r>
            <a:r>
              <a:rPr lang="en-US" dirty="0" smtClean="0"/>
              <a:t>research (</a:t>
            </a:r>
            <a:r>
              <a:rPr lang="en-US" dirty="0"/>
              <a:t>e.g. a quantitative survey, qualitative </a:t>
            </a:r>
            <a:r>
              <a:rPr lang="en-US" dirty="0" smtClean="0"/>
              <a:t>research,    an </a:t>
            </a:r>
            <a:r>
              <a:rPr lang="en-US" dirty="0"/>
              <a:t>ethnographic study, an experiment, a </a:t>
            </a:r>
            <a:r>
              <a:rPr lang="en-US" dirty="0" smtClean="0"/>
              <a:t>case study</a:t>
            </a:r>
            <a:r>
              <a:rPr lang="en-US" dirty="0"/>
              <a:t>, a piece of action research </a:t>
            </a:r>
            <a:r>
              <a:rPr lang="en-US" dirty="0" smtClean="0"/>
              <a:t>, approaches </a:t>
            </a:r>
            <a:r>
              <a:rPr lang="en-US" dirty="0"/>
              <a:t>and research styles, e.g. survey; experimental; </a:t>
            </a:r>
            <a:r>
              <a:rPr lang="en-US" dirty="0" smtClean="0"/>
              <a:t>ethnographic/naturalistic; longitudinal</a:t>
            </a:r>
            <a:r>
              <a:rPr lang="en-US" dirty="0"/>
              <a:t>; cross-sectional; historical; </a:t>
            </a:r>
            <a:r>
              <a:rPr lang="en-US" dirty="0" smtClean="0"/>
              <a:t>correlational; </a:t>
            </a:r>
            <a:r>
              <a:rPr lang="en-US" dirty="0" err="1" smtClean="0"/>
              <a:t>etc</a:t>
            </a:r>
            <a:r>
              <a:rPr lang="en-US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</a:t>
            </a:r>
            <a:r>
              <a:rPr lang="en-US" dirty="0" smtClean="0"/>
              <a:t>eliability and validity of tools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95288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Choose the right method from the right methodology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Methodology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531" y="2209800"/>
            <a:ext cx="4040188" cy="3951288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dirty="0" smtClean="0"/>
              <a:t>survey</a:t>
            </a:r>
          </a:p>
          <a:p>
            <a:r>
              <a:rPr lang="en-US" dirty="0" smtClean="0"/>
              <a:t> </a:t>
            </a:r>
            <a:r>
              <a:rPr lang="en-US" dirty="0"/>
              <a:t>an </a:t>
            </a:r>
            <a:r>
              <a:rPr lang="en-US" dirty="0" smtClean="0"/>
              <a:t>experiment</a:t>
            </a:r>
          </a:p>
          <a:p>
            <a:r>
              <a:rPr lang="en-US" dirty="0" smtClean="0"/>
              <a:t>an </a:t>
            </a:r>
            <a:r>
              <a:rPr lang="en-US" dirty="0"/>
              <a:t>in-depth </a:t>
            </a:r>
            <a:r>
              <a:rPr lang="en-US" dirty="0" smtClean="0"/>
              <a:t>ethnography</a:t>
            </a:r>
          </a:p>
          <a:p>
            <a:r>
              <a:rPr lang="en-US" dirty="0" smtClean="0"/>
              <a:t>action </a:t>
            </a:r>
            <a:r>
              <a:rPr lang="en-US" dirty="0"/>
              <a:t>research</a:t>
            </a:r>
          </a:p>
          <a:p>
            <a:r>
              <a:rPr lang="en-US" dirty="0" smtClean="0"/>
              <a:t>case </a:t>
            </a:r>
            <a:r>
              <a:rPr lang="en-US" dirty="0"/>
              <a:t>study </a:t>
            </a:r>
            <a:r>
              <a:rPr lang="en-US" dirty="0" smtClean="0"/>
              <a:t>research</a:t>
            </a:r>
          </a:p>
          <a:p>
            <a:r>
              <a:rPr lang="en-US" dirty="0" smtClean="0"/>
              <a:t>testing </a:t>
            </a:r>
            <a:r>
              <a:rPr lang="en-US" dirty="0"/>
              <a:t>and assessment.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Method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5102225" y="2057400"/>
            <a:ext cx="4041775" cy="3951288"/>
          </a:xfrm>
        </p:spPr>
        <p:txBody>
          <a:bodyPr>
            <a:normAutofit/>
          </a:bodyPr>
          <a:lstStyle/>
          <a:p>
            <a:r>
              <a:rPr lang="en-US" dirty="0" smtClean="0"/>
              <a:t>Interviews</a:t>
            </a:r>
          </a:p>
          <a:p>
            <a:r>
              <a:rPr lang="en-US" dirty="0" smtClean="0"/>
              <a:t>Questionnaires</a:t>
            </a:r>
          </a:p>
          <a:p>
            <a:r>
              <a:rPr lang="en-US" dirty="0" smtClean="0"/>
              <a:t>Observation</a:t>
            </a:r>
          </a:p>
          <a:p>
            <a:r>
              <a:rPr lang="en-US" dirty="0" smtClean="0"/>
              <a:t>Tests</a:t>
            </a:r>
          </a:p>
          <a:p>
            <a:r>
              <a:rPr lang="en-US" dirty="0" smtClean="0"/>
              <a:t>Accounts</a:t>
            </a:r>
            <a:endParaRPr lang="en-US" dirty="0"/>
          </a:p>
          <a:p>
            <a:r>
              <a:rPr lang="en-US" dirty="0" smtClean="0"/>
              <a:t>Biographies </a:t>
            </a:r>
            <a:r>
              <a:rPr lang="en-US" dirty="0"/>
              <a:t>and case </a:t>
            </a:r>
            <a:r>
              <a:rPr lang="en-US" dirty="0" smtClean="0"/>
              <a:t>studies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3886200" y="3429000"/>
            <a:ext cx="1066800" cy="762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45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Sampling 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Research subjects; social responsibility; honesty and deception).</a:t>
            </a:r>
          </a:p>
          <a:p>
            <a:r>
              <a:rPr lang="en-US" dirty="0"/>
              <a:t>Sampling: size/access/representativeness; type: probability: random, systematic, stratified, cluster, stage,</a:t>
            </a:r>
          </a:p>
          <a:p>
            <a:r>
              <a:rPr lang="it-IT" dirty="0"/>
              <a:t>multi-phase; non-probability: convenience, quota, purposive, dimensional, snowball</a:t>
            </a:r>
            <a:r>
              <a:rPr lang="it-IT" dirty="0" smtClean="0"/>
              <a:t>.</a:t>
            </a:r>
          </a:p>
          <a:p>
            <a:r>
              <a:rPr lang="en-US" dirty="0" smtClean="0"/>
              <a:t>Ethical issues and ownership of the research (e.g. informed consent; overt and covert research; anonymity; confidentiality; 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777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Selecting the Problem to investigate</a:t>
            </a:r>
          </a:p>
          <a:p>
            <a:pPr marL="514350" indent="-514350">
              <a:buAutoNum type="arabicPeriod"/>
            </a:pPr>
            <a:r>
              <a:rPr lang="en-US" i="1" dirty="0"/>
              <a:t>Reviewing the literature on the </a:t>
            </a:r>
            <a:r>
              <a:rPr lang="en-US" i="1" dirty="0" smtClean="0"/>
              <a:t>problem</a:t>
            </a:r>
          </a:p>
          <a:p>
            <a:pPr marL="514350" indent="-514350">
              <a:buAutoNum type="arabicPeriod"/>
            </a:pPr>
            <a:r>
              <a:rPr lang="en-US" i="1" dirty="0" smtClean="0"/>
              <a:t>Planning and Designing Research</a:t>
            </a:r>
          </a:p>
          <a:p>
            <a:pPr marL="514350" indent="-514350">
              <a:buAutoNum type="arabicPeriod"/>
            </a:pPr>
            <a:r>
              <a:rPr lang="en-US" i="1" dirty="0" smtClean="0"/>
              <a:t>Operationalizing Research Plan </a:t>
            </a:r>
          </a:p>
          <a:p>
            <a:pPr marL="0" indent="0">
              <a:buNone/>
            </a:pPr>
            <a:r>
              <a:rPr lang="en-US" dirty="0" smtClean="0"/>
              <a:t>      1. Data Collection </a:t>
            </a:r>
          </a:p>
          <a:p>
            <a:pPr marL="0" indent="0">
              <a:buNone/>
            </a:pPr>
            <a:r>
              <a:rPr lang="en-US" dirty="0" smtClean="0"/>
              <a:t>      2. Data </a:t>
            </a:r>
            <a:r>
              <a:rPr lang="en-US" dirty="0"/>
              <a:t>analysis.</a:t>
            </a:r>
          </a:p>
          <a:p>
            <a:pPr marL="0" indent="0">
              <a:buNone/>
            </a:pPr>
            <a:r>
              <a:rPr lang="en-US" i="1" dirty="0" smtClean="0"/>
              <a:t>5. </a:t>
            </a:r>
            <a:r>
              <a:rPr lang="en-US" dirty="0" smtClean="0"/>
              <a:t>Presenting </a:t>
            </a:r>
            <a:r>
              <a:rPr lang="en-US" dirty="0"/>
              <a:t>or reporting research</a:t>
            </a:r>
            <a:endParaRPr lang="en-US" dirty="0" smtClean="0"/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364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Instrumentation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Instrumentation, e.g. questionnaires; interviews; observation; tests; field notes; accounts; documents; 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485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Piloting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Technical </a:t>
            </a:r>
            <a:r>
              <a:rPr lang="en-US" dirty="0"/>
              <a:t>matters: clarity, layout and appearance, timing, length, threat, ease/difficulty, intrusiveness;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Questions</a:t>
            </a:r>
            <a:r>
              <a:rPr lang="en-US" dirty="0"/>
              <a:t>: validity, elimination of ambiguities, types of questions (e.g. multiple choice, open-ended, closed),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Response </a:t>
            </a:r>
            <a:r>
              <a:rPr lang="en-US" dirty="0"/>
              <a:t>categories, identifying redundancies; pre-piloting: generating categories, grouping and classification.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64" y="2438399"/>
            <a:ext cx="3996536" cy="274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67865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/>
              <a:t>Timing and sequencing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 frames and sequence (what will happen, when and with whom</a:t>
            </a:r>
            <a:r>
              <a:rPr lang="en-US" dirty="0" smtClean="0"/>
              <a:t>)</a:t>
            </a:r>
          </a:p>
          <a:p>
            <a:r>
              <a:rPr lang="en-US" dirty="0"/>
              <a:t>By clarifying the time scale a valuable note of</a:t>
            </a:r>
          </a:p>
          <a:p>
            <a:r>
              <a:rPr lang="en-US" dirty="0"/>
              <a:t>realism is injected into the research, which </a:t>
            </a:r>
            <a:r>
              <a:rPr lang="en-US" dirty="0" smtClean="0"/>
              <a:t>enables questions </a:t>
            </a:r>
            <a:r>
              <a:rPr lang="en-US" dirty="0"/>
              <a:t>of practicability to be answered.</a:t>
            </a:r>
          </a:p>
        </p:txBody>
      </p:sp>
    </p:spTree>
    <p:extLst>
      <p:ext uri="{BB962C8B-B14F-4D97-AF65-F5344CB8AC3E}">
        <p14:creationId xmlns:p14="http://schemas.microsoft.com/office/powerpoint/2010/main" val="2976386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10886"/>
            <a:ext cx="9144000" cy="1447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Operationalizing Research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500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Data Collection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next step involves executing the research </a:t>
            </a:r>
            <a:r>
              <a:rPr lang="en-US" dirty="0" smtClean="0"/>
              <a:t>plan. Quantitative </a:t>
            </a:r>
            <a:r>
              <a:rPr lang="en-US" dirty="0"/>
              <a:t>researchers use a wide variety of instruments to gather </a:t>
            </a:r>
            <a:r>
              <a:rPr lang="en-US" dirty="0" smtClean="0"/>
              <a:t>data, including </a:t>
            </a:r>
            <a:r>
              <a:rPr lang="en-US" dirty="0"/>
              <a:t>tests, questionnaires, ratings, and attitude scales. </a:t>
            </a:r>
            <a:r>
              <a:rPr lang="en-US" dirty="0" smtClean="0"/>
              <a:t>Qualitative researchers </a:t>
            </a:r>
            <a:r>
              <a:rPr lang="en-US" dirty="0"/>
              <a:t>also have a toolbox of data-gathering techniques, including </a:t>
            </a:r>
            <a:r>
              <a:rPr lang="en-US" dirty="0" err="1" smtClean="0"/>
              <a:t>indepth</a:t>
            </a:r>
            <a:r>
              <a:rPr lang="en-US" dirty="0"/>
              <a:t> </a:t>
            </a:r>
            <a:r>
              <a:rPr lang="en-US" dirty="0" smtClean="0"/>
              <a:t>interviewing</a:t>
            </a:r>
            <a:r>
              <a:rPr lang="en-US" dirty="0"/>
              <a:t>, participant observation, and document analysis.</a:t>
            </a:r>
          </a:p>
        </p:txBody>
      </p:sp>
    </p:spTree>
    <p:extLst>
      <p:ext uri="{BB962C8B-B14F-4D97-AF65-F5344CB8AC3E}">
        <p14:creationId xmlns:p14="http://schemas.microsoft.com/office/powerpoint/2010/main" val="1736185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Analyzing the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534400" cy="3962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The </a:t>
            </a:r>
            <a:r>
              <a:rPr lang="en-US" sz="2400" dirty="0"/>
              <a:t>data collected in research must be </a:t>
            </a:r>
            <a:r>
              <a:rPr lang="en-US" sz="2400" dirty="0" smtClean="0"/>
              <a:t>analyzed. Quantitative </a:t>
            </a:r>
            <a:r>
              <a:rPr lang="en-US" sz="2400" dirty="0"/>
              <a:t>data are usually in the form of numbers that researchers </a:t>
            </a:r>
            <a:r>
              <a:rPr lang="en-US" sz="2400" dirty="0" smtClean="0"/>
              <a:t>analyze using </a:t>
            </a:r>
            <a:r>
              <a:rPr lang="en-US" sz="2400" dirty="0"/>
              <a:t>various statistical procedures. Even verbal data, such as </a:t>
            </a:r>
            <a:r>
              <a:rPr lang="en-US" sz="2400" dirty="0" smtClean="0"/>
              <a:t>compositions written </a:t>
            </a:r>
            <a:r>
              <a:rPr lang="en-US" sz="2400" dirty="0"/>
              <a:t>by high school students, would be converted through </a:t>
            </a:r>
            <a:r>
              <a:rPr lang="en-US" sz="2400" dirty="0" smtClean="0"/>
              <a:t>the scoring </a:t>
            </a:r>
            <a:r>
              <a:rPr lang="en-US" sz="2400" dirty="0"/>
              <a:t>process to a numerical form. The analysis of the numerical </a:t>
            </a:r>
            <a:r>
              <a:rPr lang="en-US" sz="2400" dirty="0" smtClean="0"/>
              <a:t>data in </a:t>
            </a:r>
            <a:r>
              <a:rPr lang="en-US" sz="2400" dirty="0"/>
              <a:t>quantitative research provides evidence that supports or fails to </a:t>
            </a:r>
            <a:r>
              <a:rPr lang="en-US" sz="2400" dirty="0" smtClean="0"/>
              <a:t>support the </a:t>
            </a:r>
            <a:r>
              <a:rPr lang="en-US" sz="2400" dirty="0"/>
              <a:t>hypothesis of the study. Qualitative data generally take the form </a:t>
            </a:r>
            <a:r>
              <a:rPr lang="en-US" sz="2400" dirty="0" smtClean="0"/>
              <a:t>of words </a:t>
            </a:r>
            <a:r>
              <a:rPr lang="en-US" sz="2400" dirty="0"/>
              <a:t>(descriptions, observations, impressions, recordings, and the like</a:t>
            </a:r>
            <a:r>
              <a:rPr lang="en-US" sz="2400" dirty="0" smtClean="0"/>
              <a:t>). The </a:t>
            </a:r>
            <a:r>
              <a:rPr lang="en-US" sz="2400" dirty="0"/>
              <a:t>researcher must organize and categorize or code the large mass </a:t>
            </a:r>
            <a:r>
              <a:rPr lang="en-US" sz="2400" dirty="0" smtClean="0"/>
              <a:t>of data </a:t>
            </a:r>
            <a:r>
              <a:rPr lang="en-US" sz="2400" dirty="0"/>
              <a:t>so that they can be described and interpreted. Although the </a:t>
            </a:r>
            <a:r>
              <a:rPr lang="en-US" sz="2400" dirty="0" smtClean="0"/>
              <a:t>qualitative researcher </a:t>
            </a:r>
            <a:r>
              <a:rPr lang="en-US" sz="2400" dirty="0"/>
              <a:t>does not deal with statistics, analyzing qualitative data is </a:t>
            </a:r>
            <a:r>
              <a:rPr lang="en-US" sz="2400" dirty="0" smtClean="0"/>
              <a:t>not easy</a:t>
            </a:r>
            <a:r>
              <a:rPr lang="en-US" sz="2400" dirty="0"/>
              <a:t>. It is a time-consuming and painstaking process.</a:t>
            </a:r>
          </a:p>
        </p:txBody>
      </p:sp>
    </p:spTree>
    <p:extLst>
      <p:ext uri="{BB962C8B-B14F-4D97-AF65-F5344CB8AC3E}">
        <p14:creationId xmlns:p14="http://schemas.microsoft.com/office/powerpoint/2010/main" val="3968784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i="1" dirty="0"/>
              <a:t>Interpreting the </a:t>
            </a:r>
            <a:r>
              <a:rPr lang="en-US" i="1" dirty="0" smtClean="0"/>
              <a:t>findings </a:t>
            </a:r>
            <a:r>
              <a:rPr lang="en-US" i="1" dirty="0"/>
              <a:t>and stating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 smtClean="0"/>
              <a:t>The </a:t>
            </a:r>
            <a:r>
              <a:rPr lang="en-US" dirty="0"/>
              <a:t>researcher next </a:t>
            </a:r>
            <a:r>
              <a:rPr lang="en-US" dirty="0" smtClean="0"/>
              <a:t>tries </a:t>
            </a:r>
            <a:r>
              <a:rPr lang="en-US" dirty="0"/>
              <a:t> </a:t>
            </a:r>
            <a:r>
              <a:rPr lang="en-US" dirty="0" smtClean="0"/>
              <a:t>to </a:t>
            </a:r>
            <a:r>
              <a:rPr lang="en-US" dirty="0"/>
              <a:t>interpret the </a:t>
            </a:r>
            <a:r>
              <a:rPr lang="en-US" dirty="0" smtClean="0"/>
              <a:t>findings </a:t>
            </a:r>
            <a:r>
              <a:rPr lang="en-US" dirty="0"/>
              <a:t>in terms of the research problem. The </a:t>
            </a:r>
            <a:r>
              <a:rPr lang="en-US" dirty="0" smtClean="0"/>
              <a:t>quantitative researcher </a:t>
            </a:r>
            <a:r>
              <a:rPr lang="en-US" dirty="0"/>
              <a:t>typically makes statements about the probability that </a:t>
            </a:r>
            <a:r>
              <a:rPr lang="en-US" dirty="0" smtClean="0"/>
              <a:t>such a finding </a:t>
            </a:r>
            <a:r>
              <a:rPr lang="en-US" dirty="0"/>
              <a:t>is due to chance and reaches a conclusion about the </a:t>
            </a:r>
            <a:r>
              <a:rPr lang="en-US" dirty="0" smtClean="0"/>
              <a:t>hypothesis. Qualitative </a:t>
            </a:r>
            <a:r>
              <a:rPr lang="en-US" dirty="0"/>
              <a:t>researchers present their interpretations and explanations </a:t>
            </a:r>
            <a:r>
              <a:rPr lang="en-US" dirty="0" smtClean="0"/>
              <a:t>in narrative </a:t>
            </a:r>
            <a:r>
              <a:rPr lang="en-US" dirty="0"/>
              <a:t>form. They do not talk about probability but try to emphasize </a:t>
            </a:r>
            <a:r>
              <a:rPr lang="en-US" dirty="0" smtClean="0"/>
              <a:t>the </a:t>
            </a:r>
            <a:r>
              <a:rPr lang="en-US" i="1" dirty="0" smtClean="0"/>
              <a:t>trustworthiness </a:t>
            </a:r>
            <a:r>
              <a:rPr lang="en-US" dirty="0"/>
              <a:t>and </a:t>
            </a:r>
            <a:r>
              <a:rPr lang="en-US" i="1" dirty="0"/>
              <a:t>credibility </a:t>
            </a:r>
            <a:r>
              <a:rPr lang="en-US" dirty="0"/>
              <a:t>of the </a:t>
            </a:r>
            <a:r>
              <a:rPr lang="en-US" dirty="0" smtClean="0"/>
              <a:t>findings.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408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 Reporting Results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Image result for Reporting resul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5912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Researchers must make their procedures, </a:t>
            </a:r>
            <a:r>
              <a:rPr lang="en-US" dirty="0" smtClean="0"/>
              <a:t>findings</a:t>
            </a:r>
            <a:r>
              <a:rPr lang="en-US" dirty="0"/>
              <a:t>, </a:t>
            </a:r>
            <a:r>
              <a:rPr lang="en-US" dirty="0" smtClean="0"/>
              <a:t>and conclusions </a:t>
            </a:r>
            <a:r>
              <a:rPr lang="en-US" dirty="0"/>
              <a:t>available in a form intelligible to others who may be interested</a:t>
            </a:r>
            <a:r>
              <a:rPr lang="en-US" dirty="0" smtClean="0"/>
              <a:t>.</a:t>
            </a:r>
          </a:p>
          <a:p>
            <a:r>
              <a:rPr lang="en-US" dirty="0"/>
              <a:t>This involves clearly and concisely presenting the steps in the study in </a:t>
            </a:r>
            <a:r>
              <a:rPr lang="en-US" dirty="0" smtClean="0"/>
              <a:t>sufficient </a:t>
            </a:r>
            <a:r>
              <a:rPr lang="en-US" dirty="0"/>
              <a:t>detail so that another person can replicate it.</a:t>
            </a:r>
          </a:p>
        </p:txBody>
      </p:sp>
    </p:spTree>
    <p:extLst>
      <p:ext uri="{BB962C8B-B14F-4D97-AF65-F5344CB8AC3E}">
        <p14:creationId xmlns:p14="http://schemas.microsoft.com/office/powerpoint/2010/main" val="29726530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Three divisions  of Reporting a 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report is typically made up of three main divisions: 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/>
              <a:t>1) preliminary </a:t>
            </a:r>
            <a:r>
              <a:rPr lang="en-US" dirty="0" smtClean="0"/>
              <a:t>material</a:t>
            </a:r>
          </a:p>
          <a:p>
            <a:r>
              <a:rPr lang="en-US" dirty="0" smtClean="0"/>
              <a:t> </a:t>
            </a:r>
            <a:r>
              <a:rPr lang="en-US" dirty="0"/>
              <a:t>(2) body 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/>
              <a:t>3) supplementary material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Each of the sections contains a different kind of content.</a:t>
            </a:r>
          </a:p>
        </p:txBody>
      </p:sp>
    </p:spTree>
    <p:extLst>
      <p:ext uri="{BB962C8B-B14F-4D97-AF65-F5344CB8AC3E}">
        <p14:creationId xmlns:p14="http://schemas.microsoft.com/office/powerpoint/2010/main" val="941798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Stepwise 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Sahu</a:t>
            </a:r>
            <a:r>
              <a:rPr lang="en-US" dirty="0" smtClean="0"/>
              <a:t> </a:t>
            </a:r>
            <a:r>
              <a:rPr lang="en-US" dirty="0"/>
              <a:t>(2013</a:t>
            </a:r>
            <a:r>
              <a:rPr lang="en-US" dirty="0" smtClean="0"/>
              <a:t>) observes that  ‘a research process is a stepwise delineation of different activities’ (p.15). </a:t>
            </a:r>
          </a:p>
          <a:p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 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2451"/>
            <a:ext cx="9144000" cy="327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49687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405999" cy="703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02670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252" y="0"/>
            <a:ext cx="9585652" cy="7053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5512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Recapitulating Discussion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Dr.Riaz\Desktop\aa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3"/>
          <a:stretch/>
        </p:blipFill>
        <p:spPr bwMode="auto">
          <a:xfrm>
            <a:off x="0" y="1371600"/>
            <a:ext cx="9144000" cy="54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9175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Ary</a:t>
            </a:r>
            <a:r>
              <a:rPr lang="en-US" dirty="0"/>
              <a:t>, D., &amp; </a:t>
            </a:r>
            <a:r>
              <a:rPr lang="en-US" dirty="0" err="1"/>
              <a:t>Ary</a:t>
            </a:r>
            <a:r>
              <a:rPr lang="en-US" dirty="0"/>
              <a:t>, D. (2014). </a:t>
            </a:r>
            <a:r>
              <a:rPr lang="en-US" i="1" dirty="0"/>
              <a:t>Introduction to research in education</a:t>
            </a:r>
            <a:r>
              <a:rPr lang="en-US" dirty="0"/>
              <a:t>. Belmont, </a:t>
            </a:r>
            <a:r>
              <a:rPr lang="en-US" dirty="0" err="1"/>
              <a:t>Calif</a:t>
            </a:r>
            <a:r>
              <a:rPr lang="en-US" dirty="0"/>
              <a:t>: Wadsworth </a:t>
            </a:r>
            <a:r>
              <a:rPr lang="en-US" dirty="0" err="1"/>
              <a:t>Cengage</a:t>
            </a:r>
            <a:r>
              <a:rPr lang="en-US" dirty="0"/>
              <a:t> Learning</a:t>
            </a:r>
            <a:r>
              <a:rPr lang="en-US" dirty="0" smtClean="0"/>
              <a:t>.</a:t>
            </a:r>
          </a:p>
          <a:p>
            <a:r>
              <a:rPr lang="en-US" dirty="0"/>
              <a:t>Louis Cohen, Lawrence </a:t>
            </a:r>
            <a:r>
              <a:rPr lang="en-US" dirty="0" err="1"/>
              <a:t>Manion</a:t>
            </a:r>
            <a:r>
              <a:rPr lang="en-US" dirty="0"/>
              <a:t>, Keith </a:t>
            </a:r>
            <a:r>
              <a:rPr lang="en-US" dirty="0" smtClean="0"/>
              <a:t>Morrison ( 2013) </a:t>
            </a:r>
            <a:r>
              <a:rPr lang="en-US" i="1" dirty="0" smtClean="0"/>
              <a:t>Research </a:t>
            </a:r>
            <a:r>
              <a:rPr lang="en-US" i="1" dirty="0"/>
              <a:t>Methods in </a:t>
            </a:r>
            <a:r>
              <a:rPr lang="en-US" i="1" dirty="0" smtClean="0"/>
              <a:t>Education.</a:t>
            </a:r>
            <a:r>
              <a:rPr lang="en-US" dirty="0" smtClean="0"/>
              <a:t> NY: </a:t>
            </a:r>
            <a:r>
              <a:rPr lang="en-US" dirty="0" err="1" smtClean="0"/>
              <a:t>Routledge</a:t>
            </a:r>
            <a:r>
              <a:rPr lang="en-US" dirty="0" smtClean="0"/>
              <a:t>. </a:t>
            </a:r>
          </a:p>
          <a:p>
            <a:r>
              <a:rPr lang="en-US" dirty="0" err="1"/>
              <a:t>Sahu</a:t>
            </a:r>
            <a:r>
              <a:rPr lang="en-US" dirty="0"/>
              <a:t>, P. K. (2013). </a:t>
            </a:r>
            <a:r>
              <a:rPr lang="en-US" i="1" dirty="0"/>
              <a:t>Research methodology: A guide for researchers in agricultural science, social science and other related fields</a:t>
            </a:r>
            <a:r>
              <a:rPr lang="en-US" dirty="0"/>
              <a:t>. New Delhi: Springer.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3840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82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 First Step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first </a:t>
            </a:r>
            <a:r>
              <a:rPr lang="en-US" dirty="0"/>
              <a:t>step is to select the problem to investigate. </a:t>
            </a:r>
            <a:r>
              <a:rPr lang="en-US" dirty="0" smtClean="0"/>
              <a:t>The problem </a:t>
            </a:r>
            <a:r>
              <a:rPr lang="en-US" dirty="0"/>
              <a:t>should be consequential enough to warrant investigation.</a:t>
            </a:r>
          </a:p>
        </p:txBody>
      </p:sp>
    </p:spTree>
    <p:extLst>
      <p:ext uri="{BB962C8B-B14F-4D97-AF65-F5344CB8AC3E}">
        <p14:creationId xmlns:p14="http://schemas.microsoft.com/office/powerpoint/2010/main" val="3794195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200" dirty="0" smtClean="0"/>
              <a:t>2</a:t>
            </a:r>
            <a:r>
              <a:rPr lang="en-US" sz="3200" baseline="30000" dirty="0" smtClean="0"/>
              <a:t>nd</a:t>
            </a:r>
            <a:r>
              <a:rPr lang="en-US" sz="3200" dirty="0" smtClean="0"/>
              <a:t> Step </a:t>
            </a:r>
            <a:br>
              <a:rPr lang="en-US" sz="3200" dirty="0" smtClean="0"/>
            </a:br>
            <a:r>
              <a:rPr lang="en-US" sz="3200" i="1" dirty="0" smtClean="0"/>
              <a:t>Reviewing </a:t>
            </a:r>
            <a:r>
              <a:rPr lang="en-US" sz="3200" i="1" dirty="0"/>
              <a:t>the literature on the problem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Researchers should </a:t>
            </a:r>
            <a:r>
              <a:rPr lang="en-US" dirty="0" smtClean="0"/>
              <a:t>thoroughly review </a:t>
            </a:r>
            <a:r>
              <a:rPr lang="en-US" dirty="0"/>
              <a:t>the relevant literature to gain more understanding and insight </a:t>
            </a:r>
            <a:r>
              <a:rPr lang="en-US" dirty="0" smtClean="0"/>
              <a:t>into the </a:t>
            </a:r>
            <a:r>
              <a:rPr lang="en-US" dirty="0"/>
              <a:t>problem and to determine what research may already have been done.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29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778185"/>
              </p:ext>
            </p:extLst>
          </p:nvPr>
        </p:nvGraphicFramePr>
        <p:xfrm>
          <a:off x="457200" y="304800"/>
          <a:ext cx="8229600" cy="5821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51090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Planning &amp; Designing 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investigator </a:t>
            </a:r>
            <a:r>
              <a:rPr lang="en-US" dirty="0" smtClean="0"/>
              <a:t> </a:t>
            </a:r>
            <a:r>
              <a:rPr lang="en-US" dirty="0"/>
              <a:t>plans how to conduct research </a:t>
            </a:r>
            <a:r>
              <a:rPr lang="en-US" dirty="0" smtClean="0"/>
              <a:t>to answer </a:t>
            </a:r>
            <a:r>
              <a:rPr lang="en-US" dirty="0"/>
              <a:t>the question. The design is the researcher’s plan for the study, </a:t>
            </a:r>
            <a:r>
              <a:rPr lang="en-US" dirty="0" smtClean="0"/>
              <a:t>which includes </a:t>
            </a:r>
            <a:r>
              <a:rPr lang="en-US" dirty="0"/>
              <a:t>the method to be used, what data will be gathered, where, how, </a:t>
            </a:r>
            <a:r>
              <a:rPr lang="en-US" dirty="0" smtClean="0"/>
              <a:t>and from </a:t>
            </a:r>
            <a:r>
              <a:rPr lang="en-US" dirty="0"/>
              <a:t>whom.</a:t>
            </a:r>
          </a:p>
        </p:txBody>
      </p:sp>
    </p:spTree>
    <p:extLst>
      <p:ext uri="{BB962C8B-B14F-4D97-AF65-F5344CB8AC3E}">
        <p14:creationId xmlns:p14="http://schemas.microsoft.com/office/powerpoint/2010/main" val="4128099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Planning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no single blueprint for planning </a:t>
            </a:r>
            <a:r>
              <a:rPr lang="en-US" dirty="0" smtClean="0"/>
              <a:t>research. Research </a:t>
            </a:r>
            <a:r>
              <a:rPr lang="en-US" dirty="0"/>
              <a:t>design is governed by the </a:t>
            </a:r>
            <a:r>
              <a:rPr lang="en-US" dirty="0" smtClean="0"/>
              <a:t>notion of </a:t>
            </a:r>
            <a:r>
              <a:rPr lang="en-US" dirty="0"/>
              <a:t>‘fitness for purpose</a:t>
            </a:r>
            <a:r>
              <a:rPr lang="en-US" dirty="0" smtClean="0"/>
              <a:t>’. </a:t>
            </a:r>
            <a:r>
              <a:rPr lang="en-US" dirty="0"/>
              <a:t>The purposes of </a:t>
            </a:r>
            <a:r>
              <a:rPr lang="en-US" dirty="0" smtClean="0"/>
              <a:t>the research </a:t>
            </a:r>
            <a:r>
              <a:rPr lang="en-US" dirty="0"/>
              <a:t>determine the methodology and </a:t>
            </a:r>
            <a:r>
              <a:rPr lang="en-US" dirty="0" smtClean="0"/>
              <a:t>design of </a:t>
            </a:r>
            <a:r>
              <a:rPr lang="en-US" dirty="0"/>
              <a:t>the research.</a:t>
            </a:r>
          </a:p>
        </p:txBody>
      </p:sp>
    </p:spTree>
    <p:extLst>
      <p:ext uri="{BB962C8B-B14F-4D97-AF65-F5344CB8AC3E}">
        <p14:creationId xmlns:p14="http://schemas.microsoft.com/office/powerpoint/2010/main" val="4027267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Why is planning important 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512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1214</Words>
  <Application>Microsoft Office PowerPoint</Application>
  <PresentationFormat>On-screen Show (4:3)</PresentationFormat>
  <Paragraphs>113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Steps in Research </vt:lpstr>
      <vt:lpstr>Overview </vt:lpstr>
      <vt:lpstr>Stepwise Research </vt:lpstr>
      <vt:lpstr>The First Step </vt:lpstr>
      <vt:lpstr>2nd Step  Reviewing the literature on the problem</vt:lpstr>
      <vt:lpstr>PowerPoint Presentation</vt:lpstr>
      <vt:lpstr>Planning &amp; Designing Research </vt:lpstr>
      <vt:lpstr>Planning </vt:lpstr>
      <vt:lpstr>Why is planning important ?</vt:lpstr>
      <vt:lpstr>Moving without plan is like moving without eyes</vt:lpstr>
      <vt:lpstr>Why is planning important ?</vt:lpstr>
      <vt:lpstr>Operationalizing </vt:lpstr>
      <vt:lpstr>PowerPoint Presentation</vt:lpstr>
      <vt:lpstr>PowerPoint Presentation</vt:lpstr>
      <vt:lpstr>Steps in Planning </vt:lpstr>
      <vt:lpstr>Preparatory issues (Planning )   </vt:lpstr>
      <vt:lpstr>Methodology </vt:lpstr>
      <vt:lpstr>Choose the right method from the right methodology </vt:lpstr>
      <vt:lpstr>Sampling  </vt:lpstr>
      <vt:lpstr>Instrumentation</vt:lpstr>
      <vt:lpstr>Piloting </vt:lpstr>
      <vt:lpstr>Timing and sequencing</vt:lpstr>
      <vt:lpstr>Operationalizing Research </vt:lpstr>
      <vt:lpstr>Data Collection </vt:lpstr>
      <vt:lpstr>Analyzing the data</vt:lpstr>
      <vt:lpstr>Interpreting the findings and stating conclusions</vt:lpstr>
      <vt:lpstr> Reporting Results </vt:lpstr>
      <vt:lpstr>PowerPoint Presentation</vt:lpstr>
      <vt:lpstr>Three divisions  of Reporting a Research </vt:lpstr>
      <vt:lpstr>PowerPoint Presentation</vt:lpstr>
      <vt:lpstr>PowerPoint Presentation</vt:lpstr>
      <vt:lpstr>Recapitulating Discussion </vt:lpstr>
      <vt:lpstr>References 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Steps in Research</dc:title>
  <dc:creator>Dr.Riaz</dc:creator>
  <cp:lastModifiedBy>riaz</cp:lastModifiedBy>
  <cp:revision>21</cp:revision>
  <dcterms:created xsi:type="dcterms:W3CDTF">2017-09-22T17:55:14Z</dcterms:created>
  <dcterms:modified xsi:type="dcterms:W3CDTF">2017-10-31T08:34:01Z</dcterms:modified>
</cp:coreProperties>
</file>