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7" r:id="rId3"/>
    <p:sldId id="261" r:id="rId4"/>
    <p:sldId id="258" r:id="rId5"/>
    <p:sldId id="259" r:id="rId6"/>
    <p:sldId id="260" r:id="rId7"/>
    <p:sldId id="263" r:id="rId8"/>
    <p:sldId id="268" r:id="rId9"/>
    <p:sldId id="269" r:id="rId10"/>
    <p:sldId id="265" r:id="rId11"/>
    <p:sldId id="270" r:id="rId12"/>
    <p:sldId id="271" r:id="rId13"/>
    <p:sldId id="272" r:id="rId14"/>
    <p:sldId id="266" r:id="rId15"/>
    <p:sldId id="273" r:id="rId16"/>
    <p:sldId id="274" r:id="rId17"/>
    <p:sldId id="275" r:id="rId18"/>
    <p:sldId id="276" r:id="rId19"/>
    <p:sldId id="277" r:id="rId20"/>
    <p:sldId id="267" r:id="rId21"/>
    <p:sldId id="281" r:id="rId22"/>
    <p:sldId id="282" r:id="rId23"/>
    <p:sldId id="283" r:id="rId24"/>
    <p:sldId id="284" r:id="rId25"/>
    <p:sldId id="279" r:id="rId26"/>
    <p:sldId id="280" r:id="rId27"/>
    <p:sldId id="285" r:id="rId28"/>
    <p:sldId id="286" r:id="rId29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tableStyles" Target="tableStyles.xml"/><Relationship Id="rId31" Type="http://schemas.openxmlformats.org/officeDocument/2006/relationships/presProps" Target="presProps.xml"/><Relationship Id="rId32" Type="http://schemas.openxmlformats.org/officeDocument/2006/relationships/viewProps" Target="viewProps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8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9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50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51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Title Slide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59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zh-CN" lang="en-US" smtClean="0"/>
              <a:t>Click to edit Master subtitle style</a:t>
            </a:r>
            <a:endParaRPr dirty="0" lang="en-US"/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Title and Vertical Text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637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zh-CN" lang="en-US" smtClean="0"/>
              <a:t>Click to edit Master text styles</a:t>
            </a:r>
          </a:p>
          <a:p>
            <a:pPr lvl="1"/>
            <a:r>
              <a:rPr altLang="zh-CN" lang="en-US" smtClean="0"/>
              <a:t>Second level</a:t>
            </a:r>
          </a:p>
          <a:p>
            <a:pPr lvl="2"/>
            <a:r>
              <a:rPr altLang="zh-CN" lang="en-US" smtClean="0"/>
              <a:t>Third level</a:t>
            </a:r>
          </a:p>
          <a:p>
            <a:pPr lvl="3"/>
            <a:r>
              <a:rPr altLang="zh-CN" lang="en-US" smtClean="0"/>
              <a:t>Fourth level</a:t>
            </a:r>
          </a:p>
          <a:p>
            <a:pPr lvl="4"/>
            <a:r>
              <a:rPr altLang="zh-CN" lang="en-US" smtClean="0"/>
              <a:t>Fifth level</a:t>
            </a:r>
            <a:endParaRPr dirty="0" lang="en-US"/>
          </a:p>
        </p:txBody>
      </p:sp>
      <p:sp>
        <p:nvSpPr>
          <p:cNvPr id="104863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Vertical Title and Text"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61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zh-CN" lang="en-US" smtClean="0"/>
              <a:t>Click to edit Master text styles</a:t>
            </a:r>
          </a:p>
          <a:p>
            <a:pPr lvl="1"/>
            <a:r>
              <a:rPr altLang="zh-CN" lang="en-US" smtClean="0"/>
              <a:t>Second level</a:t>
            </a:r>
          </a:p>
          <a:p>
            <a:pPr lvl="2"/>
            <a:r>
              <a:rPr altLang="zh-CN" lang="en-US" smtClean="0"/>
              <a:t>Third level</a:t>
            </a:r>
          </a:p>
          <a:p>
            <a:pPr lvl="3"/>
            <a:r>
              <a:rPr altLang="zh-CN" lang="en-US" smtClean="0"/>
              <a:t>Fourth level</a:t>
            </a:r>
          </a:p>
          <a:p>
            <a:pPr lvl="4"/>
            <a:r>
              <a:rPr altLang="zh-CN" lang="en-US" smtClean="0"/>
              <a:t>Fifth level</a:t>
            </a:r>
            <a:endParaRPr dirty="0" lang="en-US"/>
          </a:p>
        </p:txBody>
      </p:sp>
      <p:sp>
        <p:nvSpPr>
          <p:cNvPr id="104861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582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zh-CN" lang="en-US" smtClean="0"/>
              <a:t>Click to edit Master text styles</a:t>
            </a:r>
          </a:p>
          <a:p>
            <a:pPr lvl="1"/>
            <a:r>
              <a:rPr altLang="zh-CN" lang="en-US" smtClean="0"/>
              <a:t>Second level</a:t>
            </a:r>
          </a:p>
          <a:p>
            <a:pPr lvl="2"/>
            <a:r>
              <a:rPr altLang="zh-CN" lang="en-US" smtClean="0"/>
              <a:t>Third level</a:t>
            </a:r>
          </a:p>
          <a:p>
            <a:pPr lvl="3"/>
            <a:r>
              <a:rPr altLang="zh-CN" lang="en-US" smtClean="0"/>
              <a:t>Fourth level</a:t>
            </a:r>
          </a:p>
          <a:p>
            <a:pPr lvl="4"/>
            <a:r>
              <a:rPr altLang="zh-CN" lang="en-US" smtClean="0"/>
              <a:t>Fifth level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Section Header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632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zh-CN" lang="en-US" smtClean="0"/>
              <a:t>Click to edit Master text styles</a:t>
            </a:r>
          </a:p>
        </p:txBody>
      </p:sp>
      <p:sp>
        <p:nvSpPr>
          <p:cNvPr id="104863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wo Content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600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zh-CN" lang="en-US" smtClean="0"/>
              <a:t>Click to edit Master text styles</a:t>
            </a:r>
          </a:p>
          <a:p>
            <a:pPr lvl="1"/>
            <a:r>
              <a:rPr altLang="zh-CN" lang="en-US" smtClean="0"/>
              <a:t>Second level</a:t>
            </a:r>
          </a:p>
          <a:p>
            <a:pPr lvl="2"/>
            <a:r>
              <a:rPr altLang="zh-CN" lang="en-US" smtClean="0"/>
              <a:t>Third level</a:t>
            </a:r>
          </a:p>
          <a:p>
            <a:pPr lvl="3"/>
            <a:r>
              <a:rPr altLang="zh-CN" lang="en-US" smtClean="0"/>
              <a:t>Fourth level</a:t>
            </a:r>
          </a:p>
          <a:p>
            <a:pPr lvl="4"/>
            <a:r>
              <a:rPr altLang="zh-CN" lang="en-US" smtClean="0"/>
              <a:t>Fifth level</a:t>
            </a:r>
            <a:endParaRPr dirty="0" lang="en-US"/>
          </a:p>
        </p:txBody>
      </p:sp>
      <p:sp>
        <p:nvSpPr>
          <p:cNvPr id="1048601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zh-CN" lang="en-US" smtClean="0"/>
              <a:t>Click to edit Master text styles</a:t>
            </a:r>
          </a:p>
          <a:p>
            <a:pPr lvl="1"/>
            <a:r>
              <a:rPr altLang="zh-CN" lang="en-US" smtClean="0"/>
              <a:t>Second level</a:t>
            </a:r>
          </a:p>
          <a:p>
            <a:pPr lvl="2"/>
            <a:r>
              <a:rPr altLang="zh-CN" lang="en-US" smtClean="0"/>
              <a:t>Third level</a:t>
            </a:r>
          </a:p>
          <a:p>
            <a:pPr lvl="3"/>
            <a:r>
              <a:rPr altLang="zh-CN" lang="en-US" smtClean="0"/>
              <a:t>Fourth level</a:t>
            </a:r>
          </a:p>
          <a:p>
            <a:pPr lvl="4"/>
            <a:r>
              <a:rPr altLang="zh-CN" lang="en-US" smtClean="0"/>
              <a:t>Fifth level</a:t>
            </a:r>
            <a:endParaRPr dirty="0" lang="en-US"/>
          </a:p>
        </p:txBody>
      </p:sp>
      <p:sp>
        <p:nvSpPr>
          <p:cNvPr id="104860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Comparison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606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zh-CN" lang="en-US" smtClean="0"/>
              <a:t>Click to edit Master text styles</a:t>
            </a:r>
          </a:p>
        </p:txBody>
      </p:sp>
      <p:sp>
        <p:nvSpPr>
          <p:cNvPr id="1048607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p>
            <a:pPr lvl="0"/>
            <a:r>
              <a:rPr altLang="zh-CN" lang="en-US" smtClean="0"/>
              <a:t>Click to edit Master text styles</a:t>
            </a:r>
          </a:p>
          <a:p>
            <a:pPr lvl="1"/>
            <a:r>
              <a:rPr altLang="zh-CN" lang="en-US" smtClean="0"/>
              <a:t>Second level</a:t>
            </a:r>
          </a:p>
          <a:p>
            <a:pPr lvl="2"/>
            <a:r>
              <a:rPr altLang="zh-CN" lang="en-US" smtClean="0"/>
              <a:t>Third level</a:t>
            </a:r>
          </a:p>
          <a:p>
            <a:pPr lvl="3"/>
            <a:r>
              <a:rPr altLang="zh-CN" lang="en-US" smtClean="0"/>
              <a:t>Fourth level</a:t>
            </a:r>
          </a:p>
          <a:p>
            <a:pPr lvl="4"/>
            <a:r>
              <a:rPr altLang="zh-CN" lang="en-US" smtClean="0"/>
              <a:t>Fifth level</a:t>
            </a:r>
            <a:endParaRPr dirty="0" lang="en-US"/>
          </a:p>
        </p:txBody>
      </p:sp>
      <p:sp>
        <p:nvSpPr>
          <p:cNvPr id="104860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zh-CN" lang="en-US" smtClean="0"/>
              <a:t>Click to edit Master text styles</a:t>
            </a:r>
          </a:p>
        </p:txBody>
      </p:sp>
      <p:sp>
        <p:nvSpPr>
          <p:cNvPr id="1048609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zh-CN" lang="en-US" smtClean="0"/>
              <a:t>Click to edit Master text styles</a:t>
            </a:r>
          </a:p>
          <a:p>
            <a:pPr lvl="1"/>
            <a:r>
              <a:rPr altLang="zh-CN" lang="en-US" smtClean="0"/>
              <a:t>Second level</a:t>
            </a:r>
          </a:p>
          <a:p>
            <a:pPr lvl="2"/>
            <a:r>
              <a:rPr altLang="zh-CN" lang="en-US" smtClean="0"/>
              <a:t>Third level</a:t>
            </a:r>
          </a:p>
          <a:p>
            <a:pPr lvl="3"/>
            <a:r>
              <a:rPr altLang="zh-CN" lang="en-US" smtClean="0"/>
              <a:t>Fourth level</a:t>
            </a:r>
          </a:p>
          <a:p>
            <a:pPr lvl="4"/>
            <a:r>
              <a:rPr altLang="zh-CN" lang="en-US" smtClean="0"/>
              <a:t>Fifth level</a:t>
            </a:r>
            <a:endParaRPr dirty="0" lang="en-US"/>
          </a:p>
        </p:txBody>
      </p:sp>
      <p:sp>
        <p:nvSpPr>
          <p:cNvPr id="10486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61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Content with Caption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642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zh-CN" lang="en-US" smtClean="0"/>
              <a:t>Click to edit Master text styles</a:t>
            </a:r>
          </a:p>
          <a:p>
            <a:pPr lvl="1"/>
            <a:r>
              <a:rPr altLang="zh-CN" lang="en-US" smtClean="0"/>
              <a:t>Second level</a:t>
            </a:r>
          </a:p>
          <a:p>
            <a:pPr lvl="2"/>
            <a:r>
              <a:rPr altLang="zh-CN" lang="en-US" smtClean="0"/>
              <a:t>Third level</a:t>
            </a:r>
          </a:p>
          <a:p>
            <a:pPr lvl="3"/>
            <a:r>
              <a:rPr altLang="zh-CN" lang="en-US" smtClean="0"/>
              <a:t>Fourth level</a:t>
            </a:r>
          </a:p>
          <a:p>
            <a:pPr lvl="4"/>
            <a:r>
              <a:rPr altLang="zh-CN" lang="en-US" smtClean="0"/>
              <a:t>Fifth level</a:t>
            </a:r>
            <a:endParaRPr dirty="0" lang="en-US"/>
          </a:p>
        </p:txBody>
      </p:sp>
      <p:sp>
        <p:nvSpPr>
          <p:cNvPr id="1048643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zh-CN" lang="en-US" smtClean="0"/>
              <a:t>Click to edit Master text styles</a:t>
            </a:r>
          </a:p>
        </p:txBody>
      </p:sp>
      <p:sp>
        <p:nvSpPr>
          <p:cNvPr id="104864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Picture with Caption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626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zh-CN" lang="en-US" smtClean="0"/>
              <a:t>Click icon to add picture</a:t>
            </a:r>
            <a:endParaRPr dirty="0" lang="en-US"/>
          </a:p>
        </p:txBody>
      </p:sp>
      <p:sp>
        <p:nvSpPr>
          <p:cNvPr id="104862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zh-CN" lang="en-US" smtClean="0"/>
              <a:t>Click to edit Master text styles</a:t>
            </a:r>
          </a:p>
        </p:txBody>
      </p:sp>
      <p:sp>
        <p:nvSpPr>
          <p:cNvPr id="104862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zh-CN" lang="en-US" smtClean="0"/>
              <a:t>Click to edit Master title style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zh-CN" lang="en-US" smtClean="0"/>
              <a:t>Click to edit Master text styles</a:t>
            </a:r>
          </a:p>
          <a:p>
            <a:pPr lvl="1"/>
            <a:r>
              <a:rPr altLang="zh-CN" lang="en-US" smtClean="0"/>
              <a:t>Second level</a:t>
            </a:r>
          </a:p>
          <a:p>
            <a:pPr lvl="2"/>
            <a:r>
              <a:rPr altLang="zh-CN" lang="en-US" smtClean="0"/>
              <a:t>Third level</a:t>
            </a:r>
          </a:p>
          <a:p>
            <a:pPr lvl="3"/>
            <a:r>
              <a:rPr altLang="zh-CN" lang="en-US" smtClean="0"/>
              <a:t>Fourth level</a:t>
            </a:r>
          </a:p>
          <a:p>
            <a:pPr lvl="4"/>
            <a:r>
              <a:rPr altLang="zh-CN" lang="en-US" smtClean="0"/>
              <a:t>Fifth level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C1078-46ED-40F9-8930-935BAD7C2B0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52ADC-5BFA-4FBD-BEE2-16096B7F4166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altLang="zh-CN" lang="en-US"/>
              <a:t>Style</a:t>
            </a:r>
            <a:r>
              <a:rPr altLang="zh-CN" lang="en-US"/>
              <a:t> </a:t>
            </a:r>
            <a:r>
              <a:rPr altLang="zh-CN" lang="en-US"/>
              <a:t>of</a:t>
            </a:r>
            <a:r>
              <a:rPr altLang="zh-CN" lang="en-US"/>
              <a:t> </a:t>
            </a:r>
            <a:r>
              <a:rPr altLang="zh-CN" lang="en-US"/>
              <a:t>the</a:t>
            </a:r>
            <a:r>
              <a:rPr altLang="zh-CN" lang="en-US"/>
              <a:t> </a:t>
            </a:r>
            <a:r>
              <a:rPr altLang="zh-CN" lang="en-US"/>
              <a:t>teaching</a:t>
            </a:r>
            <a:r>
              <a:rPr altLang="zh-CN" lang="en-US"/>
              <a:t> </a:t>
            </a:r>
            <a:r>
              <a:rPr altLang="zh-CN" lang="en-US"/>
              <a:t>of</a:t>
            </a:r>
            <a:r>
              <a:rPr altLang="zh-CN" lang="en-US"/>
              <a:t> </a:t>
            </a:r>
            <a:r>
              <a:rPr altLang="zh-CN" lang="en-US"/>
              <a:t>hazrat</a:t>
            </a:r>
            <a:r>
              <a:rPr altLang="zh-CN" lang="en-US"/>
              <a:t> </a:t>
            </a:r>
            <a:r>
              <a:rPr altLang="zh-CN" lang="en-US"/>
              <a:t>Muhammad</a:t>
            </a:r>
            <a:r>
              <a:rPr altLang="zh-CN" lang="en-US"/>
              <a:t> </a:t>
            </a:r>
            <a:r>
              <a:rPr altLang="zh-CN" lang="en-US"/>
              <a:t>SAW</a:t>
            </a:r>
            <a:endParaRPr altLang="zh-CN" lang="en-US"/>
          </a:p>
        </p:txBody>
      </p:sp>
      <p:sp>
        <p:nvSpPr>
          <p:cNvPr id="1048598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1667" lnSpcReduction="20000"/>
          </a:bodyPr>
          <a:p>
            <a:r>
              <a:rPr altLang="zh-CN" lang="en-US"/>
              <a:t>Examplary</a:t>
            </a:r>
            <a:endParaRPr altLang="zh-CN" lang="en-US"/>
          </a:p>
          <a:p>
            <a:r>
              <a:rPr altLang="zh-CN" lang="en-US"/>
              <a:t>Repetit</a:t>
            </a:r>
            <a:r>
              <a:rPr altLang="zh-CN" lang="en-US"/>
              <a:t>ion</a:t>
            </a:r>
            <a:endParaRPr altLang="zh-CN" lang="en-US"/>
          </a:p>
          <a:p>
            <a:r>
              <a:rPr altLang="zh-CN" lang="en-US"/>
              <a:t>Questioning</a:t>
            </a:r>
            <a:endParaRPr altLang="zh-CN" lang="en-US"/>
          </a:p>
          <a:p>
            <a:r>
              <a:rPr altLang="zh-CN" lang="en-US"/>
              <a:t>Drawi</a:t>
            </a:r>
            <a:r>
              <a:rPr altLang="zh-CN" lang="en-US"/>
              <a:t>ng</a:t>
            </a:r>
            <a:endParaRPr altLang="zh-CN" lang="en-US"/>
          </a:p>
          <a:p>
            <a:r>
              <a:rPr altLang="zh-CN" lang="en-US"/>
              <a:t>Cuing</a:t>
            </a:r>
            <a:endParaRPr altLang="zh-CN" lang="en-US"/>
          </a:p>
          <a:p>
            <a:r>
              <a:rPr altLang="zh-CN" lang="en-US"/>
              <a:t>Trai</a:t>
            </a:r>
            <a:r>
              <a:rPr altLang="zh-CN" lang="en-US"/>
              <a:t>ning</a:t>
            </a:r>
            <a:endParaRPr altLang="zh-CN" lang="en-US"/>
          </a:p>
          <a:p>
            <a:r>
              <a:rPr altLang="zh-CN" lang="en-US"/>
              <a:t>Redi</a:t>
            </a:r>
            <a:r>
              <a:rPr altLang="zh-CN" lang="en-US"/>
              <a:t>rect</a:t>
            </a:r>
            <a:r>
              <a:rPr altLang="zh-CN" lang="en-US"/>
              <a:t> </a:t>
            </a:r>
            <a:r>
              <a:rPr altLang="zh-CN" lang="en-US"/>
              <a:t>questioni</a:t>
            </a:r>
            <a:r>
              <a:rPr altLang="zh-CN" lang="en-US"/>
              <a:t>ng</a:t>
            </a:r>
            <a:endParaRPr altLang="zh-CN" lang="en-US"/>
          </a:p>
          <a:p>
            <a:r>
              <a:rPr altLang="zh-CN" lang="en-US"/>
              <a:t>ook is suggested: “Prophet Muhammad — The Teacher and His Teaching Methodologies” (Ar-Rasul al-Mu’allim wa Asalibuhu fi ‘l-Ta’lim) by Shaikh Abd al-Fattah Abu Ghuddah; Translated by Maulana Mohamed Mohomedy.</a:t>
            </a:r>
            <a:endParaRPr altLang="zh-CN" lang="en-US"/>
          </a:p>
          <a:p>
            <a:endParaRPr altLang="zh-CN"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Educat</a:t>
            </a:r>
            <a:r>
              <a:rPr altLang="en-PK" lang="en-US"/>
              <a:t>ional</a:t>
            </a:r>
            <a:r>
              <a:rPr altLang="en-PK" lang="en-US"/>
              <a:t> </a:t>
            </a:r>
            <a:r>
              <a:rPr altLang="en-PK" lang="en-US"/>
              <a:t>sy</a:t>
            </a:r>
            <a:r>
              <a:rPr altLang="en-PK" lang="en-US"/>
              <a:t>stem</a:t>
            </a:r>
            <a:r>
              <a:rPr altLang="en-PK" lang="en-US"/>
              <a:t> </a:t>
            </a:r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Abba</a:t>
            </a:r>
            <a:r>
              <a:rPr altLang="en-PK" lang="en-US"/>
              <a:t>sids</a:t>
            </a:r>
            <a:r>
              <a:rPr altLang="en-PK" lang="en-US"/>
              <a:t> </a:t>
            </a:r>
            <a:r>
              <a:rPr altLang="en-PK" lang="en-US"/>
              <a:t>per</a:t>
            </a:r>
            <a:r>
              <a:rPr altLang="en-PK" lang="en-US"/>
              <a:t>iod</a:t>
            </a:r>
            <a:endParaRPr lang="en-PK"/>
          </a:p>
        </p:txBody>
      </p:sp>
      <p:sp>
        <p:nvSpPr>
          <p:cNvPr id="1048672" name=""/>
          <p:cNvSpPr>
            <a:spLocks noGrp="1"/>
          </p:cNvSpPr>
          <p:nvPr>
            <p:ph idx="1"/>
          </p:nvPr>
        </p:nvSpPr>
        <p:spPr>
          <a:xfrm>
            <a:off x="485774" y="1690689"/>
            <a:ext cx="7886700" cy="4351338"/>
          </a:xfrm>
        </p:spPr>
        <p:txBody>
          <a:bodyPr/>
          <a:p>
            <a:r>
              <a:rPr lang="en-PK"/>
              <a:t>Under the Abbasids the educational system was further enlarged...
</a:t>
            </a:r>
            <a:endParaRPr lang="en-PK"/>
          </a:p>
          <a:p>
            <a:r>
              <a:rPr lang="en-PK"/>
              <a:t>The educational institutions were graded</a:t>
            </a:r>
            <a:endParaRPr lang="en-PK"/>
          </a:p>
          <a:p>
            <a:r>
              <a:rPr lang="en-PK"/>
              <a:t>comprised </a:t>
            </a:r>
            <a:endParaRPr lang="en-PK"/>
          </a:p>
          <a:p>
            <a:r>
              <a:rPr lang="en-PK"/>
              <a:t>elementaryschools, </a:t>
            </a:r>
            <a:endParaRPr lang="en-PK"/>
          </a:p>
          <a:p>
            <a:r>
              <a:rPr lang="en-PK"/>
              <a:t>schools for senior students,</a:t>
            </a:r>
            <a:endParaRPr lang="en-PK"/>
          </a:p>
          <a:p>
            <a:r>
              <a:rPr lang="en-PK"/>
              <a:t>institutions for advanced</a:t>
            </a:r>
            <a:r>
              <a:rPr altLang="en-PK" lang="en-US"/>
              <a:t> </a:t>
            </a:r>
            <a:r>
              <a:rPr lang="en-PK"/>
              <a:t>students...</a:t>
            </a:r>
            <a:endParaRPr lang="en-PK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Criteria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admiss</a:t>
            </a:r>
            <a:r>
              <a:rPr altLang="en-PK" lang="en-US"/>
              <a:t>ion</a:t>
            </a:r>
            <a:r>
              <a:rPr altLang="en-PK" lang="en-US"/>
              <a:t> </a:t>
            </a:r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Abbas</a:t>
            </a:r>
            <a:r>
              <a:rPr altLang="en-PK" lang="en-US"/>
              <a:t>ids</a:t>
            </a:r>
            <a:r>
              <a:rPr altLang="en-PK" lang="en-US"/>
              <a:t> </a:t>
            </a:r>
            <a:r>
              <a:rPr altLang="en-PK" lang="en-US"/>
              <a:t>per</a:t>
            </a:r>
            <a:r>
              <a:rPr altLang="en-PK" lang="en-US"/>
              <a:t>iod</a:t>
            </a:r>
            <a:endParaRPr lang="en-PK"/>
          </a:p>
        </p:txBody>
      </p:sp>
      <p:sp>
        <p:nvSpPr>
          <p:cNvPr id="1048674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PK"/>
              <a:t>The formal education of children usually began at the age of six when</a:t>
            </a:r>
            <a:r>
              <a:rPr altLang="en-PK" lang="en-US"/>
              <a:t> </a:t>
            </a:r>
            <a:r>
              <a:rPr lang="en-PK"/>
              <a:t>they were admitted to elementary schools, where boys and girls would learn</a:t>
            </a:r>
            <a:r>
              <a:rPr altLang="en-PK" lang="en-US"/>
              <a:t> </a:t>
            </a:r>
            <a:r>
              <a:rPr lang="en-PK"/>
              <a:t>together.</a:t>
            </a:r>
            <a:endParaRPr lang="en-PK"/>
          </a:p>
          <a:p>
            <a:r>
              <a:rPr lang="en-PK"/>
              <a:t> The curricula for elementary schools included reading, writing,grammar, traditions and arithmetic</a:t>
            </a:r>
            <a:r>
              <a:rPr altLang="en-PK" lang="en-US"/>
              <a:t>.</a:t>
            </a:r>
            <a:r>
              <a:rPr altLang="en-PK" lang="en-US"/>
              <a:t>b</a:t>
            </a:r>
            <a:endParaRPr lang="en-PK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"/>
          <p:cNvSpPr>
            <a:spLocks noGrp="1"/>
          </p:cNvSpPr>
          <p:nvPr>
            <p:ph idx="1"/>
          </p:nvPr>
        </p:nvSpPr>
        <p:spPr>
          <a:xfrm>
            <a:off x="485036" y="1034915"/>
            <a:ext cx="7886700" cy="4351338"/>
          </a:xfrm>
        </p:spPr>
        <p:txBody>
          <a:bodyPr>
            <a:normAutofit/>
          </a:bodyPr>
          <a:p>
            <a:pPr indent="0" marL="0">
              <a:buNone/>
            </a:pPr>
            <a:r>
              <a:rPr lang="en-PK"/>
              <a:t>
After completing education in a mosque school, a pupil could seek</a:t>
            </a:r>
            <a:r>
              <a:rPr altLang="en-PK" lang="en-US"/>
              <a:t> </a:t>
            </a:r>
            <a:r>
              <a:rPr lang="en-PK"/>
              <a:t>admission to an educational institution meant for senior students. </a:t>
            </a:r>
            <a:endParaRPr lang="en-PK"/>
          </a:p>
          <a:p>
            <a:pPr indent="0" marL="0">
              <a:buNone/>
            </a:pPr>
            <a:r>
              <a:rPr lang="en-PK"/>
              <a:t>The</a:t>
            </a:r>
            <a:r>
              <a:rPr altLang="en-PK" lang="en-US"/>
              <a:t> </a:t>
            </a:r>
            <a:r>
              <a:rPr lang="en-PK"/>
              <a:t>syllabus of studies included theology, jurisprudence, lexicography, rhetoric
and literature.</a:t>
            </a:r>
            <a:endParaRPr lang="en-PK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Major</a:t>
            </a:r>
            <a:r>
              <a:rPr altLang="en-PK" lang="en-US"/>
              <a:t> </a:t>
            </a:r>
            <a:r>
              <a:rPr altLang="en-PK" lang="en-US"/>
              <a:t>cities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edu</a:t>
            </a:r>
            <a:r>
              <a:rPr altLang="en-PK" lang="en-US"/>
              <a:t>cation</a:t>
            </a:r>
            <a:endParaRPr lang="en-PK"/>
          </a:p>
        </p:txBody>
      </p:sp>
      <p:sp>
        <p:nvSpPr>
          <p:cNvPr id="1048664" name=""/>
          <p:cNvSpPr>
            <a:spLocks noGrp="1"/>
          </p:cNvSpPr>
          <p:nvPr>
            <p:ph idx="1"/>
          </p:nvPr>
        </p:nvSpPr>
        <p:spPr/>
        <p:txBody>
          <a:bodyPr>
            <a:normAutofit fontScale="78571" lnSpcReduction="20000"/>
          </a:bodyPr>
          <a:p>
            <a:r>
              <a:rPr altLang="en-PK" lang="en-US"/>
              <a:t>Damasc</a:t>
            </a:r>
            <a:r>
              <a:rPr altLang="en-PK" lang="en-US"/>
              <a:t>us</a:t>
            </a:r>
            <a:endParaRPr lang="en-PK"/>
          </a:p>
          <a:p>
            <a:r>
              <a:rPr altLang="en-PK" lang="en-US"/>
              <a:t>Alepp</a:t>
            </a:r>
            <a:r>
              <a:rPr altLang="en-PK" lang="en-US"/>
              <a:t>o</a:t>
            </a:r>
            <a:endParaRPr lang="en-PK"/>
          </a:p>
          <a:p>
            <a:r>
              <a:rPr altLang="en-PK" lang="en-US"/>
              <a:t>Basra</a:t>
            </a:r>
            <a:endParaRPr lang="en-PK"/>
          </a:p>
          <a:p>
            <a:r>
              <a:rPr altLang="en-PK" lang="en-US"/>
              <a:t>Kulfa</a:t>
            </a:r>
            <a:endParaRPr lang="en-PK"/>
          </a:p>
          <a:p>
            <a:r>
              <a:rPr altLang="en-PK" lang="en-US"/>
              <a:t>Mash'had</a:t>
            </a:r>
            <a:endParaRPr lang="en-PK"/>
          </a:p>
          <a:p>
            <a:r>
              <a:rPr altLang="en-PK" lang="en-US"/>
              <a:t>Isfahan</a:t>
            </a:r>
            <a:endParaRPr lang="en-PK"/>
          </a:p>
          <a:p>
            <a:r>
              <a:rPr altLang="en-PK" lang="en-US"/>
              <a:t>Tunis</a:t>
            </a:r>
            <a:endParaRPr lang="en-PK"/>
          </a:p>
          <a:p>
            <a:r>
              <a:rPr altLang="en-PK" lang="en-US"/>
              <a:t>Zaitunia</a:t>
            </a:r>
            <a:endParaRPr lang="en-PK"/>
          </a:p>
          <a:p>
            <a:r>
              <a:rPr altLang="en-PK" lang="en-US"/>
              <a:t>Seville</a:t>
            </a:r>
            <a:endParaRPr lang="en-PK"/>
          </a:p>
          <a:p>
            <a:r>
              <a:rPr altLang="en-PK" lang="en-US"/>
              <a:t>Toled</a:t>
            </a:r>
            <a:r>
              <a:rPr altLang="en-PK" lang="en-US"/>
              <a:t>o</a:t>
            </a:r>
            <a:endParaRPr lang="en-PK"/>
          </a:p>
          <a:p>
            <a:r>
              <a:rPr altLang="en-PK" lang="en-US"/>
              <a:t>Grana</a:t>
            </a:r>
            <a:r>
              <a:rPr altLang="en-PK" lang="en-US"/>
              <a:t>da</a:t>
            </a:r>
            <a:endParaRPr lang="en-PK"/>
          </a:p>
          <a:p>
            <a:r>
              <a:rPr altLang="en-PK" lang="en-US"/>
              <a:t>
</a:t>
            </a:r>
            <a:endParaRPr lang="en-PK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PK"/>
          </a:p>
        </p:txBody>
      </p:sp>
      <p:sp>
        <p:nvSpPr>
          <p:cNvPr id="1048678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PK"/>
              <a:t>The Abbasids set up an academy known as 'Bait al Hikma' which served as</a:t>
            </a:r>
            <a:r>
              <a:rPr altLang="en-PK" lang="en-US"/>
              <a:t> </a:t>
            </a:r>
            <a:r>
              <a:rPr lang="en-PK"/>
              <a:t>an institution of higher learning.</a:t>
            </a:r>
            <a:endParaRPr lang="en-PK"/>
          </a:p>
          <a:p>
            <a:r>
              <a:rPr lang="en-PK"/>
              <a:t>The Seljuk Minister Nizam-ul-Mulk set up a university at Baghdad known as</a:t>
            </a:r>
            <a:r>
              <a:rPr altLang="en-PK" lang="en-US"/>
              <a:t> </a:t>
            </a:r>
            <a:r>
              <a:rPr lang="en-PK"/>
              <a:t>Nizamiyah. Scholars such as Imam Ghazali taught at this university.</a:t>
            </a:r>
            <a:endParaRPr lang="en-PK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PK"/>
          </a:p>
        </p:txBody>
      </p:sp>
      <p:sp>
        <p:nvSpPr>
          <p:cNvPr id="1048680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PK"/>
              <a:t>Later the Abbasid Caliph Mustansir set up another university at Baghdad</a:t>
            </a:r>
            <a:r>
              <a:rPr altLang="en-PK" lang="en-US"/>
              <a:t> </a:t>
            </a:r>
            <a:r>
              <a:rPr lang="en-PK"/>
              <a:t>known as Mustansiriyah.</a:t>
            </a:r>
            <a:endParaRPr lang="en-PK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PK"/>
          </a:p>
        </p:txBody>
      </p:sp>
      <p:sp>
        <p:nvSpPr>
          <p:cNvPr id="1048682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PK"/>
              <a:t>.Numerous colleges were set up in various parts of the country (Iraq). Some
of these colleges in Khurasan and Persia were: Sadiyya, Bahaqiyya,
Astrabadiyya, Amaniyya, Tarakhaniyya and Sharifiyya. Some colleges in Egypt
were: Rambiyya, Asariyya and Salahiyya</a:t>
            </a:r>
            <a:endParaRPr lang="en-PK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PK"/>
          </a:p>
        </p:txBody>
      </p:sp>
      <p:sp>
        <p:nvSpPr>
          <p:cNvPr id="1048684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PK"/>
              <a:t>In Spain, universities were at Cordova, Seville, Malaga, and Granada.
These institutions were the best for learning in the world, with students</a:t>
            </a:r>
            <a:r>
              <a:rPr altLang="en-PK" lang="en-US"/>
              <a:t> </a:t>
            </a:r>
            <a:r>
              <a:rPr lang="en-PK"/>
              <a:t>from all over Europe seeking admission to them</a:t>
            </a:r>
            <a:r>
              <a:rPr altLang="en-PK" lang="en-US"/>
              <a:t>.</a:t>
            </a:r>
            <a:endParaRPr lang="en-PK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Libraries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Abbasi</a:t>
            </a:r>
            <a:r>
              <a:rPr altLang="en-PK" lang="en-US"/>
              <a:t>ds</a:t>
            </a:r>
            <a:r>
              <a:rPr altLang="en-PK" lang="en-US"/>
              <a:t> </a:t>
            </a:r>
            <a:r>
              <a:rPr altLang="en-PK" lang="en-US"/>
              <a:t>per</a:t>
            </a:r>
            <a:r>
              <a:rPr altLang="en-PK" lang="en-US"/>
              <a:t>iod</a:t>
            </a:r>
            <a:endParaRPr lang="en-PK"/>
          </a:p>
        </p:txBody>
      </p:sp>
      <p:sp>
        <p:nvSpPr>
          <p:cNvPr id="1048686" name=""/>
          <p:cNvSpPr>
            <a:spLocks noGrp="1"/>
          </p:cNvSpPr>
          <p:nvPr>
            <p:ph idx="1"/>
          </p:nvPr>
        </p:nvSpPr>
        <p:spPr/>
        <p:txBody>
          <a:bodyPr>
            <a:normAutofit fontScale="78571" lnSpcReduction="20000"/>
          </a:bodyPr>
          <a:p>
            <a:r>
              <a:rPr lang="en-PK"/>
              <a:t>.There were libraries attached to all educational institutions</a:t>
            </a:r>
            <a:endParaRPr lang="en-PK"/>
          </a:p>
          <a:p>
            <a:r>
              <a:rPr lang="en-PK"/>
              <a:t>The University of Cordova had 400,000 books. </a:t>
            </a:r>
            <a:endParaRPr lang="en-PK"/>
          </a:p>
          <a:p>
            <a:r>
              <a:rPr lang="en-PK"/>
              <a:t>The Nizamiyah University at
Baghdad also had 400,000 books. </a:t>
            </a:r>
            <a:endParaRPr lang="en-PK"/>
          </a:p>
          <a:p>
            <a:r>
              <a:rPr lang="en-PK"/>
              <a:t>The library at Tripolis in Syria had 300,000
books. </a:t>
            </a:r>
            <a:endParaRPr lang="en-PK"/>
          </a:p>
          <a:p>
            <a:r>
              <a:rPr lang="en-PK"/>
              <a:t>The library at Rayy had 400 camel loads of books.</a:t>
            </a:r>
            <a:endParaRPr lang="en-PK"/>
          </a:p>
          <a:p>
            <a:r>
              <a:rPr lang="en-PK"/>
              <a:t>Abdud-ud-Daul as the Buwayhid ruler built a library at Shiraz named
'Khazinatul Kutb' which was spread over 30 rooms...</a:t>
            </a:r>
            <a:endParaRPr lang="en-PK"/>
          </a:p>
          <a:p>
            <a:r>
              <a:rPr lang="en-PK"/>
              <a:t> The library established</a:t>
            </a:r>
            <a:r>
              <a:rPr altLang="en-PK" lang="en-US"/>
              <a:t> </a:t>
            </a:r>
            <a:r>
              <a:rPr lang="en-PK"/>
              <a:t>the Fatamid Caliph Al Hakim at Cairo was spread over 40 rooms...</a:t>
            </a:r>
            <a:endParaRPr lang="en-PK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Scient</a:t>
            </a:r>
            <a:r>
              <a:rPr altLang="en-PK" lang="en-US"/>
              <a:t>ists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Abbas</a:t>
            </a:r>
            <a:r>
              <a:rPr altLang="en-PK" lang="en-US"/>
              <a:t>ids</a:t>
            </a:r>
            <a:r>
              <a:rPr altLang="en-PK" lang="en-US"/>
              <a:t> </a:t>
            </a:r>
            <a:r>
              <a:rPr altLang="en-PK" lang="en-US"/>
              <a:t>period</a:t>
            </a:r>
            <a:endParaRPr lang="en-PK"/>
          </a:p>
        </p:txBody>
      </p:sp>
      <p:sp>
        <p:nvSpPr>
          <p:cNvPr id="1048666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Al-Pharabi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Arab</a:t>
            </a:r>
            <a:r>
              <a:rPr altLang="en-PK" lang="en-US"/>
              <a:t> </a:t>
            </a:r>
            <a:r>
              <a:rPr altLang="en-PK" lang="en-US"/>
              <a:t>scien</a:t>
            </a:r>
            <a:r>
              <a:rPr altLang="en-PK" lang="en-US"/>
              <a:t>tist</a:t>
            </a:r>
            <a:r>
              <a:rPr altLang="en-PK" lang="en-US"/>
              <a:t>)</a:t>
            </a:r>
            <a:endParaRPr lang="en-PK"/>
          </a:p>
          <a:p>
            <a:r>
              <a:rPr altLang="en-PK" lang="en-US"/>
              <a:t>Al-</a:t>
            </a:r>
            <a:r>
              <a:rPr altLang="en-PK" lang="en-US"/>
              <a:t> </a:t>
            </a:r>
            <a:r>
              <a:rPr altLang="en-PK" lang="en-US"/>
              <a:t>Batenius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Mathematici</a:t>
            </a:r>
            <a:r>
              <a:rPr altLang="en-PK" lang="en-US"/>
              <a:t>an</a:t>
            </a:r>
            <a:r>
              <a:rPr altLang="en-PK" lang="en-US"/>
              <a:t>,</a:t>
            </a:r>
            <a:r>
              <a:rPr altLang="en-PK" lang="en-US"/>
              <a:t> </a:t>
            </a:r>
            <a:r>
              <a:rPr altLang="en-PK" lang="en-US"/>
              <a:t>astronomer</a:t>
            </a:r>
            <a:r>
              <a:rPr altLang="en-PK" lang="en-US"/>
              <a:t>,</a:t>
            </a:r>
            <a:r>
              <a:rPr altLang="en-PK" lang="en-US"/>
              <a:t>length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year</a:t>
            </a:r>
            <a:r>
              <a:rPr altLang="en-PK" lang="en-US"/>
              <a:t> </a:t>
            </a:r>
            <a:r>
              <a:rPr altLang="en-PK" lang="en-US"/>
              <a:t>and</a:t>
            </a:r>
            <a:r>
              <a:rPr altLang="en-PK" lang="en-US"/>
              <a:t> </a:t>
            </a:r>
            <a:r>
              <a:rPr altLang="en-PK" lang="en-US"/>
              <a:t>seaso</a:t>
            </a:r>
            <a:r>
              <a:rPr altLang="en-PK" lang="en-US"/>
              <a:t>n</a:t>
            </a:r>
            <a:r>
              <a:rPr altLang="en-PK" lang="en-US"/>
              <a:t>)</a:t>
            </a:r>
            <a:endParaRPr lang="en-PK"/>
          </a:p>
          <a:p>
            <a:r>
              <a:rPr altLang="en-PK" lang="en-US"/>
              <a:t> </a:t>
            </a:r>
            <a:r>
              <a:rPr altLang="en-PK" lang="en-US"/>
              <a:t>Avi cenna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Medi</a:t>
            </a:r>
            <a:r>
              <a:rPr altLang="en-PK" lang="en-US"/>
              <a:t>cine</a:t>
            </a:r>
            <a:r>
              <a:rPr altLang="en-PK" lang="en-US"/>
              <a:t>,</a:t>
            </a:r>
            <a:r>
              <a:rPr altLang="en-PK" lang="en-US"/>
              <a:t> </a:t>
            </a:r>
            <a:r>
              <a:rPr altLang="en-PK" lang="en-US"/>
              <a:t>Aristote</a:t>
            </a:r>
            <a:r>
              <a:rPr altLang="en-PK" lang="en-US"/>
              <a:t>lian</a:t>
            </a:r>
            <a:r>
              <a:rPr altLang="en-PK" lang="en-US"/>
              <a:t> </a:t>
            </a:r>
            <a:r>
              <a:rPr altLang="en-PK" lang="en-US"/>
              <a:t>work</a:t>
            </a:r>
            <a:r>
              <a:rPr altLang="en-PK" lang="en-US"/>
              <a:t>)</a:t>
            </a:r>
            <a:endParaRPr lang="en-PK"/>
          </a:p>
          <a:p>
            <a:r>
              <a:rPr altLang="en-PK" lang="en-US"/>
              <a:t>And </a:t>
            </a:r>
            <a:r>
              <a:rPr altLang="en-PK" lang="en-US"/>
              <a:t>ul</a:t>
            </a:r>
            <a:r>
              <a:rPr altLang="en-PK" lang="en-US"/>
              <a:t> </a:t>
            </a:r>
            <a:r>
              <a:rPr altLang="en-PK" lang="en-US"/>
              <a:t>Malik</a:t>
            </a:r>
            <a:r>
              <a:rPr altLang="en-PK" lang="en-US"/>
              <a:t> </a:t>
            </a:r>
            <a:r>
              <a:rPr altLang="en-PK" lang="en-US"/>
              <a:t>Asmaee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 </a:t>
            </a:r>
            <a:r>
              <a:rPr altLang="en-PK" lang="en-US"/>
              <a:t>Books</a:t>
            </a:r>
            <a:r>
              <a:rPr altLang="en-PK" lang="en-US"/>
              <a:t> </a:t>
            </a:r>
            <a:r>
              <a:rPr altLang="en-PK" lang="en-US"/>
              <a:t>on</a:t>
            </a:r>
            <a:r>
              <a:rPr altLang="en-PK" lang="en-US"/>
              <a:t> </a:t>
            </a:r>
            <a:r>
              <a:rPr altLang="en-PK" lang="en-US"/>
              <a:t>animals</a:t>
            </a:r>
            <a:r>
              <a:rPr altLang="en-PK" lang="en-US"/>
              <a:t>)</a:t>
            </a:r>
            <a:endParaRPr lang="en-PK"/>
          </a:p>
          <a:p>
            <a:r>
              <a:rPr altLang="en-PK" lang="en-US"/>
              <a:t>Shareef</a:t>
            </a:r>
            <a:r>
              <a:rPr altLang="en-PK" lang="en-US"/>
              <a:t> </a:t>
            </a:r>
            <a:r>
              <a:rPr altLang="en-PK" lang="en-US"/>
              <a:t>Idrees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first</a:t>
            </a:r>
            <a:r>
              <a:rPr altLang="en-PK" lang="en-US"/>
              <a:t> </a:t>
            </a:r>
            <a:r>
              <a:rPr altLang="en-PK" lang="en-US"/>
              <a:t>book</a:t>
            </a:r>
            <a:r>
              <a:rPr altLang="en-PK" lang="en-US"/>
              <a:t> </a:t>
            </a:r>
            <a:r>
              <a:rPr altLang="en-PK" lang="en-US"/>
              <a:t>on</a:t>
            </a:r>
            <a:r>
              <a:rPr altLang="en-PK" lang="en-US"/>
              <a:t> </a:t>
            </a:r>
            <a:r>
              <a:rPr altLang="en-PK" lang="en-US"/>
              <a:t>geogra</a:t>
            </a:r>
            <a:r>
              <a:rPr altLang="en-PK" lang="en-US"/>
              <a:t>phy</a:t>
            </a:r>
            <a:r>
              <a:rPr altLang="en-PK" lang="en-US"/>
              <a:t>)</a:t>
            </a:r>
            <a:endParaRPr lang="en-PK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Institutions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ed</a:t>
            </a:r>
            <a:r>
              <a:rPr altLang="en-PK" lang="en-US"/>
              <a:t>ucation</a:t>
            </a:r>
            <a:endParaRPr lang="en-PK"/>
          </a:p>
        </p:txBody>
      </p:sp>
      <p:sp>
        <p:nvSpPr>
          <p:cNvPr id="1048654" name=""/>
          <p:cNvSpPr>
            <a:spLocks noGrp="1"/>
          </p:cNvSpPr>
          <p:nvPr>
            <p:ph idx="1"/>
          </p:nvPr>
        </p:nvSpPr>
        <p:spPr/>
        <p:txBody>
          <a:bodyPr/>
          <a:p>
            <a:pPr indent="0" marL="0">
              <a:buNone/>
            </a:pPr>
            <a:r>
              <a:rPr altLang="en-PK" lang="en-US"/>
              <a:t>1</a:t>
            </a:r>
            <a:r>
              <a:rPr altLang="en-PK" lang="en-US"/>
              <a:t>-</a:t>
            </a:r>
            <a:r>
              <a:rPr altLang="en-PK" lang="en-US"/>
              <a:t> </a:t>
            </a:r>
            <a:r>
              <a:rPr altLang="en-PK" lang="en-US"/>
              <a:t>suffa</a:t>
            </a:r>
            <a:endParaRPr lang="en-PK"/>
          </a:p>
          <a:p>
            <a:pPr indent="0" marL="0">
              <a:buNone/>
            </a:pPr>
            <a:r>
              <a:rPr altLang="en-PK" lang="en-US"/>
              <a:t>2-</a:t>
            </a:r>
            <a:r>
              <a:rPr altLang="en-PK" lang="en-US"/>
              <a:t> </a:t>
            </a:r>
            <a:r>
              <a:rPr altLang="en-PK" lang="en-US"/>
              <a:t> </a:t>
            </a:r>
            <a:r>
              <a:rPr altLang="en-PK" lang="en-US"/>
              <a:t>Dar</a:t>
            </a:r>
            <a:r>
              <a:rPr altLang="en-PK" lang="en-US"/>
              <a:t> </a:t>
            </a:r>
            <a:r>
              <a:rPr altLang="en-PK" lang="en-US"/>
              <a:t>e</a:t>
            </a:r>
            <a:r>
              <a:rPr altLang="en-PK" lang="en-US"/>
              <a:t> </a:t>
            </a:r>
            <a:r>
              <a:rPr altLang="en-PK" lang="en-US"/>
              <a:t>Arqam</a:t>
            </a:r>
            <a:endParaRPr lang="en-PK"/>
          </a:p>
          <a:p>
            <a:pPr indent="0" marL="0">
              <a:buNone/>
            </a:pPr>
            <a:r>
              <a:rPr altLang="en-PK" lang="en-US"/>
              <a:t>3</a:t>
            </a:r>
            <a:r>
              <a:rPr altLang="en-PK" lang="en-US"/>
              <a:t>-</a:t>
            </a:r>
            <a:r>
              <a:rPr altLang="en-PK" lang="en-US"/>
              <a:t> </a:t>
            </a:r>
            <a:r>
              <a:rPr altLang="en-PK" lang="en-US"/>
              <a:t> </a:t>
            </a:r>
            <a:r>
              <a:rPr altLang="en-PK" lang="en-US"/>
              <a:t>Mosque</a:t>
            </a:r>
            <a:r>
              <a:rPr altLang="en-PK" lang="en-US"/>
              <a:t> </a:t>
            </a:r>
            <a:r>
              <a:rPr altLang="en-PK" lang="en-US"/>
              <a:t>Abu</a:t>
            </a:r>
            <a:r>
              <a:rPr altLang="en-PK" lang="en-US"/>
              <a:t> </a:t>
            </a:r>
            <a:r>
              <a:rPr altLang="en-PK" lang="en-US"/>
              <a:t>Bake
</a:t>
            </a:r>
            <a:r>
              <a:rPr altLang="en-PK" lang="en-US"/>
              <a:t>4</a:t>
            </a:r>
            <a:r>
              <a:rPr altLang="en-PK" lang="en-US"/>
              <a:t> </a:t>
            </a:r>
            <a:r>
              <a:rPr altLang="en-PK" lang="en-US"/>
              <a:t>-</a:t>
            </a:r>
            <a:r>
              <a:rPr altLang="en-PK" lang="en-US"/>
              <a:t> </a:t>
            </a:r>
            <a:r>
              <a:rPr altLang="en-PK" lang="en-US"/>
              <a:t>Dar</a:t>
            </a:r>
            <a:r>
              <a:rPr altLang="en-PK" lang="en-US"/>
              <a:t> </a:t>
            </a:r>
            <a:r>
              <a:rPr altLang="en-PK" lang="en-US"/>
              <a:t>e</a:t>
            </a:r>
            <a:r>
              <a:rPr altLang="en-PK" lang="en-US"/>
              <a:t> </a:t>
            </a:r>
            <a:r>
              <a:rPr altLang="en-PK" lang="en-US"/>
              <a:t>bint</a:t>
            </a:r>
            <a:r>
              <a:rPr altLang="en-PK" lang="en-US"/>
              <a:t> </a:t>
            </a:r>
            <a:r>
              <a:rPr altLang="en-PK" lang="en-US"/>
              <a:t>e</a:t>
            </a:r>
            <a:r>
              <a:rPr altLang="en-PK" lang="en-US"/>
              <a:t> </a:t>
            </a:r>
            <a:r>
              <a:rPr altLang="en-PK" lang="en-US"/>
              <a:t>Khitab</a:t>
            </a:r>
            <a:endParaRPr lang="en-PK"/>
          </a:p>
          <a:p>
            <a:pPr indent="0" marL="0">
              <a:buNone/>
            </a:pPr>
            <a:r>
              <a:rPr altLang="en-PK" lang="en-US"/>
              <a:t>5</a:t>
            </a:r>
            <a:r>
              <a:rPr altLang="en-PK" lang="en-US"/>
              <a:t>-</a:t>
            </a:r>
            <a:r>
              <a:rPr altLang="en-PK" lang="en-US"/>
              <a:t> </a:t>
            </a:r>
            <a:r>
              <a:rPr altLang="en-PK" lang="en-US"/>
              <a:t>Mosque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Banu</a:t>
            </a:r>
            <a:r>
              <a:rPr altLang="en-PK" lang="en-US"/>
              <a:t> </a:t>
            </a:r>
            <a:r>
              <a:rPr altLang="en-PK" lang="en-US"/>
              <a:t>Zuraiq--</a:t>
            </a:r>
            <a:r>
              <a:rPr altLang="en-PK" lang="en-US"/>
              <a:t> </a:t>
            </a:r>
            <a:r>
              <a:rPr altLang="en-PK" lang="en-US"/>
              <a:t>Kamil-</a:t>
            </a:r>
            <a:r>
              <a:rPr altLang="en-PK" lang="en-US"/>
              <a:t> </a:t>
            </a:r>
            <a:r>
              <a:rPr altLang="en-PK" lang="en-US"/>
              <a:t>Rafi</a:t>
            </a:r>
            <a:endParaRPr lang="en-PK"/>
          </a:p>
          <a:p>
            <a:pPr indent="0" marL="0">
              <a:buNone/>
            </a:pPr>
            <a:r>
              <a:rPr altLang="en-PK" lang="en-US"/>
              <a:t>6</a:t>
            </a:r>
            <a:r>
              <a:rPr altLang="en-PK" lang="en-US"/>
              <a:t>-</a:t>
            </a:r>
            <a:r>
              <a:rPr altLang="en-PK" lang="en-US"/>
              <a:t> </a:t>
            </a:r>
            <a:r>
              <a:rPr altLang="en-PK" lang="en-US"/>
              <a:t>Mosque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Quba--</a:t>
            </a:r>
            <a:r>
              <a:rPr altLang="en-PK" lang="en-US"/>
              <a:t> </a:t>
            </a:r>
            <a:r>
              <a:rPr altLang="en-PK" lang="en-US"/>
              <a:t>Saleem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slave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Abu</a:t>
            </a:r>
            <a:r>
              <a:rPr altLang="en-PK" lang="en-US"/>
              <a:t> </a:t>
            </a:r>
            <a:r>
              <a:rPr altLang="en-PK" lang="en-US"/>
              <a:t>Huzaifa</a:t>
            </a:r>
            <a:endParaRPr lang="en-PK"/>
          </a:p>
          <a:p>
            <a:pPr indent="0" marL="0">
              <a:buNone/>
            </a:pPr>
            <a:r>
              <a:rPr altLang="en-PK" lang="en-US"/>
              <a:t> </a:t>
            </a:r>
            <a:r>
              <a:rPr altLang="en-PK" lang="en-US"/>
              <a:t>7</a:t>
            </a:r>
            <a:r>
              <a:rPr altLang="en-PK" lang="en-US"/>
              <a:t>-</a:t>
            </a:r>
            <a:r>
              <a:rPr altLang="en-PK" lang="en-US"/>
              <a:t> </a:t>
            </a:r>
            <a:r>
              <a:rPr altLang="en-PK" lang="en-US"/>
              <a:t>Naqi</a:t>
            </a:r>
            <a:r>
              <a:rPr altLang="en-PK" lang="en-US"/>
              <a:t> </a:t>
            </a:r>
            <a:r>
              <a:rPr altLang="en-PK" lang="en-US"/>
              <a:t>UL </a:t>
            </a:r>
            <a:r>
              <a:rPr altLang="en-PK" lang="en-US"/>
              <a:t>Khuzaimat</a:t>
            </a:r>
            <a:endParaRPr lang="en-PK"/>
          </a:p>
          <a:p>
            <a:pPr indent="0" marL="0">
              <a:buNone/>
            </a:pPr>
            <a:r>
              <a:rPr altLang="en-PK" lang="en-US"/>
              <a:t>8</a:t>
            </a:r>
            <a:r>
              <a:rPr altLang="en-PK" lang="en-US"/>
              <a:t>-</a:t>
            </a:r>
            <a:r>
              <a:rPr altLang="en-PK" lang="en-US"/>
              <a:t> </a:t>
            </a:r>
            <a:r>
              <a:rPr altLang="en-PK" lang="en-US"/>
              <a:t>Movi</a:t>
            </a:r>
            <a:r>
              <a:rPr altLang="en-PK" lang="en-US"/>
              <a:t>ng</a:t>
            </a:r>
            <a:r>
              <a:rPr altLang="en-PK" lang="en-US"/>
              <a:t> </a:t>
            </a:r>
            <a:r>
              <a:rPr altLang="en-PK" lang="en-US"/>
              <a:t>Scho</a:t>
            </a:r>
            <a:r>
              <a:rPr altLang="en-PK" lang="en-US"/>
              <a:t>ols</a:t>
            </a:r>
            <a:endParaRPr lang="en-PK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Western</a:t>
            </a:r>
            <a:r>
              <a:rPr altLang="en-PK" lang="en-US"/>
              <a:t> </a:t>
            </a:r>
            <a:r>
              <a:rPr altLang="en-PK" lang="en-US"/>
              <a:t>edu</a:t>
            </a:r>
            <a:r>
              <a:rPr altLang="en-PK" lang="en-US"/>
              <a:t>cation</a:t>
            </a:r>
            <a:endParaRPr lang="en-PK"/>
          </a:p>
        </p:txBody>
      </p:sp>
      <p:sp>
        <p:nvSpPr>
          <p:cNvPr id="1048694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Downfall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Romen</a:t>
            </a:r>
            <a:r>
              <a:rPr altLang="en-PK" lang="en-US"/>
              <a:t> </a:t>
            </a:r>
            <a:r>
              <a:rPr altLang="en-PK" lang="en-US"/>
              <a:t>empi</a:t>
            </a:r>
            <a:r>
              <a:rPr altLang="en-PK" lang="en-US"/>
              <a:t>re</a:t>
            </a:r>
            <a:endParaRPr lang="en-PK"/>
          </a:p>
          <a:p>
            <a:r>
              <a:rPr altLang="en-PK" lang="en-US"/>
              <a:t>Rise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Muslims</a:t>
            </a:r>
            <a:endParaRPr lang="en-PK"/>
          </a:p>
          <a:p>
            <a:r>
              <a:rPr altLang="en-PK" lang="en-US"/>
              <a:t>Fall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Euorpe</a:t>
            </a:r>
            <a:endParaRPr lang="en-PK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Dark</a:t>
            </a:r>
            <a:r>
              <a:rPr altLang="en-PK" lang="en-US"/>
              <a:t> </a:t>
            </a:r>
            <a:r>
              <a:rPr altLang="en-PK" lang="en-US"/>
              <a:t>ages</a:t>
            </a:r>
            <a:r>
              <a:rPr altLang="en-PK" lang="en-US"/>
              <a:t> </a:t>
            </a:r>
            <a:r>
              <a:rPr altLang="en-PK" lang="en-US"/>
              <a:t>of </a:t>
            </a:r>
            <a:r>
              <a:rPr altLang="en-PK" lang="en-US"/>
              <a:t>Euo</a:t>
            </a:r>
            <a:r>
              <a:rPr altLang="en-PK" lang="en-US"/>
              <a:t>rpe</a:t>
            </a:r>
            <a:r>
              <a:rPr altLang="en-PK" lang="en-US"/>
              <a:t>(</a:t>
            </a:r>
            <a:r>
              <a:rPr altLang="en-PK" lang="en-US"/>
              <a:t>4</a:t>
            </a:r>
            <a:r>
              <a:rPr altLang="en-PK" lang="en-US"/>
              <a:t>7</a:t>
            </a:r>
            <a:r>
              <a:rPr altLang="en-PK" lang="en-US"/>
              <a:t>6</a:t>
            </a:r>
            <a:r>
              <a:rPr altLang="en-PK" lang="en-US"/>
              <a:t>-</a:t>
            </a:r>
            <a:r>
              <a:rPr altLang="en-PK" lang="en-US"/>
              <a:t>1</a:t>
            </a:r>
            <a:r>
              <a:rPr altLang="en-PK" lang="en-US"/>
              <a:t>0</a:t>
            </a:r>
            <a:r>
              <a:rPr altLang="en-PK" lang="en-US"/>
              <a:t>t</a:t>
            </a:r>
            <a:r>
              <a:rPr altLang="en-PK" lang="en-US"/>
              <a:t>h</a:t>
            </a:r>
            <a:r>
              <a:rPr altLang="en-PK" lang="en-US"/>
              <a:t>)</a:t>
            </a:r>
            <a:endParaRPr lang="en-PK"/>
          </a:p>
        </p:txBody>
      </p:sp>
      <p:sp>
        <p:nvSpPr>
          <p:cNvPr id="1048696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It</a:t>
            </a:r>
            <a:r>
              <a:rPr altLang="en-PK" lang="en-US"/>
              <a:t> </a:t>
            </a:r>
            <a:r>
              <a:rPr altLang="en-PK" lang="en-US"/>
              <a:t>was</a:t>
            </a:r>
            <a:r>
              <a:rPr altLang="en-PK" lang="en-US"/>
              <a:t> </a:t>
            </a:r>
            <a:r>
              <a:rPr altLang="en-PK" lang="en-US"/>
              <a:t>a</a:t>
            </a:r>
            <a:r>
              <a:rPr altLang="en-PK" lang="en-US"/>
              <a:t> </a:t>
            </a:r>
            <a:r>
              <a:rPr altLang="en-PK" lang="en-US"/>
              <a:t>crime</a:t>
            </a:r>
            <a:r>
              <a:rPr altLang="en-PK" lang="en-US"/>
              <a:t> </a:t>
            </a:r>
            <a:r>
              <a:rPr altLang="en-PK" lang="en-US"/>
              <a:t>to</a:t>
            </a:r>
            <a:r>
              <a:rPr altLang="en-PK" lang="en-US"/>
              <a:t> </a:t>
            </a:r>
            <a:r>
              <a:rPr altLang="en-PK" lang="en-US"/>
              <a:t>take</a:t>
            </a:r>
            <a:r>
              <a:rPr altLang="en-PK" lang="en-US"/>
              <a:t> </a:t>
            </a:r>
            <a:r>
              <a:rPr altLang="en-PK" lang="en-US"/>
              <a:t>bath</a:t>
            </a:r>
            <a:endParaRPr lang="en-PK"/>
          </a:p>
          <a:p>
            <a:r>
              <a:rPr altLang="en-PK" lang="en-US"/>
              <a:t>Not</a:t>
            </a:r>
            <a:r>
              <a:rPr altLang="en-PK" lang="en-US"/>
              <a:t> </a:t>
            </a:r>
            <a:r>
              <a:rPr altLang="en-PK" lang="en-US"/>
              <a:t>paved</a:t>
            </a:r>
            <a:r>
              <a:rPr altLang="en-PK" lang="en-US"/>
              <a:t> </a:t>
            </a:r>
            <a:r>
              <a:rPr altLang="en-PK" lang="en-US"/>
              <a:t>path</a:t>
            </a:r>
            <a:endParaRPr lang="en-PK"/>
          </a:p>
          <a:p>
            <a:r>
              <a:rPr altLang="en-PK" lang="en-US"/>
              <a:t>Interest</a:t>
            </a:r>
            <a:r>
              <a:rPr altLang="en-PK" lang="en-US"/>
              <a:t> </a:t>
            </a:r>
            <a:r>
              <a:rPr altLang="en-PK" lang="en-US"/>
              <a:t>was</a:t>
            </a:r>
            <a:r>
              <a:rPr altLang="en-PK" lang="en-US"/>
              <a:t> </a:t>
            </a:r>
            <a:r>
              <a:rPr altLang="en-PK" lang="en-US"/>
              <a:t>forb</a:t>
            </a:r>
            <a:r>
              <a:rPr altLang="en-PK" lang="en-US"/>
              <a:t>idden</a:t>
            </a:r>
            <a:r>
              <a:rPr altLang="en-PK" lang="en-US"/>
              <a:t> </a:t>
            </a:r>
            <a:r>
              <a:rPr altLang="en-PK" lang="en-US"/>
              <a:t>for</a:t>
            </a:r>
            <a:r>
              <a:rPr altLang="en-PK" lang="en-US"/>
              <a:t> </a:t>
            </a:r>
            <a:r>
              <a:rPr altLang="en-PK" lang="en-US"/>
              <a:t>publ</a:t>
            </a:r>
            <a:r>
              <a:rPr altLang="en-PK" lang="en-US"/>
              <a:t>ic</a:t>
            </a:r>
            <a:r>
              <a:rPr altLang="en-PK" lang="en-US"/>
              <a:t> </a:t>
            </a:r>
            <a:r>
              <a:rPr altLang="en-PK" lang="en-US"/>
              <a:t>but</a:t>
            </a:r>
            <a:r>
              <a:rPr altLang="en-PK" lang="en-US"/>
              <a:t> </a:t>
            </a:r>
            <a:r>
              <a:rPr altLang="en-PK" lang="en-US"/>
              <a:t>was</a:t>
            </a:r>
            <a:r>
              <a:rPr altLang="en-PK" lang="en-US"/>
              <a:t> </a:t>
            </a:r>
            <a:r>
              <a:rPr altLang="en-PK" lang="en-US"/>
              <a:t>right</a:t>
            </a:r>
            <a:r>
              <a:rPr altLang="en-PK" lang="en-US"/>
              <a:t> </a:t>
            </a:r>
            <a:r>
              <a:rPr altLang="en-PK" lang="en-US"/>
              <a:t>for</a:t>
            </a:r>
            <a:r>
              <a:rPr altLang="en-PK" lang="en-US"/>
              <a:t> </a:t>
            </a:r>
            <a:r>
              <a:rPr altLang="en-PK" lang="en-US"/>
              <a:t>Pop</a:t>
            </a:r>
            <a:endParaRPr lang="en-PK"/>
          </a:p>
          <a:p>
            <a:r>
              <a:rPr altLang="en-PK" lang="en-US"/>
              <a:t>1</a:t>
            </a:r>
            <a:r>
              <a:rPr altLang="en-PK" lang="en-US"/>
              <a:t>0</a:t>
            </a:r>
            <a:r>
              <a:rPr altLang="en-PK" lang="en-US"/>
              <a:t>3</a:t>
            </a:r>
            <a:r>
              <a:rPr altLang="en-PK" lang="en-US"/>
              <a:t>0</a:t>
            </a:r>
            <a:r>
              <a:rPr altLang="en-PK" lang="en-US"/>
              <a:t> </a:t>
            </a:r>
            <a:r>
              <a:rPr altLang="en-PK" lang="en-US"/>
              <a:t>famine</a:t>
            </a:r>
            <a:endParaRPr lang="en-PK"/>
          </a:p>
          <a:p>
            <a:r>
              <a:rPr altLang="en-PK" lang="en-US"/>
              <a:t>Books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burnt</a:t>
            </a:r>
            <a:endParaRPr lang="en-PK"/>
          </a:p>
          <a:p>
            <a:r>
              <a:rPr altLang="en-PK" lang="en-US"/>
              <a:t>Academies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closed</a:t>
            </a:r>
            <a:endParaRPr lang="en-PK"/>
          </a:p>
          <a:p>
            <a:r>
              <a:rPr altLang="en-PK" lang="en-US"/>
              <a:t>Azam</a:t>
            </a:r>
            <a:r>
              <a:rPr altLang="en-PK" lang="en-US"/>
              <a:t> </a:t>
            </a:r>
            <a:r>
              <a:rPr altLang="en-PK" lang="en-US"/>
              <a:t>Gregory</a:t>
            </a:r>
            <a:r>
              <a:rPr altLang="en-PK" lang="en-US"/>
              <a:t> (</a:t>
            </a:r>
            <a:r>
              <a:rPr altLang="en-PK" lang="en-US"/>
              <a:t>5</a:t>
            </a:r>
            <a:r>
              <a:rPr altLang="en-PK" lang="en-US"/>
              <a:t>4</a:t>
            </a:r>
            <a:r>
              <a:rPr altLang="en-PK" lang="en-US"/>
              <a:t>0</a:t>
            </a:r>
            <a:r>
              <a:rPr altLang="en-PK" lang="en-US"/>
              <a:t>-</a:t>
            </a:r>
            <a:r>
              <a:rPr altLang="en-PK" lang="en-US"/>
              <a:t>6</a:t>
            </a:r>
            <a:r>
              <a:rPr altLang="en-PK" lang="en-US"/>
              <a:t>0</a:t>
            </a:r>
            <a:r>
              <a:rPr altLang="en-PK" lang="en-US"/>
              <a:t>6</a:t>
            </a:r>
            <a:r>
              <a:rPr altLang="en-PK" lang="en-US"/>
              <a:t>)</a:t>
            </a:r>
            <a:endParaRPr lang="en-PK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1000">
        <p:extLst>
          <p:ext uri="http://mobile.wps.cn/transition/2016/1">
            <p:transition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PK"/>
          </a:p>
        </p:txBody>
      </p:sp>
      <p:sp>
        <p:nvSpPr>
          <p:cNvPr id="1048698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Askandria</a:t>
            </a:r>
            <a:r>
              <a:rPr altLang="en-PK" lang="en-US"/>
              <a:t>(</a:t>
            </a:r>
            <a:r>
              <a:rPr altLang="en-PK" lang="en-US"/>
              <a:t>4</a:t>
            </a:r>
            <a:r>
              <a:rPr altLang="en-PK" lang="en-US"/>
              <a:t>1</a:t>
            </a:r>
            <a:r>
              <a:rPr altLang="en-PK" lang="en-US"/>
              <a:t>4</a:t>
            </a:r>
            <a:r>
              <a:rPr altLang="en-PK" lang="en-US"/>
              <a:t>)</a:t>
            </a:r>
            <a:endParaRPr lang="en-PK"/>
          </a:p>
          <a:p>
            <a:r>
              <a:rPr altLang="en-PK" lang="en-US"/>
              <a:t>Qaisar</a:t>
            </a:r>
            <a:r>
              <a:rPr altLang="en-PK" lang="en-US"/>
              <a:t> </a:t>
            </a:r>
            <a:r>
              <a:rPr altLang="en-PK" lang="en-US"/>
              <a:t>zainu</a:t>
            </a:r>
            <a:r>
              <a:rPr altLang="en-PK" lang="en-US"/>
              <a:t>(</a:t>
            </a:r>
            <a:r>
              <a:rPr altLang="en-PK" lang="en-US"/>
              <a:t>4</a:t>
            </a:r>
            <a:r>
              <a:rPr altLang="en-PK" lang="en-US"/>
              <a:t>7</a:t>
            </a:r>
            <a:r>
              <a:rPr altLang="en-PK" lang="en-US"/>
              <a:t>4</a:t>
            </a:r>
            <a:r>
              <a:rPr altLang="en-PK" lang="en-US"/>
              <a:t>_</a:t>
            </a:r>
            <a:r>
              <a:rPr altLang="en-PK" lang="en-US"/>
              <a:t>4</a:t>
            </a:r>
            <a:r>
              <a:rPr altLang="en-PK" lang="en-US"/>
              <a:t>9</a:t>
            </a:r>
            <a:r>
              <a:rPr altLang="en-PK" lang="en-US"/>
              <a:t>1</a:t>
            </a:r>
            <a:r>
              <a:rPr altLang="en-PK" lang="en-US"/>
              <a:t>)</a:t>
            </a:r>
            <a:endParaRPr lang="en-PK"/>
          </a:p>
          <a:p>
            <a:r>
              <a:rPr altLang="en-PK" lang="en-US"/>
              <a:t>Only</a:t>
            </a:r>
            <a:r>
              <a:rPr altLang="en-PK" lang="en-US"/>
              <a:t> </a:t>
            </a:r>
            <a:r>
              <a:rPr altLang="en-PK" lang="en-US"/>
              <a:t>a</a:t>
            </a:r>
            <a:r>
              <a:rPr altLang="en-PK" lang="en-US"/>
              <a:t> </a:t>
            </a:r>
            <a:r>
              <a:rPr altLang="en-PK" lang="en-US"/>
              <a:t>library</a:t>
            </a:r>
            <a:r>
              <a:rPr altLang="en-PK" lang="en-US"/>
              <a:t> </a:t>
            </a:r>
            <a:r>
              <a:rPr altLang="en-PK" lang="en-US"/>
              <a:t>that</a:t>
            </a:r>
            <a:r>
              <a:rPr altLang="en-PK" lang="en-US"/>
              <a:t> </a:t>
            </a:r>
            <a:r>
              <a:rPr altLang="en-PK" lang="en-US"/>
              <a:t>had</a:t>
            </a:r>
            <a:r>
              <a:rPr altLang="en-PK" lang="en-US"/>
              <a:t> </a:t>
            </a:r>
            <a:r>
              <a:rPr altLang="en-PK" lang="en-US"/>
              <a:t>5</a:t>
            </a:r>
            <a:r>
              <a:rPr altLang="en-PK" lang="en-US"/>
              <a:t>0</a:t>
            </a:r>
            <a:r>
              <a:rPr altLang="en-PK" lang="en-US"/>
              <a:t>0</a:t>
            </a:r>
            <a:r>
              <a:rPr altLang="en-PK" lang="en-US"/>
              <a:t>0</a:t>
            </a:r>
            <a:r>
              <a:rPr altLang="en-PK" lang="en-US"/>
              <a:t> </a:t>
            </a:r>
            <a:r>
              <a:rPr altLang="en-PK" lang="en-US"/>
              <a:t>books</a:t>
            </a:r>
            <a:endParaRPr lang="en-PK"/>
          </a:p>
          <a:p>
            <a:r>
              <a:rPr altLang="en-PK" lang="en-US"/>
              <a:t>Physician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quack</a:t>
            </a:r>
            <a:r>
              <a:rPr altLang="en-PK" lang="en-US"/>
              <a:t>s</a:t>
            </a:r>
            <a:endParaRPr lang="en-PK"/>
          </a:p>
          <a:p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1</a:t>
            </a:r>
            <a:r>
              <a:rPr altLang="en-PK" lang="en-US"/>
              <a:t>3</a:t>
            </a:r>
            <a:r>
              <a:rPr altLang="en-PK" lang="en-US"/>
              <a:t>3</a:t>
            </a:r>
            <a:r>
              <a:rPr altLang="en-PK" lang="en-US"/>
              <a:t>0</a:t>
            </a:r>
            <a:r>
              <a:rPr altLang="en-PK" lang="en-US"/>
              <a:t> </a:t>
            </a:r>
            <a:r>
              <a:rPr altLang="en-PK" lang="en-US"/>
              <a:t>only</a:t>
            </a:r>
            <a:r>
              <a:rPr altLang="en-PK" lang="en-US"/>
              <a:t> </a:t>
            </a:r>
            <a:r>
              <a:rPr altLang="en-PK" lang="en-US"/>
              <a:t>5</a:t>
            </a:r>
            <a:r>
              <a:rPr altLang="en-US" lang="en-PK"/>
              <a:t>℅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popula</a:t>
            </a:r>
            <a:r>
              <a:rPr altLang="en-PK" lang="en-US"/>
              <a:t>tion</a:t>
            </a:r>
            <a:r>
              <a:rPr altLang="en-PK" lang="en-US"/>
              <a:t> </a:t>
            </a:r>
            <a:r>
              <a:rPr altLang="en-PK" lang="en-US"/>
              <a:t>was</a:t>
            </a:r>
            <a:r>
              <a:rPr altLang="en-PK" lang="en-US"/>
              <a:t> </a:t>
            </a:r>
            <a:r>
              <a:rPr altLang="en-PK" lang="en-US"/>
              <a:t>to</a:t>
            </a:r>
            <a:r>
              <a:rPr altLang="en-PK" lang="en-US"/>
              <a:t> </a:t>
            </a:r>
            <a:r>
              <a:rPr altLang="en-PK" lang="en-US"/>
              <a:t>be</a:t>
            </a:r>
            <a:r>
              <a:rPr altLang="en-PK" lang="en-US"/>
              <a:t> </a:t>
            </a:r>
            <a:r>
              <a:rPr altLang="en-PK" lang="en-US"/>
              <a:t>taught</a:t>
            </a:r>
            <a:endParaRPr lang="en-PK"/>
          </a:p>
          <a:p>
            <a:r>
              <a:rPr altLang="en-PK" lang="en-US"/>
              <a:t>Teachers</a:t>
            </a:r>
            <a:r>
              <a:rPr altLang="en-PK" lang="en-US"/>
              <a:t> </a:t>
            </a:r>
            <a:r>
              <a:rPr altLang="en-PK" lang="en-US"/>
              <a:t>were </a:t>
            </a:r>
            <a:r>
              <a:rPr altLang="en-PK" lang="en-US"/>
              <a:t>only</a:t>
            </a:r>
            <a:r>
              <a:rPr altLang="en-PK" lang="en-US"/>
              <a:t> </a:t>
            </a:r>
            <a:r>
              <a:rPr altLang="en-PK" lang="en-US"/>
              <a:t>bishops</a:t>
            </a:r>
            <a:endParaRPr lang="en-PK"/>
          </a:p>
          <a:p>
            <a:r>
              <a:rPr altLang="en-PK" lang="en-US"/>
              <a:t>Only</a:t>
            </a:r>
            <a:r>
              <a:rPr altLang="en-PK" lang="en-US"/>
              <a:t> </a:t>
            </a:r>
            <a:r>
              <a:rPr altLang="en-PK" lang="en-US"/>
              <a:t>language</a:t>
            </a:r>
            <a:r>
              <a:rPr altLang="en-PK" lang="en-US"/>
              <a:t> </a:t>
            </a:r>
            <a:r>
              <a:rPr altLang="en-PK" lang="en-US"/>
              <a:t>and</a:t>
            </a:r>
            <a:r>
              <a:rPr altLang="en-PK" lang="en-US"/>
              <a:t> </a:t>
            </a:r>
            <a:r>
              <a:rPr altLang="en-PK" lang="en-US"/>
              <a:t>art</a:t>
            </a:r>
            <a:r>
              <a:rPr altLang="en-PK" lang="en-US"/>
              <a:t> </a:t>
            </a:r>
            <a:r>
              <a:rPr altLang="en-PK" lang="en-US"/>
              <a:t>was</a:t>
            </a:r>
            <a:r>
              <a:rPr altLang="en-PK" lang="en-US"/>
              <a:t> </a:t>
            </a:r>
            <a:r>
              <a:rPr altLang="en-PK" lang="en-US"/>
              <a:t>tau</a:t>
            </a:r>
            <a:r>
              <a:rPr altLang="en-PK" lang="en-US"/>
              <a:t>ght</a:t>
            </a:r>
            <a:r>
              <a:rPr altLang="en-PK" lang="en-US"/>
              <a:t> </a:t>
            </a:r>
            <a:r>
              <a:rPr altLang="en-PK" lang="en-US"/>
              <a:t>but</a:t>
            </a:r>
            <a:r>
              <a:rPr altLang="en-PK" lang="en-US"/>
              <a:t> </a:t>
            </a:r>
            <a:r>
              <a:rPr altLang="en-PK" lang="en-US"/>
              <a:t>not</a:t>
            </a:r>
            <a:r>
              <a:rPr altLang="en-PK" lang="en-US"/>
              <a:t> </a:t>
            </a:r>
            <a:r>
              <a:rPr altLang="en-PK" lang="en-US"/>
              <a:t>scie</a:t>
            </a:r>
            <a:r>
              <a:rPr altLang="en-PK" lang="en-US"/>
              <a:t>nce</a:t>
            </a:r>
            <a:r>
              <a:rPr altLang="en-PK" lang="en-US"/>
              <a:t> </a:t>
            </a:r>
            <a:endParaRPr lang="en-PK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Early</a:t>
            </a:r>
            <a:r>
              <a:rPr altLang="en-PK" lang="en-US"/>
              <a:t> </a:t>
            </a:r>
            <a:r>
              <a:rPr altLang="en-PK" lang="en-US"/>
              <a:t>Edu</a:t>
            </a:r>
            <a:r>
              <a:rPr altLang="en-PK" lang="en-US"/>
              <a:t>cation</a:t>
            </a:r>
            <a:endParaRPr lang="en-PK"/>
          </a:p>
        </p:txBody>
      </p:sp>
      <p:sp>
        <p:nvSpPr>
          <p:cNvPr id="1048700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To</a:t>
            </a:r>
            <a:r>
              <a:rPr altLang="en-PK" lang="en-US"/>
              <a:t> </a:t>
            </a:r>
            <a:r>
              <a:rPr altLang="en-PK" lang="en-US"/>
              <a:t>survi</a:t>
            </a:r>
            <a:r>
              <a:rPr altLang="en-PK" lang="en-US"/>
              <a:t>ve</a:t>
            </a:r>
            <a:r>
              <a:rPr altLang="en-PK" lang="en-US"/>
              <a:t> </a:t>
            </a:r>
            <a:r>
              <a:rPr altLang="en-PK" lang="en-US"/>
              <a:t>public</a:t>
            </a:r>
            <a:endParaRPr lang="en-PK"/>
          </a:p>
          <a:p>
            <a:r>
              <a:rPr altLang="en-PK" lang="en-US"/>
              <a:t>Boys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taught</a:t>
            </a:r>
            <a:r>
              <a:rPr altLang="en-PK" lang="en-US"/>
              <a:t> </a:t>
            </a:r>
            <a:r>
              <a:rPr altLang="en-PK" lang="en-US"/>
              <a:t>skill</a:t>
            </a:r>
            <a:r>
              <a:rPr altLang="en-PK" lang="en-US"/>
              <a:t> </a:t>
            </a:r>
            <a:r>
              <a:rPr altLang="en-PK" lang="en-US"/>
              <a:t>but</a:t>
            </a:r>
            <a:r>
              <a:rPr altLang="en-PK" lang="en-US"/>
              <a:t> </a:t>
            </a:r>
            <a:r>
              <a:rPr altLang="en-PK" lang="en-US"/>
              <a:t>girls </a:t>
            </a:r>
            <a:r>
              <a:rPr altLang="en-PK" lang="en-US"/>
              <a:t>work</a:t>
            </a:r>
            <a:r>
              <a:rPr altLang="en-PK" lang="en-US"/>
              <a:t> </a:t>
            </a:r>
            <a:r>
              <a:rPr altLang="en-PK" lang="en-US"/>
              <a:t>at</a:t>
            </a:r>
            <a:r>
              <a:rPr altLang="en-PK" lang="en-US"/>
              <a:t> </a:t>
            </a:r>
            <a:r>
              <a:rPr altLang="en-PK" lang="en-US"/>
              <a:t>home</a:t>
            </a:r>
            <a:endParaRPr lang="en-PK"/>
          </a:p>
          <a:p>
            <a:r>
              <a:rPr altLang="en-PK" lang="en-US"/>
              <a:t>Mercha</a:t>
            </a:r>
            <a:r>
              <a:rPr altLang="en-PK" lang="en-US"/>
              <a:t>nt</a:t>
            </a:r>
            <a:r>
              <a:rPr altLang="en-PK" lang="en-US"/>
              <a:t>'s</a:t>
            </a:r>
            <a:r>
              <a:rPr altLang="en-PK" lang="en-US"/>
              <a:t> </a:t>
            </a:r>
            <a:r>
              <a:rPr altLang="en-PK" lang="en-US"/>
              <a:t>sons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taught</a:t>
            </a:r>
            <a:r>
              <a:rPr altLang="en-PK" lang="en-US"/>
              <a:t> </a:t>
            </a:r>
            <a:r>
              <a:rPr altLang="en-PK" lang="en-US"/>
              <a:t>secrets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trade</a:t>
            </a:r>
            <a:endParaRPr lang="en-PK"/>
          </a:p>
          <a:p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son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nobl</a:t>
            </a:r>
            <a:r>
              <a:rPr altLang="en-PK" lang="en-US"/>
              <a:t>e</a:t>
            </a:r>
            <a:r>
              <a:rPr altLang="en-PK" lang="en-US"/>
              <a:t> </a:t>
            </a:r>
            <a:r>
              <a:rPr altLang="en-PK" lang="en-US"/>
              <a:t>men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tau</a:t>
            </a:r>
            <a:r>
              <a:rPr altLang="en-PK" lang="en-US"/>
              <a:t>ght</a:t>
            </a:r>
            <a:r>
              <a:rPr altLang="en-PK" lang="en-US"/>
              <a:t> </a:t>
            </a:r>
            <a:r>
              <a:rPr altLang="en-PK" lang="en-US"/>
              <a:t>how</a:t>
            </a:r>
            <a:r>
              <a:rPr altLang="en-PK" lang="en-US"/>
              <a:t> </a:t>
            </a:r>
            <a:r>
              <a:rPr altLang="en-PK" lang="en-US"/>
              <a:t>they</a:t>
            </a:r>
            <a:r>
              <a:rPr altLang="en-PK" lang="en-US"/>
              <a:t> </a:t>
            </a:r>
            <a:r>
              <a:rPr altLang="en-PK" lang="en-US"/>
              <a:t>can</a:t>
            </a:r>
            <a:r>
              <a:rPr altLang="en-PK" lang="en-US"/>
              <a:t> </a:t>
            </a:r>
            <a:r>
              <a:rPr altLang="en-PK" lang="en-US"/>
              <a:t>use</a:t>
            </a:r>
            <a:r>
              <a:rPr altLang="en-PK" lang="en-US"/>
              <a:t> </a:t>
            </a:r>
            <a:r>
              <a:rPr altLang="en-PK" lang="en-US"/>
              <a:t>weap</a:t>
            </a:r>
            <a:r>
              <a:rPr altLang="en-PK" lang="en-US"/>
              <a:t>on</a:t>
            </a:r>
            <a:endParaRPr lang="en-PK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9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Downfa</a:t>
            </a:r>
            <a:r>
              <a:rPr altLang="en-PK" lang="en-US"/>
              <a:t>ll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Abbas</a:t>
            </a:r>
            <a:r>
              <a:rPr altLang="en-PK" lang="en-US"/>
              <a:t>ids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1</a:t>
            </a:r>
            <a:r>
              <a:rPr altLang="en-PK" lang="en-US"/>
              <a:t>2</a:t>
            </a:r>
            <a:r>
              <a:rPr altLang="en-PK" lang="en-US"/>
              <a:t>5</a:t>
            </a:r>
            <a:r>
              <a:rPr altLang="en-PK" lang="en-US"/>
              <a:t>8</a:t>
            </a:r>
            <a:r>
              <a:rPr altLang="en-PK" lang="en-US"/>
              <a:t>)</a:t>
            </a:r>
            <a:endParaRPr lang="en-PK"/>
          </a:p>
        </p:txBody>
      </p:sp>
      <p:sp>
        <p:nvSpPr>
          <p:cNvPr id="1048690" name=""/>
          <p:cNvSpPr>
            <a:spLocks noGrp="1"/>
          </p:cNvSpPr>
          <p:nvPr>
            <p:ph idx="1"/>
          </p:nvPr>
        </p:nvSpPr>
        <p:spPr>
          <a:xfrm>
            <a:off x="628650" y="1690688"/>
            <a:ext cx="7886700" cy="4351338"/>
          </a:xfrm>
        </p:spPr>
        <p:txBody>
          <a:bodyPr/>
          <a:p>
            <a:r>
              <a:rPr altLang="en-PK" lang="en-US"/>
              <a:t>Libraries</a:t>
            </a:r>
            <a:r>
              <a:rPr altLang="en-PK" lang="en-US"/>
              <a:t> </a:t>
            </a:r>
            <a:r>
              <a:rPr altLang="en-PK" lang="en-US"/>
              <a:t>w</a:t>
            </a:r>
            <a:r>
              <a:rPr altLang="en-PK" lang="en-US"/>
              <a:t>e</a:t>
            </a:r>
            <a:r>
              <a:rPr altLang="en-PK" lang="en-US"/>
              <a:t>r</a:t>
            </a:r>
            <a:r>
              <a:rPr altLang="en-PK" lang="en-US"/>
              <a:t>e</a:t>
            </a:r>
            <a:r>
              <a:rPr altLang="en-PK" lang="en-US"/>
              <a:t> </a:t>
            </a:r>
            <a:r>
              <a:rPr altLang="en-PK" lang="en-US"/>
              <a:t>destroyed</a:t>
            </a:r>
            <a:r>
              <a:rPr altLang="en-PK" lang="en-US"/>
              <a:t> </a:t>
            </a:r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Baghdad</a:t>
            </a:r>
            <a:r>
              <a:rPr altLang="en-PK" lang="en-US"/>
              <a:t> </a:t>
            </a:r>
            <a:r>
              <a:rPr altLang="en-PK" lang="en-US"/>
              <a:t>by</a:t>
            </a:r>
            <a:r>
              <a:rPr altLang="en-PK" lang="en-US"/>
              <a:t> </a:t>
            </a:r>
            <a:r>
              <a:rPr altLang="en-PK" lang="en-US"/>
              <a:t>mangols</a:t>
            </a:r>
            <a:endParaRPr lang="en-PK"/>
          </a:p>
          <a:p>
            <a:r>
              <a:rPr altLang="en-PK" lang="en-US"/>
              <a:t>Books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thrown</a:t>
            </a:r>
            <a:r>
              <a:rPr altLang="en-PK" lang="en-US"/>
              <a:t> </a:t>
            </a:r>
            <a:r>
              <a:rPr altLang="en-PK" lang="en-US"/>
              <a:t>into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river</a:t>
            </a:r>
            <a:endParaRPr lang="en-PK"/>
          </a:p>
          <a:p>
            <a:r>
              <a:rPr altLang="en-PK" lang="en-US"/>
              <a:t> </a:t>
            </a:r>
            <a:r>
              <a:rPr altLang="en-PK" lang="en-US"/>
              <a:t>Books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burnt</a:t>
            </a:r>
            <a:r>
              <a:rPr altLang="en-PK" lang="en-US"/>
              <a:t> </a:t>
            </a:r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Spain </a:t>
            </a:r>
            <a:r>
              <a:rPr altLang="en-PK" lang="en-US"/>
              <a:t>by</a:t>
            </a:r>
            <a:r>
              <a:rPr altLang="en-PK" lang="en-US"/>
              <a:t> </a:t>
            </a:r>
            <a:r>
              <a:rPr altLang="en-PK" lang="en-US"/>
              <a:t>christians</a:t>
            </a:r>
            <a:endParaRPr lang="en-PK"/>
          </a:p>
          <a:p>
            <a:r>
              <a:rPr altLang="en-PK" lang="en-US"/>
              <a:t>Some</a:t>
            </a:r>
            <a:r>
              <a:rPr altLang="en-PK" lang="en-US"/>
              <a:t> </a:t>
            </a:r>
            <a:r>
              <a:rPr altLang="en-PK" lang="en-US"/>
              <a:t>books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sent</a:t>
            </a:r>
            <a:r>
              <a:rPr altLang="en-PK" lang="en-US"/>
              <a:t> </a:t>
            </a:r>
            <a:r>
              <a:rPr altLang="en-PK" lang="en-US"/>
              <a:t>to</a:t>
            </a:r>
            <a:r>
              <a:rPr altLang="en-PK" lang="en-US"/>
              <a:t> </a:t>
            </a:r>
            <a:r>
              <a:rPr altLang="en-PK" lang="en-US"/>
              <a:t>Euorp</a:t>
            </a:r>
            <a:r>
              <a:rPr altLang="en-PK" lang="en-US"/>
              <a:t>e</a:t>
            </a:r>
            <a:endParaRPr lang="en-PK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Crusades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1</a:t>
            </a:r>
            <a:r>
              <a:rPr altLang="en-PK" lang="en-US"/>
              <a:t>0</a:t>
            </a:r>
            <a:r>
              <a:rPr altLang="en-PK" lang="en-US"/>
              <a:t>9</a:t>
            </a:r>
            <a:r>
              <a:rPr altLang="en-PK" lang="en-US"/>
              <a:t>5</a:t>
            </a:r>
            <a:r>
              <a:rPr altLang="en-PK" lang="en-US"/>
              <a:t>-</a:t>
            </a:r>
            <a:r>
              <a:rPr altLang="en-PK" lang="en-US"/>
              <a:t>1</a:t>
            </a:r>
            <a:r>
              <a:rPr altLang="en-PK" lang="en-US"/>
              <a:t>2</a:t>
            </a:r>
            <a:r>
              <a:rPr altLang="en-PK" lang="en-US"/>
              <a:t>9</a:t>
            </a:r>
            <a:r>
              <a:rPr altLang="en-PK" lang="en-US"/>
              <a:t>1</a:t>
            </a:r>
            <a:r>
              <a:rPr altLang="en-PK" lang="en-US"/>
              <a:t>)</a:t>
            </a:r>
            <a:r>
              <a:rPr altLang="en-PK" lang="en-US"/>
              <a:t> </a:t>
            </a:r>
            <a:endParaRPr lang="en-PK"/>
          </a:p>
        </p:txBody>
      </p:sp>
      <p:sp>
        <p:nvSpPr>
          <p:cNvPr id="1048692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Crusades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a</a:t>
            </a:r>
            <a:r>
              <a:rPr altLang="en-PK" lang="en-US"/>
              <a:t> </a:t>
            </a:r>
            <a:r>
              <a:rPr altLang="en-PK" lang="en-US"/>
              <a:t>series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holy</a:t>
            </a:r>
            <a:r>
              <a:rPr altLang="en-PK" lang="en-US"/>
              <a:t> </a:t>
            </a:r>
            <a:r>
              <a:rPr altLang="en-PK" lang="en-US"/>
              <a:t>wars</a:t>
            </a:r>
            <a:r>
              <a:rPr altLang="en-PK" lang="en-US"/>
              <a:t> </a:t>
            </a:r>
            <a:r>
              <a:rPr altLang="en-PK" lang="en-US"/>
              <a:t>launched</a:t>
            </a:r>
            <a:r>
              <a:rPr altLang="en-PK" lang="en-US"/>
              <a:t> </a:t>
            </a:r>
            <a:r>
              <a:rPr altLang="en-PK" lang="en-US"/>
              <a:t>by</a:t>
            </a:r>
            <a:r>
              <a:rPr altLang="en-PK" lang="en-US"/>
              <a:t> </a:t>
            </a:r>
            <a:r>
              <a:rPr altLang="en-PK" lang="en-US"/>
              <a:t>christians</a:t>
            </a:r>
            <a:r>
              <a:rPr altLang="en-PK" lang="en-US"/>
              <a:t>,</a:t>
            </a:r>
            <a:r>
              <a:rPr altLang="en-PK" lang="en-US"/>
              <a:t> </a:t>
            </a:r>
            <a:r>
              <a:rPr altLang="en-PK" lang="en-US"/>
              <a:t>state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Eu</a:t>
            </a:r>
            <a:r>
              <a:rPr altLang="en-PK" lang="en-US"/>
              <a:t>orpe</a:t>
            </a:r>
            <a:r>
              <a:rPr altLang="en-PK" lang="en-US"/>
              <a:t> </a:t>
            </a:r>
            <a:r>
              <a:rPr altLang="en-PK" lang="en-US"/>
              <a:t>against</a:t>
            </a:r>
            <a:r>
              <a:rPr altLang="en-PK" lang="en-US"/>
              <a:t> </a:t>
            </a:r>
            <a:r>
              <a:rPr altLang="en-PK" lang="en-US"/>
              <a:t>Muslims</a:t>
            </a:r>
            <a:r>
              <a:rPr altLang="en-PK" lang="en-US"/>
              <a:t>.</a:t>
            </a:r>
            <a:endParaRPr lang="en-PK"/>
          </a:p>
          <a:p>
            <a:r>
              <a:rPr altLang="en-PK" lang="en-US"/>
              <a:t>Continued</a:t>
            </a:r>
            <a:r>
              <a:rPr altLang="en-PK" lang="en-US"/>
              <a:t> </a:t>
            </a:r>
            <a:r>
              <a:rPr altLang="en-PK" lang="en-US"/>
              <a:t>for</a:t>
            </a:r>
            <a:r>
              <a:rPr altLang="en-PK" lang="en-US"/>
              <a:t> </a:t>
            </a:r>
            <a:r>
              <a:rPr altLang="en-PK" lang="en-US"/>
              <a:t>2</a:t>
            </a:r>
            <a:r>
              <a:rPr altLang="en-PK" lang="en-US"/>
              <a:t>0</a:t>
            </a:r>
            <a:r>
              <a:rPr altLang="en-PK" lang="en-US"/>
              <a:t>0</a:t>
            </a:r>
            <a:r>
              <a:rPr altLang="en-PK" lang="en-US"/>
              <a:t> </a:t>
            </a:r>
            <a:r>
              <a:rPr altLang="en-PK" lang="en-US"/>
              <a:t>years</a:t>
            </a:r>
            <a:endParaRPr lang="en-PK"/>
          </a:p>
          <a:p>
            <a:r>
              <a:rPr altLang="en-PK" lang="en-US"/>
              <a:t>These</a:t>
            </a:r>
            <a:r>
              <a:rPr altLang="en-PK" lang="en-US"/>
              <a:t>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9</a:t>
            </a:r>
            <a:r>
              <a:rPr altLang="en-PK" lang="en-US"/>
              <a:t> </a:t>
            </a:r>
            <a:r>
              <a:rPr altLang="en-PK" lang="en-US"/>
              <a:t>crusades</a:t>
            </a:r>
            <a:endParaRPr lang="en-PK"/>
          </a:p>
          <a:p>
            <a:r>
              <a:rPr altLang="en-PK" lang="en-US"/>
              <a:t>Motive</a:t>
            </a:r>
            <a:r>
              <a:rPr altLang="en-PK" lang="en-US"/>
              <a:t> </a:t>
            </a:r>
            <a:r>
              <a:rPr altLang="en-PK" lang="en-US"/>
              <a:t>was</a:t>
            </a:r>
            <a:r>
              <a:rPr altLang="en-PK" lang="en-US"/>
              <a:t> </a:t>
            </a:r>
            <a:r>
              <a:rPr altLang="en-PK" lang="en-US"/>
              <a:t>to</a:t>
            </a:r>
            <a:r>
              <a:rPr altLang="en-PK" lang="en-US"/>
              <a:t> </a:t>
            </a:r>
            <a:r>
              <a:rPr altLang="en-PK" lang="en-US"/>
              <a:t>free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Jerusalem</a:t>
            </a:r>
            <a:r>
              <a:rPr altLang="en-PK" lang="en-US"/>
              <a:t> </a:t>
            </a:r>
            <a:r>
              <a:rPr altLang="en-PK" lang="en-US"/>
              <a:t>from</a:t>
            </a:r>
            <a:r>
              <a:rPr altLang="en-PK" lang="en-US"/>
              <a:t> </a:t>
            </a:r>
            <a:r>
              <a:rPr altLang="en-PK" lang="en-US"/>
              <a:t>Musli</a:t>
            </a:r>
            <a:r>
              <a:rPr altLang="en-PK" lang="en-US"/>
              <a:t>ms</a:t>
            </a:r>
            <a:endParaRPr lang="en-PK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1400">
        <p14:doors dir="ver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1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Islamic</a:t>
            </a:r>
            <a:r>
              <a:rPr altLang="en-PK" lang="en-US"/>
              <a:t> </a:t>
            </a:r>
            <a:r>
              <a:rPr altLang="en-PK" lang="en-US"/>
              <a:t>Educat</a:t>
            </a:r>
            <a:r>
              <a:rPr altLang="en-PK" lang="en-US"/>
              <a:t>ion</a:t>
            </a:r>
            <a:r>
              <a:rPr altLang="en-PK" lang="en-US"/>
              <a:t> </a:t>
            </a:r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India</a:t>
            </a:r>
            <a:endParaRPr lang="en-PK"/>
          </a:p>
        </p:txBody>
      </p:sp>
      <p:sp>
        <p:nvSpPr>
          <p:cNvPr id="1048702" name=""/>
          <p:cNvSpPr>
            <a:spLocks noGrp="1"/>
          </p:cNvSpPr>
          <p:nvPr>
            <p:ph idx="1"/>
          </p:nvPr>
        </p:nvSpPr>
        <p:spPr/>
        <p:txBody>
          <a:bodyPr/>
          <a:p>
            <a:pPr indent="0" marL="0">
              <a:buNone/>
            </a:pPr>
            <a:endParaRPr lang="en-PK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3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Colonia</a:t>
            </a:r>
            <a:r>
              <a:rPr altLang="en-PK" lang="en-US"/>
              <a:t>l</a:t>
            </a:r>
            <a:r>
              <a:rPr altLang="en-PK" lang="en-US"/>
              <a:t> </a:t>
            </a:r>
            <a:r>
              <a:rPr altLang="en-PK" lang="en-US"/>
              <a:t>per</a:t>
            </a:r>
            <a:r>
              <a:rPr altLang="en-PK" lang="en-US"/>
              <a:t>iod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educat</a:t>
            </a:r>
            <a:r>
              <a:rPr altLang="en-PK" lang="en-US"/>
              <a:t>ion</a:t>
            </a:r>
            <a:endParaRPr lang="en-PK"/>
          </a:p>
        </p:txBody>
      </p:sp>
      <p:sp>
        <p:nvSpPr>
          <p:cNvPr id="1048704" name=""/>
          <p:cNvSpPr>
            <a:spLocks noGrp="1"/>
          </p:cNvSpPr>
          <p:nvPr>
            <p:ph idx="1"/>
          </p:nvPr>
        </p:nvSpPr>
        <p:spPr/>
        <p:txBody>
          <a:bodyPr/>
          <a:p>
            <a:pPr indent="0" marL="0">
              <a:buNone/>
            </a:pPr>
            <a:r>
              <a:rPr altLang="en-PK" lang="en-US"/>
              <a:t>Dual</a:t>
            </a:r>
            <a:r>
              <a:rPr altLang="en-PK" lang="en-US"/>
              <a:t> </a:t>
            </a:r>
            <a:r>
              <a:rPr altLang="en-PK" lang="en-US"/>
              <a:t>syst</a:t>
            </a:r>
            <a:r>
              <a:rPr altLang="en-PK" lang="en-US"/>
              <a:t>em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edu</a:t>
            </a:r>
            <a:r>
              <a:rPr altLang="en-PK" lang="en-US"/>
              <a:t>cation</a:t>
            </a:r>
            <a:endParaRPr lang="en-PK"/>
          </a:p>
          <a:p>
            <a:pPr indent="0" marL="0">
              <a:buNone/>
            </a:pPr>
            <a:r>
              <a:rPr altLang="en-PK" lang="en-US"/>
              <a:t>Relegious</a:t>
            </a:r>
            <a:r>
              <a:rPr altLang="en-PK" lang="en-US"/>
              <a:t> </a:t>
            </a:r>
            <a:r>
              <a:rPr altLang="en-PK" lang="en-US"/>
              <a:t>studies</a:t>
            </a:r>
            <a:endParaRPr lang="en-PK"/>
          </a:p>
          <a:p>
            <a:pPr indent="0" marL="0">
              <a:buNone/>
            </a:pPr>
            <a:r>
              <a:rPr altLang="en-PK" lang="en-US"/>
              <a:t>Secular</a:t>
            </a:r>
            <a:r>
              <a:rPr altLang="en-PK" lang="en-US"/>
              <a:t> </a:t>
            </a:r>
            <a:r>
              <a:rPr altLang="en-PK" lang="en-US"/>
              <a:t>studies</a:t>
            </a:r>
            <a:endParaRPr lang="en-PK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Teachi</a:t>
            </a:r>
            <a:r>
              <a:rPr altLang="en-PK" lang="en-US"/>
              <a:t>ngs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Hazrat</a:t>
            </a:r>
            <a:r>
              <a:rPr altLang="en-PK" lang="en-US"/>
              <a:t> </a:t>
            </a:r>
            <a:r>
              <a:rPr altLang="en-PK" lang="en-US"/>
              <a:t>Muhammad</a:t>
            </a:r>
            <a:r>
              <a:rPr altLang="en-PK" lang="en-US"/>
              <a:t> </a:t>
            </a:r>
            <a:r>
              <a:rPr altLang="en-PK" lang="en-US"/>
              <a:t>SAW</a:t>
            </a:r>
            <a:endParaRPr lang="en-PK"/>
          </a:p>
        </p:txBody>
      </p:sp>
      <p:sp>
        <p:nvSpPr>
          <p:cNvPr id="1048591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Attiquets</a:t>
            </a:r>
            <a:r>
              <a:rPr altLang="en-PK" lang="en-US"/>
              <a:t> </a:t>
            </a:r>
            <a:r>
              <a:rPr altLang="en-PK" lang="en-US"/>
              <a:t>&amp;</a:t>
            </a:r>
            <a:r>
              <a:rPr altLang="en-PK" lang="en-US"/>
              <a:t> </a:t>
            </a:r>
            <a:r>
              <a:rPr altLang="en-PK" lang="en-US"/>
              <a:t>manners</a:t>
            </a:r>
            <a:endParaRPr lang="en-PK"/>
          </a:p>
          <a:p>
            <a:r>
              <a:rPr altLang="en-PK" lang="en-US"/>
              <a:t>Social</a:t>
            </a:r>
            <a:r>
              <a:rPr altLang="en-PK" lang="en-US"/>
              <a:t> </a:t>
            </a:r>
            <a:r>
              <a:rPr altLang="en-PK" lang="en-US"/>
              <a:t>attiqu</a:t>
            </a:r>
            <a:r>
              <a:rPr altLang="en-PK" lang="en-US"/>
              <a:t>ets</a:t>
            </a:r>
            <a:endParaRPr lang="en-PK"/>
          </a:p>
          <a:p>
            <a:r>
              <a:rPr altLang="en-PK" lang="en-US"/>
              <a:t>Economical</a:t>
            </a:r>
            <a:r>
              <a:rPr altLang="en-PK" lang="en-US"/>
              <a:t> </a:t>
            </a:r>
            <a:r>
              <a:rPr altLang="en-PK" lang="en-US"/>
              <a:t>attiqu</a:t>
            </a:r>
            <a:r>
              <a:rPr altLang="en-PK" lang="en-US"/>
              <a:t>ets</a:t>
            </a:r>
            <a:endParaRPr lang="en-PK"/>
          </a:p>
          <a:p>
            <a:r>
              <a:rPr altLang="en-PK" lang="en-US"/>
              <a:t>Politi</a:t>
            </a:r>
            <a:r>
              <a:rPr altLang="en-PK" lang="en-US"/>
              <a:t>cal</a:t>
            </a:r>
            <a:r>
              <a:rPr altLang="en-PK" lang="en-US"/>
              <a:t> </a:t>
            </a:r>
            <a:r>
              <a:rPr altLang="en-PK" lang="en-US"/>
              <a:t>attiq</a:t>
            </a:r>
            <a:r>
              <a:rPr altLang="en-PK" lang="en-US"/>
              <a:t>uets</a:t>
            </a:r>
            <a:endParaRPr lang="en-PK"/>
          </a:p>
          <a:p>
            <a:r>
              <a:rPr altLang="en-PK" lang="en-US"/>
              <a:t>War</a:t>
            </a:r>
            <a:r>
              <a:rPr altLang="en-PK" lang="en-US"/>
              <a:t> </a:t>
            </a:r>
            <a:r>
              <a:rPr altLang="en-PK" lang="en-US"/>
              <a:t>attiqu</a:t>
            </a:r>
            <a:r>
              <a:rPr altLang="en-PK" lang="en-US"/>
              <a:t>ets</a:t>
            </a:r>
            <a:endParaRPr lang="en-PK"/>
          </a:p>
          <a:p>
            <a:endParaRPr lang="en-PK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Product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Holy</a:t>
            </a:r>
            <a:r>
              <a:rPr altLang="en-PK" lang="en-US"/>
              <a:t> </a:t>
            </a:r>
            <a:r>
              <a:rPr altLang="en-PK" lang="en-US"/>
              <a:t>Prophet</a:t>
            </a:r>
            <a:r>
              <a:rPr altLang="en-PK" lang="en-US"/>
              <a:t> </a:t>
            </a:r>
            <a:r>
              <a:rPr altLang="en-PK" lang="en-US"/>
              <a:t>PBUH</a:t>
            </a:r>
            <a:endParaRPr lang="en-PK"/>
          </a:p>
        </p:txBody>
      </p:sp>
      <p:sp>
        <p:nvSpPr>
          <p:cNvPr id="104858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PK"/>
          </a:p>
          <a:p>
            <a:endParaRPr lang="en-PK"/>
          </a:p>
          <a:p>
            <a:endParaRPr lang="en-PK"/>
          </a:p>
          <a:p>
            <a:r>
              <a:rPr altLang="en-PK" lang="en-US"/>
              <a:t>Devoted</a:t>
            </a:r>
            <a:r>
              <a:rPr altLang="en-PK" lang="en-US"/>
              <a:t> </a:t>
            </a:r>
            <a:r>
              <a:rPr altLang="en-PK" lang="en-US"/>
              <a:t>companio</a:t>
            </a:r>
            <a:r>
              <a:rPr altLang="en-PK" lang="en-US"/>
              <a:t>ns</a:t>
            </a:r>
            <a:endParaRPr lang="en-PK"/>
          </a:p>
          <a:p>
            <a:r>
              <a:rPr altLang="en-PK" lang="en-US"/>
              <a:t>Interest </a:t>
            </a:r>
            <a:r>
              <a:rPr altLang="en-PK" lang="en-US"/>
              <a:t>free</a:t>
            </a:r>
            <a:r>
              <a:rPr altLang="en-PK" lang="en-US"/>
              <a:t> </a:t>
            </a:r>
            <a:r>
              <a:rPr altLang="en-PK" lang="en-US"/>
              <a:t>sys</a:t>
            </a:r>
            <a:r>
              <a:rPr altLang="en-PK" lang="en-US"/>
              <a:t>tem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economy</a:t>
            </a:r>
            <a:endParaRPr lang="en-PK"/>
          </a:p>
          <a:p>
            <a:r>
              <a:rPr altLang="en-PK" lang="en-US"/>
              <a:t>A</a:t>
            </a:r>
            <a:r>
              <a:rPr altLang="en-PK" lang="en-US"/>
              <a:t> </a:t>
            </a:r>
            <a:r>
              <a:rPr altLang="en-PK" lang="en-US"/>
              <a:t>divine</a:t>
            </a:r>
            <a:r>
              <a:rPr altLang="en-PK" lang="en-US"/>
              <a:t> </a:t>
            </a:r>
            <a:r>
              <a:rPr altLang="en-PK" lang="en-US"/>
              <a:t>law</a:t>
            </a:r>
            <a:r>
              <a:rPr altLang="en-PK" lang="en-US"/>
              <a:t> </a:t>
            </a:r>
            <a:r>
              <a:rPr altLang="en-PK" lang="en-US"/>
              <a:t>for</a:t>
            </a:r>
            <a:r>
              <a:rPr altLang="en-PK" lang="en-US"/>
              <a:t> </a:t>
            </a:r>
            <a:r>
              <a:rPr altLang="en-PK" lang="en-US"/>
              <a:t>life</a:t>
            </a:r>
            <a:endParaRPr lang="en-PK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altLang="en-PK" lang="en-US"/>
              <a:t>I</a:t>
            </a:r>
            <a:r>
              <a:rPr altLang="en-PK" lang="en-US"/>
              <a:t>s</a:t>
            </a:r>
            <a:r>
              <a:rPr altLang="en-PK" lang="en-US"/>
              <a:t>l</a:t>
            </a:r>
            <a:r>
              <a:rPr altLang="en-PK" lang="en-US"/>
              <a:t>a</a:t>
            </a:r>
            <a:r>
              <a:rPr altLang="en-PK" lang="en-US"/>
              <a:t>m</a:t>
            </a:r>
            <a:r>
              <a:rPr altLang="en-PK" lang="en-US"/>
              <a:t>i</a:t>
            </a:r>
            <a:r>
              <a:rPr altLang="en-PK" lang="en-US"/>
              <a:t>c</a:t>
            </a:r>
            <a:r>
              <a:rPr altLang="en-PK" lang="en-US"/>
              <a:t> </a:t>
            </a:r>
            <a:r>
              <a:rPr altLang="en-PK" lang="en-US"/>
              <a:t>educa</a:t>
            </a:r>
            <a:r>
              <a:rPr altLang="en-PK" lang="en-US"/>
              <a:t>tio</a:t>
            </a:r>
            <a:r>
              <a:rPr altLang="en-PK" lang="en-US"/>
              <a:t>n</a:t>
            </a:r>
            <a:r>
              <a:rPr altLang="en-PK" lang="en-US"/>
              <a:t> </a:t>
            </a:r>
            <a:r>
              <a:rPr altLang="en-PK" lang="en-US"/>
              <a:t>i</a:t>
            </a:r>
            <a:r>
              <a:rPr altLang="en-PK" lang="en-US"/>
              <a:t>n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caliphate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Rashidah</a:t>
            </a:r>
            <a:r>
              <a:rPr altLang="en-PK" lang="en-US"/>
              <a:t>)</a:t>
            </a:r>
            <a:r>
              <a:rPr altLang="en-PK" lang="en-US"/>
              <a:t> </a:t>
            </a:r>
            <a:r>
              <a:rPr altLang="en-PK" lang="en-US"/>
              <a:t>period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30years</a:t>
            </a:r>
            <a:r>
              <a:rPr altLang="en-PK" lang="en-US"/>
              <a:t>)</a:t>
            </a:r>
            <a:endParaRPr lang="en-PK"/>
          </a:p>
        </p:txBody>
      </p:sp>
      <p:sp>
        <p:nvSpPr>
          <p:cNvPr id="1048587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Compilat</a:t>
            </a:r>
            <a:r>
              <a:rPr altLang="en-PK" lang="en-US"/>
              <a:t>ion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Quran</a:t>
            </a:r>
            <a:endParaRPr lang="en-PK"/>
          </a:p>
          <a:p>
            <a:r>
              <a:rPr altLang="en-PK" lang="en-US"/>
              <a:t>Consultat</a:t>
            </a:r>
            <a:r>
              <a:rPr altLang="en-PK" lang="en-US"/>
              <a:t>ion</a:t>
            </a:r>
            <a:r>
              <a:rPr altLang="en-PK" lang="en-US"/>
              <a:t> </a:t>
            </a:r>
            <a:r>
              <a:rPr altLang="en-PK" lang="en-US"/>
              <a:t>and</a:t>
            </a:r>
            <a:r>
              <a:rPr altLang="en-PK" lang="en-US"/>
              <a:t> </a:t>
            </a:r>
            <a:r>
              <a:rPr altLang="en-PK" lang="en-US"/>
              <a:t>discussion</a:t>
            </a:r>
            <a:endParaRPr lang="en-PK"/>
          </a:p>
          <a:p>
            <a:r>
              <a:rPr altLang="en-PK" lang="en-US"/>
              <a:t>Solut</a:t>
            </a:r>
            <a:r>
              <a:rPr altLang="en-PK" lang="en-US"/>
              <a:t>ion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issues</a:t>
            </a:r>
            <a:endParaRPr lang="en-PK"/>
          </a:p>
          <a:p>
            <a:r>
              <a:rPr altLang="en-PK" lang="en-US"/>
              <a:t>Set</a:t>
            </a:r>
            <a:r>
              <a:rPr altLang="en-PK" lang="en-US"/>
              <a:t> </a:t>
            </a:r>
            <a:r>
              <a:rPr altLang="en-PK" lang="en-US"/>
              <a:t>up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institu</a:t>
            </a:r>
            <a:r>
              <a:rPr altLang="en-PK" lang="en-US"/>
              <a:t>tion</a:t>
            </a:r>
            <a:r>
              <a:rPr altLang="en-PK" lang="en-US"/>
              <a:t> </a:t>
            </a:r>
            <a:r>
              <a:rPr altLang="en-PK" lang="en-US"/>
              <a:t>for</a:t>
            </a:r>
            <a:r>
              <a:rPr altLang="en-PK" lang="en-US"/>
              <a:t> </a:t>
            </a:r>
            <a:r>
              <a:rPr altLang="en-PK" lang="en-US"/>
              <a:t>collecting</a:t>
            </a:r>
            <a:r>
              <a:rPr altLang="en-PK" lang="en-US"/>
              <a:t> </a:t>
            </a:r>
            <a:r>
              <a:rPr altLang="en-PK" lang="en-US"/>
              <a:t>the</a:t>
            </a:r>
            <a:r>
              <a:rPr altLang="en-PK" lang="en-US"/>
              <a:t> </a:t>
            </a:r>
            <a:r>
              <a:rPr altLang="en-PK" lang="en-US"/>
              <a:t>copies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differ</a:t>
            </a:r>
            <a:r>
              <a:rPr altLang="en-PK" lang="en-US"/>
              <a:t>ent</a:t>
            </a:r>
            <a:r>
              <a:rPr altLang="en-PK" lang="en-US"/>
              <a:t> </a:t>
            </a:r>
            <a:r>
              <a:rPr altLang="en-PK" lang="en-US"/>
              <a:t>accents</a:t>
            </a:r>
            <a:r>
              <a:rPr altLang="en-PK" lang="en-US"/>
              <a:t> </a:t>
            </a:r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Quran</a:t>
            </a:r>
            <a:endParaRPr lang="en-PK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altLang="en-PK" lang="en-US"/>
              <a:t>Islamic</a:t>
            </a:r>
            <a:r>
              <a:rPr altLang="en-PK" lang="en-US"/>
              <a:t> </a:t>
            </a:r>
            <a:r>
              <a:rPr altLang="en-PK" lang="en-US"/>
              <a:t>education</a:t>
            </a:r>
            <a:r>
              <a:rPr altLang="en-PK" lang="en-US"/>
              <a:t> </a:t>
            </a:r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Umayya</a:t>
            </a:r>
            <a:r>
              <a:rPr altLang="en-PK" lang="en-US"/>
              <a:t>ds</a:t>
            </a:r>
            <a:r>
              <a:rPr altLang="en-PK" lang="en-US"/>
              <a:t> </a:t>
            </a:r>
            <a:r>
              <a:rPr altLang="en-PK" lang="en-US"/>
              <a:t>period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6</a:t>
            </a:r>
            <a:r>
              <a:rPr altLang="en-PK" lang="en-US"/>
              <a:t>6</a:t>
            </a:r>
            <a:r>
              <a:rPr altLang="en-PK" lang="en-US"/>
              <a:t>1</a:t>
            </a:r>
            <a:r>
              <a:rPr altLang="en-PK" lang="en-US"/>
              <a:t>-</a:t>
            </a:r>
            <a:r>
              <a:rPr altLang="en-PK" lang="en-US"/>
              <a:t>7</a:t>
            </a:r>
            <a:r>
              <a:rPr altLang="en-PK" lang="en-US"/>
              <a:t>5</a:t>
            </a:r>
            <a:r>
              <a:rPr altLang="en-PK" lang="en-US"/>
              <a:t>0</a:t>
            </a:r>
            <a:r>
              <a:rPr altLang="en-PK" lang="en-US"/>
              <a:t>)</a:t>
            </a:r>
            <a:endParaRPr lang="en-PK"/>
          </a:p>
        </p:txBody>
      </p:sp>
      <p:sp>
        <p:nvSpPr>
          <p:cNvPr id="1048658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Elementa</a:t>
            </a:r>
            <a:r>
              <a:rPr altLang="en-PK" lang="en-US"/>
              <a:t>ry</a:t>
            </a:r>
            <a:r>
              <a:rPr altLang="en-PK" lang="en-US"/>
              <a:t> </a:t>
            </a:r>
            <a:r>
              <a:rPr altLang="en-PK" lang="en-US"/>
              <a:t>school</a:t>
            </a:r>
            <a:endParaRPr lang="en-PK"/>
          </a:p>
          <a:p>
            <a:r>
              <a:rPr altLang="en-PK" lang="en-US"/>
              <a:t>6</a:t>
            </a:r>
            <a:r>
              <a:rPr altLang="en-PK" lang="en-US"/>
              <a:t>-</a:t>
            </a:r>
            <a:r>
              <a:rPr altLang="en-PK" lang="en-US"/>
              <a:t>7</a:t>
            </a:r>
            <a:r>
              <a:rPr altLang="en-PK" lang="en-US"/>
              <a:t> </a:t>
            </a:r>
            <a:r>
              <a:rPr altLang="en-PK" lang="en-US"/>
              <a:t>years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age</a:t>
            </a:r>
            <a:endParaRPr lang="en-PK"/>
          </a:p>
          <a:p>
            <a:r>
              <a:rPr altLang="en-PK" lang="en-US"/>
              <a:t>Princes </a:t>
            </a:r>
            <a:r>
              <a:rPr altLang="en-PK" lang="en-US"/>
              <a:t>education</a:t>
            </a:r>
            <a:r>
              <a:rPr altLang="en-PK" lang="en-US"/>
              <a:t> </a:t>
            </a:r>
            <a:r>
              <a:rPr altLang="en-PK" lang="en-US"/>
              <a:t>was</a:t>
            </a:r>
            <a:r>
              <a:rPr altLang="en-PK" lang="en-US"/>
              <a:t> </a:t>
            </a:r>
            <a:r>
              <a:rPr altLang="en-PK" lang="en-US"/>
              <a:t>exce</a:t>
            </a:r>
            <a:r>
              <a:rPr altLang="en-PK" lang="en-US"/>
              <a:t>llent</a:t>
            </a:r>
            <a:endParaRPr lang="en-PK"/>
          </a:p>
          <a:p>
            <a:r>
              <a:rPr altLang="en-PK" lang="en-US"/>
              <a:t>Educators </a:t>
            </a:r>
            <a:r>
              <a:rPr altLang="en-PK" lang="en-US"/>
              <a:t>were</a:t>
            </a:r>
            <a:r>
              <a:rPr altLang="en-PK" lang="en-US"/>
              <a:t> </a:t>
            </a:r>
            <a:r>
              <a:rPr altLang="en-PK" lang="en-US"/>
              <a:t>a</a:t>
            </a:r>
            <a:r>
              <a:rPr altLang="en-PK" lang="en-US"/>
              <a:t> </a:t>
            </a:r>
            <a:r>
              <a:rPr altLang="en-PK" lang="en-US"/>
              <a:t>spec</a:t>
            </a:r>
            <a:r>
              <a:rPr altLang="en-PK" lang="en-US"/>
              <a:t>ial</a:t>
            </a:r>
            <a:r>
              <a:rPr altLang="en-PK" lang="en-US"/>
              <a:t> </a:t>
            </a:r>
            <a:r>
              <a:rPr altLang="en-PK" lang="en-US"/>
              <a:t>figure</a:t>
            </a:r>
            <a:endParaRPr lang="en-PK"/>
          </a:p>
          <a:p>
            <a:endParaRPr lang="en-PK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Syllab</a:t>
            </a:r>
            <a:r>
              <a:rPr altLang="en-PK" lang="en-US"/>
              <a:t>us</a:t>
            </a:r>
            <a:r>
              <a:rPr altLang="en-PK" lang="en-US"/>
              <a:t> </a:t>
            </a:r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Umayya</a:t>
            </a:r>
            <a:r>
              <a:rPr altLang="en-PK" lang="en-US"/>
              <a:t>ds</a:t>
            </a:r>
            <a:r>
              <a:rPr altLang="en-PK" lang="en-US"/>
              <a:t> </a:t>
            </a:r>
            <a:r>
              <a:rPr altLang="en-PK" lang="en-US"/>
              <a:t>per</a:t>
            </a:r>
            <a:r>
              <a:rPr altLang="en-PK" lang="en-US"/>
              <a:t>iod</a:t>
            </a:r>
            <a:endParaRPr lang="en-PK"/>
          </a:p>
        </p:txBody>
      </p:sp>
      <p:sp>
        <p:nvSpPr>
          <p:cNvPr id="1048668" name="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endParaRPr lang="en-PK"/>
          </a:p>
          <a:p>
            <a:endParaRPr lang="en-PK"/>
          </a:p>
          <a:p>
            <a:endParaRPr lang="en-PK"/>
          </a:p>
          <a:p>
            <a:r>
              <a:rPr lang="en-PK"/>
              <a:t>During this period, the syllabus was enlarged to include grammar,
history, geography and law...
.</a:t>
            </a:r>
            <a:endParaRPr lang="en-PK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Insti</a:t>
            </a:r>
            <a:r>
              <a:rPr altLang="en-PK" lang="en-US"/>
              <a:t>tutions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Umayya</a:t>
            </a:r>
            <a:r>
              <a:rPr altLang="en-PK" lang="en-US"/>
              <a:t>ds</a:t>
            </a:r>
            <a:r>
              <a:rPr altLang="en-PK" lang="en-US"/>
              <a:t> </a:t>
            </a:r>
            <a:r>
              <a:rPr altLang="en-PK" lang="en-US"/>
              <a:t>per</a:t>
            </a:r>
            <a:r>
              <a:rPr altLang="en-PK" lang="en-US"/>
              <a:t>iod</a:t>
            </a:r>
            <a:endParaRPr lang="en-PK"/>
          </a:p>
        </p:txBody>
      </p:sp>
      <p:sp>
        <p:nvSpPr>
          <p:cNvPr id="1048670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PK"/>
              <a:t>...Schools were attached to mosques, and these were largely attended...
...Eminent scholars set-up private institutions of their own... </a:t>
            </a:r>
            <a:endParaRPr lang="en-PK"/>
          </a:p>
          <a:p>
            <a:r>
              <a:rPr lang="en-PK"/>
              <a:t>Hasan Basri
had a school in Basra... </a:t>
            </a:r>
            <a:endParaRPr lang="en-PK"/>
          </a:p>
          <a:p>
            <a:r>
              <a:rPr lang="en-PK"/>
              <a:t>Abdullah ibn Masud had a school in Kufa... </a:t>
            </a:r>
            <a:endParaRPr lang="en-PK"/>
          </a:p>
          <a:p>
            <a:r>
              <a:rPr lang="en-PK"/>
              <a:t>Malik</a:t>
            </a:r>
            <a:r>
              <a:rPr altLang="en-PK" lang="en-US"/>
              <a:t> </a:t>
            </a:r>
            <a:r>
              <a:rPr lang="en-PK"/>
              <a:t>Ubaydah and Abu Darda had schools in Syria</a:t>
            </a:r>
            <a:endParaRPr lang="en-PK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PK" lang="en-US"/>
              <a:t>Islam</a:t>
            </a:r>
            <a:r>
              <a:rPr altLang="en-PK" lang="en-US"/>
              <a:t>ic</a:t>
            </a:r>
            <a:r>
              <a:rPr altLang="en-PK" lang="en-US"/>
              <a:t> </a:t>
            </a:r>
            <a:r>
              <a:rPr altLang="en-PK" lang="en-US"/>
              <a:t>ed</a:t>
            </a:r>
            <a:r>
              <a:rPr altLang="en-PK" lang="en-US"/>
              <a:t>ucation</a:t>
            </a:r>
            <a:r>
              <a:rPr altLang="en-PK" lang="en-US"/>
              <a:t> </a:t>
            </a:r>
            <a:r>
              <a:rPr altLang="en-PK" lang="en-US"/>
              <a:t>in</a:t>
            </a:r>
            <a:r>
              <a:rPr altLang="en-PK" lang="en-US"/>
              <a:t> </a:t>
            </a:r>
            <a:r>
              <a:rPr altLang="en-PK" lang="en-US"/>
              <a:t>Abbas</a:t>
            </a:r>
            <a:r>
              <a:rPr altLang="en-PK" lang="en-US"/>
              <a:t>i</a:t>
            </a:r>
            <a:r>
              <a:rPr altLang="en-PK" lang="en-US"/>
              <a:t>ds</a:t>
            </a:r>
            <a:r>
              <a:rPr altLang="en-PK" lang="en-US"/>
              <a:t> </a:t>
            </a:r>
            <a:r>
              <a:rPr altLang="en-PK" lang="en-US"/>
              <a:t>period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7</a:t>
            </a:r>
            <a:r>
              <a:rPr altLang="en-PK" lang="en-US"/>
              <a:t>5</a:t>
            </a:r>
            <a:r>
              <a:rPr altLang="en-PK" lang="en-US"/>
              <a:t>0</a:t>
            </a:r>
            <a:r>
              <a:rPr altLang="en-PK" lang="en-US"/>
              <a:t>-</a:t>
            </a:r>
            <a:r>
              <a:rPr altLang="en-PK" lang="en-US"/>
              <a:t>1</a:t>
            </a:r>
            <a:r>
              <a:rPr altLang="en-PK" lang="en-US"/>
              <a:t>2</a:t>
            </a:r>
            <a:r>
              <a:rPr altLang="en-PK" lang="en-US"/>
              <a:t>5</a:t>
            </a:r>
            <a:r>
              <a:rPr altLang="en-PK" lang="en-US"/>
              <a:t>8</a:t>
            </a:r>
            <a:r>
              <a:rPr altLang="en-PK" lang="en-US"/>
              <a:t>)</a:t>
            </a:r>
            <a:endParaRPr lang="en-PK"/>
          </a:p>
        </p:txBody>
      </p:sp>
      <p:sp>
        <p:nvSpPr>
          <p:cNvPr id="1048662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altLang="en-PK" lang="en-US"/>
              <a:t>House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wisdo</a:t>
            </a:r>
            <a:r>
              <a:rPr altLang="en-PK" lang="en-US"/>
              <a:t>m</a:t>
            </a:r>
            <a:endParaRPr lang="en-PK"/>
          </a:p>
          <a:p>
            <a:r>
              <a:rPr altLang="en-PK" lang="en-US"/>
              <a:t>Transla</a:t>
            </a:r>
            <a:r>
              <a:rPr altLang="en-PK" lang="en-US"/>
              <a:t>tion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Greek</a:t>
            </a:r>
            <a:r>
              <a:rPr altLang="en-PK" lang="en-US"/>
              <a:t> </a:t>
            </a:r>
            <a:r>
              <a:rPr altLang="en-PK" lang="en-US"/>
              <a:t>books</a:t>
            </a:r>
            <a:endParaRPr lang="en-PK"/>
          </a:p>
          <a:p>
            <a:r>
              <a:rPr altLang="en-PK" lang="en-US"/>
              <a:t>Transl</a:t>
            </a:r>
            <a:r>
              <a:rPr altLang="en-PK" lang="en-US"/>
              <a:t>ation</a:t>
            </a:r>
            <a:r>
              <a:rPr altLang="en-PK" lang="en-US"/>
              <a:t> </a:t>
            </a:r>
            <a:r>
              <a:rPr altLang="en-PK" lang="en-US"/>
              <a:t>of</a:t>
            </a:r>
            <a:r>
              <a:rPr altLang="en-PK" lang="en-US"/>
              <a:t> </a:t>
            </a:r>
            <a:r>
              <a:rPr altLang="en-PK" lang="en-US"/>
              <a:t>scie</a:t>
            </a:r>
            <a:r>
              <a:rPr altLang="en-PK" lang="en-US"/>
              <a:t>ntific</a:t>
            </a:r>
            <a:r>
              <a:rPr altLang="en-PK" lang="en-US"/>
              <a:t> </a:t>
            </a:r>
            <a:r>
              <a:rPr altLang="en-PK" lang="en-US"/>
              <a:t>work</a:t>
            </a:r>
            <a:endParaRPr lang="en-PK"/>
          </a:p>
          <a:p>
            <a:r>
              <a:rPr altLang="en-PK" lang="en-US"/>
              <a:t>Al-</a:t>
            </a:r>
            <a:r>
              <a:rPr altLang="en-PK" lang="en-US"/>
              <a:t> </a:t>
            </a:r>
            <a:r>
              <a:rPr altLang="en-PK" lang="en-US"/>
              <a:t>Azhar</a:t>
            </a:r>
            <a:r>
              <a:rPr altLang="en-PK" lang="en-US"/>
              <a:t> </a:t>
            </a:r>
            <a:r>
              <a:rPr altLang="en-PK" lang="en-US"/>
              <a:t>uni</a:t>
            </a:r>
            <a:r>
              <a:rPr altLang="en-PK" lang="en-US"/>
              <a:t>versity</a:t>
            </a:r>
            <a:r>
              <a:rPr altLang="en-PK" lang="en-US"/>
              <a:t> (</a:t>
            </a:r>
            <a:r>
              <a:rPr altLang="en-PK" lang="en-US"/>
              <a:t>9</a:t>
            </a:r>
            <a:r>
              <a:rPr altLang="en-PK" lang="en-US"/>
              <a:t>7</a:t>
            </a:r>
            <a:r>
              <a:rPr altLang="en-PK" lang="en-US"/>
              <a:t>0</a:t>
            </a:r>
            <a:r>
              <a:rPr altLang="en-PK" lang="en-US"/>
              <a:t>)</a:t>
            </a:r>
            <a:endParaRPr lang="en-PK"/>
          </a:p>
          <a:p>
            <a:r>
              <a:rPr altLang="en-PK" lang="en-US"/>
              <a:t>High</a:t>
            </a:r>
            <a:r>
              <a:rPr altLang="en-PK" lang="en-US"/>
              <a:t> </a:t>
            </a:r>
            <a:r>
              <a:rPr altLang="en-PK" lang="en-US"/>
              <a:t>schools</a:t>
            </a:r>
            <a:r>
              <a:rPr altLang="en-PK" lang="en-US"/>
              <a:t> </a:t>
            </a:r>
            <a:r>
              <a:rPr altLang="en-PK" lang="en-US"/>
              <a:t>(</a:t>
            </a:r>
            <a:r>
              <a:rPr altLang="en-PK" lang="en-US"/>
              <a:t>1</a:t>
            </a:r>
            <a:r>
              <a:rPr altLang="en-PK" lang="en-US"/>
              <a:t>2</a:t>
            </a:r>
            <a:r>
              <a:rPr altLang="en-PK" lang="en-US"/>
              <a:t>-</a:t>
            </a:r>
            <a:r>
              <a:rPr altLang="en-PK" lang="en-US"/>
              <a:t>1</a:t>
            </a:r>
            <a:r>
              <a:rPr altLang="en-PK" lang="en-US"/>
              <a:t>3</a:t>
            </a:r>
            <a:r>
              <a:rPr altLang="en-PK" lang="en-US"/>
              <a:t> </a:t>
            </a:r>
            <a:r>
              <a:rPr altLang="en-PK" lang="en-US"/>
              <a:t>years</a:t>
            </a:r>
            <a:r>
              <a:rPr altLang="en-PK" lang="en-US"/>
              <a:t>)</a:t>
            </a:r>
            <a:endParaRPr lang="en-PK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Office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terms="http://purl.org/dc/terms/" xmlns:xsi="http://www.w3.org/2001/XMLSchema-instance">
  <dcterms:created xsi:type="dcterms:W3CDTF">2015-05-11T13:30:45Z</dcterms:created>
  <dcterms:modified xsi:type="dcterms:W3CDTF">2017-03-14T18:59:39Z</dcterms:modified>
</cp:coreProperties>
</file>