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0" r:id="rId17"/>
    <p:sldId id="271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pPr/>
              <a:t>4/7/2020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322914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pPr/>
              <a:t>4/7/2020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60212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pPr/>
              <a:t>4/7/2020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5405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pPr/>
              <a:t>4/7/2020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22253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pPr/>
              <a:t>4/7/2020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101620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pPr/>
              <a:t>4/7/2020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92811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pPr/>
              <a:t>4/7/2020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51201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pPr/>
              <a:t>4/7/2020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05905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pPr/>
              <a:t>4/7/2020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0130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pPr/>
              <a:t>4/7/2020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1774782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pPr/>
              <a:t>4/7/2020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1227538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pPr/>
              <a:t>4/7/2020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11240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4DCDF5-C45F-5544-BF9C-9975460470A6}"/>
              </a:ext>
            </a:extLst>
          </p:cNvPr>
          <p:cNvSpPr txBox="1"/>
          <p:nvPr/>
        </p:nvSpPr>
        <p:spPr>
          <a:xfrm>
            <a:off x="517922" y="1500188"/>
            <a:ext cx="1023342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 dirty="0"/>
              <a:t>Laplace Transformation</a:t>
            </a:r>
          </a:p>
          <a:p>
            <a:r>
              <a:rPr lang="en-US" sz="5400"/>
              <a:t>PRESENTING </a:t>
            </a:r>
            <a:r>
              <a:rPr lang="en-US" sz="5400" smtClean="0"/>
              <a:t>BY</a:t>
            </a:r>
            <a:r>
              <a:rPr lang="en-US" sz="5400"/>
              <a:t> </a:t>
            </a:r>
            <a:r>
              <a:rPr lang="en-US" sz="5400" smtClean="0"/>
              <a:t>Saba </a:t>
            </a:r>
            <a:r>
              <a:rPr lang="en-US" sz="5400" dirty="0" err="1"/>
              <a:t>Kousar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xmlns="" val="10831064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06D271B5-F863-7F47-9078-3BF86BBCA9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314" y="232172"/>
            <a:ext cx="11697890" cy="64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03860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2A2D75D5-1AFC-E14B-94EE-652E747EA1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9328" y="357188"/>
            <a:ext cx="11608593" cy="6197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55152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E1492B75-6A8D-7C44-BC25-85CAC7334F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984" y="214312"/>
            <a:ext cx="11680031" cy="64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579932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CA19EA86-0158-CD44-9F05-4388178E96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313" y="339328"/>
            <a:ext cx="11626453" cy="6322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610178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80F923E1-C4DA-1E47-A05A-EA03515E1D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313" y="298506"/>
            <a:ext cx="11787187" cy="6345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117639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4A330C5F-047D-A249-A7F2-0CC4A6E473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0734" y="214312"/>
            <a:ext cx="11894344" cy="648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258563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801476FC-4461-2E4A-ABB3-BC39080E23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7891" y="297243"/>
            <a:ext cx="11787187" cy="6275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311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1BC99447-BAB8-7241-9B10-3815E1777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0734" y="160734"/>
            <a:ext cx="11840765" cy="6536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667733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72CCA490-FFC9-5649-99C8-ACF1EB2825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313" y="125017"/>
            <a:ext cx="11787187" cy="673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579097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7CC6A1C3-D4D6-AF49-A2BA-C790981775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313" y="279835"/>
            <a:ext cx="11733609" cy="6435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96064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D6BA0C37-DD1C-B24F-87F3-20296D55C9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063" y="339329"/>
            <a:ext cx="11126390" cy="6036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35803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6FB7874A-2E3B-B746-95E7-729484ABD3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313" y="232172"/>
            <a:ext cx="11787187" cy="641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175878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CB119FA6-D95A-FF40-84FE-F728724945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314" y="196454"/>
            <a:ext cx="11733608" cy="650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9610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296A57CC-7296-7745-A5A2-BA63E789AF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9309" y="209549"/>
            <a:ext cx="11705035" cy="648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153209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516B391B-42A0-6C46-B7B9-1EBA39F358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313" y="250032"/>
            <a:ext cx="11733609" cy="6447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396365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DC1001C1-6ED5-0D40-9C30-7137EA34D2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0735" y="160734"/>
            <a:ext cx="11787187" cy="651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91190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EC8320B0-0789-FB44-B79E-34235DBBA4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055" y="205383"/>
            <a:ext cx="11697890" cy="6447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351824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441023F6-8CA0-8441-A99C-FE44809E7E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6926" y="205978"/>
            <a:ext cx="11778855" cy="638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856939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26A79058-0347-C448-9B2C-31048D6311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313" y="250032"/>
            <a:ext cx="11787187" cy="639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869409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4D96C613-5850-294A-95D4-78DD808A8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7891" y="214313"/>
            <a:ext cx="11697890" cy="6456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9329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9C9B9875-8446-9E44-8534-A33BA69DDC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9328" y="232172"/>
            <a:ext cx="11555016" cy="634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96589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4AECB581-158D-A548-A55C-A071C942AF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470" y="428625"/>
            <a:ext cx="11572874" cy="606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850467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D8361C75-93F8-F44C-9C20-440129AE1A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7892" y="267891"/>
            <a:ext cx="11680030" cy="6322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44790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2D3C39B6-0D67-AC47-9587-C86DDA83DA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5048" y="357188"/>
            <a:ext cx="11465718" cy="6107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16620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F65BE1CD-D4C9-6B46-91E0-4E5F7BF43D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313" y="285750"/>
            <a:ext cx="11626453" cy="6161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53480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57CCFE91-D2D7-124D-BFD8-96F488E25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0032" y="196452"/>
            <a:ext cx="11697890" cy="64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7341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49BCD79A-1DBC-A64E-BF91-6E3A31D355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7892" y="267890"/>
            <a:ext cx="11626452" cy="635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343490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50748285-B52C-3540-BC0B-9082E55B30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3608" y="357189"/>
            <a:ext cx="11697891" cy="6197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7616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F1FD3B61-6A2D-0D49-80C2-BC47C542CA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3609" y="214314"/>
            <a:ext cx="11644313" cy="642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473557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Custom</PresentationFormat>
  <Paragraphs>2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Savon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zulfiqarbilal624@gmail.com</dc:creator>
  <cp:lastModifiedBy>Rizwan Ahmed</cp:lastModifiedBy>
  <cp:revision>3</cp:revision>
  <dcterms:created xsi:type="dcterms:W3CDTF">2020-04-07T07:41:24Z</dcterms:created>
  <dcterms:modified xsi:type="dcterms:W3CDTF">2020-04-07T16:03:58Z</dcterms:modified>
</cp:coreProperties>
</file>