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9"/>
  </p:notes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0" d="0"/>
          <a:sy n="0" d="0"/>
        </p:scale>
        <p:origin x="-3396" y="-15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7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877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87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87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8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485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5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5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5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5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5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5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5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25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1048600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01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02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603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604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48605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60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/>
          </a:lstStyle>
          <a:p>
            <a:endParaRPr lang="en-US" dirty="0"/>
          </a:p>
        </p:txBody>
      </p:sp>
      <p:sp>
        <p:nvSpPr>
          <p:cNvPr id="104860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727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28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29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0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31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32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33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4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5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6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7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8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9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0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1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2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43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744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5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6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7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65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748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4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50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751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75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75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7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75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104864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4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4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4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4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4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4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4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4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65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65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5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6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6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56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1048662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64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665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666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667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66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4866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67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7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7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7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7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7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7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7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7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7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68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68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8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9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59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691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9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93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694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695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6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6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48756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57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58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59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0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1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2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3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4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65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66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67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68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9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0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1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2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3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74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68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1048775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76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77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778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779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48780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78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/>
          </a:lstStyle>
          <a:p>
            <a:endParaRPr lang="en-US" dirty="0"/>
          </a:p>
        </p:txBody>
      </p:sp>
      <p:sp>
        <p:nvSpPr>
          <p:cNvPr id="104878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783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84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85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86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87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88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89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0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1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2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3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4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5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6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7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8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99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800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1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2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3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71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804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05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06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807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808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09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10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8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4881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813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14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15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16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17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18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19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0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1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2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3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4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5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6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7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28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829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830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31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32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33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74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834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35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36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837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838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48839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4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48841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42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843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4884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613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14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15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16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17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18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619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0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1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2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3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4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5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6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7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28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629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630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31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32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633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53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634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35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36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637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63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63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4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6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4861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84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4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4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4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4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5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5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5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6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86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86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6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6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6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77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866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67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68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869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870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871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4887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87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7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48699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0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1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02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3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4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5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6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07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08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09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10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11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12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13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14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15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16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17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62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1048718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19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20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72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4872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48723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48724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72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4872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4/7/2020</a:t>
            </a:fld>
            <a:endParaRPr lang="en-US" dirty="0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Double and Triple Integral</a:t>
            </a:r>
            <a:endParaRPr lang="en-US" dirty="0"/>
          </a:p>
        </p:txBody>
      </p:sp>
      <p:sp>
        <p:nvSpPr>
          <p:cNvPr id="104860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Presenting by </a:t>
            </a:r>
            <a:r>
              <a:rPr lang="en-US" altLang="en-US" smtClean="0"/>
              <a:t>SABA  KOUSAR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70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</Words>
  <Application>Microsoft Office PowerPoint</Application>
  <PresentationFormat>Custom</PresentationFormat>
  <Paragraphs>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Atlas</vt:lpstr>
      <vt:lpstr>Double and Triple Integral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Double and Triple Integral</dc:title>
  <dc:creator>zulfiqarbilal624@gmail.com</dc:creator>
  <cp:lastModifiedBy>Rizwan Ahmed</cp:lastModifiedBy>
  <cp:revision>2</cp:revision>
  <dcterms:created xsi:type="dcterms:W3CDTF">2020-04-06T20:57:56Z</dcterms:created>
  <dcterms:modified xsi:type="dcterms:W3CDTF">2020-04-07T16:07:19Z</dcterms:modified>
</cp:coreProperties>
</file>