
<file path=[Content_Types].xml><?xml version="1.0" encoding="utf-8"?>
<Types xmlns="http://schemas.openxmlformats.org/package/2006/content-types" xmlns:a="http://schemas.openxmlformats.org/drawingml/2006/main" xmlns:c="http://schemas.openxmlformats.org/drawingml/2006/chart" xmlns:cs="http://schemas.microsoft.com/office/drawing/2012/chartStyle" xmlns:ns1="http://schemas.openxmlformats.org/officeDocument/2006/extended-properties" xmlns:p="http://schemas.openxmlformats.org/presentationml/2006/main" xmlns:r="http://schemas.openxmlformats.org/officeDocument/2006/relationships" xmlns:vt="http://schemas.openxmlformats.org/officeDocument/2006/docPropsVTypes"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Master+xml" PartName="/ppt/slideMasters/slideMaster1.xml"/>
  <Override ContentType="application/vnd.openxmlformats-officedocument.theme+xml" PartName="/ppt/theme/theme1.xml"/>
  <Override ContentType="application/vnd.openxmlformats-officedocument.presentationml.notesMaster+xml" PartName="/ppt/notesMasters/notesMaster1.xml"/>
  <Override ContentType="application/vnd.openxmlformats-officedocument.theme+xml" PartName="/ppt/theme/theme2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slide+xml" PartName="/ppt/slides/slide10.xml"/>
  <Override ContentType="application/vnd.openxmlformats-officedocument.presentationml.tableStyles+xml" PartName="/ppt/tableStyles.xml"/>
  <Default ContentType="image/png" Extension="png"/>
  <Default ContentType="image/jpeg" Extension="jpeg"/>
  <Override ContentType="application/vnd.openxmlformats-officedocument.presentationml.presentation.main+xml" PartName="/ppt/presentation.xml"/>
  <Default ContentType="application/xml" Extension="xml"/>
  <Default ContentType="application/vnd.openxmlformats-package.relationships+xml" Extension="rels"/>
  <Override ContentType="application/vnd.openxmlformats-package.core-properties+xml" PartName="/docProps/core.xml"/>
  <Override ContentType="application/vnd.openxmlformats-officedocument.extended-properties+xml" PartName="/docProps/app.xml"/>
  <Override ContentType="application/vnd.openxmlformats-officedocument.presentationml.presProps+xml" PartName="/ppt/presProps.xml"/>
  <Override ContentType="application/vnd.openxmlformats-officedocument.presentationml.viewProps+xml" PartName="/ppt/viewProps.xml"/>
</Types>
</file>

<file path=_rels/.rels><?xml version="1.0" encoding="UTF-8"?><Relationships xmlns="http://schemas.openxmlformats.org/package/2006/relationships"><Relationship Id="rId1" Target="/ppt/media/image1.jpeg" Type="http://schemas.openxmlformats.org/officeDocument/2006/relationships/image"/><Relationship Id="rId2" Target="/ppt/media/image2.png" Type="http://schemas.openxmlformats.org/officeDocument/2006/relationships/image"/><Relationship Id="rId3" Target="/ppt/media/image3.png" Type="http://schemas.openxmlformats.org/officeDocument/2006/relationships/image"/><Relationship Id="rId4" Target="/ppt/media/image4.jpeg" Type="http://schemas.openxmlformats.org/officeDocument/2006/relationships/image"/><Relationship Id="rId5" Target="/ppt/media/image5.jpeg" Type="http://schemas.openxmlformats.org/officeDocument/2006/relationships/image"/><Relationship Id="rId6" Target="/ppt/media/image6.jpeg" Type="http://schemas.openxmlformats.org/officeDocument/2006/relationships/image"/><Relationship Id="rId7" Target="/ppt/media/image7.jpeg" Type="http://schemas.openxmlformats.org/officeDocument/2006/relationships/image"/><Relationship Id="rId8" Target="/ppt/media/image8.jpeg" Type="http://schemas.openxmlformats.org/officeDocument/2006/relationships/image"/><Relationship Id="rId9" Target="/ppt/media/image9.jpeg" Type="http://schemas.openxmlformats.org/officeDocument/2006/relationships/image"/><Relationship Id="rId10" Target="/ppt/media/image10.jpeg" Type="http://schemas.openxmlformats.org/officeDocument/2006/relationships/image"/><Relationship Id="rId11" Target="/ppt/media/image11.jpeg" Type="http://schemas.openxmlformats.org/officeDocument/2006/relationships/image"/><Relationship Id="rId12" Target="/ppt/media/image12.jpeg" Type="http://schemas.openxmlformats.org/officeDocument/2006/relationships/image"/><Relationship Id="rId13" Target="ppt/media/img_cc_black.png" Type="http://schemas.openxmlformats.org/officeDocument/2006/relationships/image"/><Relationship Id="rId14" Target="ppt/presentation.xml" Type="http://schemas.openxmlformats.org/officeDocument/2006/relationships/officeDocument"/><Relationship Id="rId15" Target="docProps/core.xml" Type="http://schemas.openxmlformats.org/package/2006/relationships/metadata/core-properties"/><Relationship Id="rId16" Target="docProps/app.xml" Type="http://schemas.openxmlformats.org/officeDocument/2006/relationships/extended-properties"/></Relationships>
</file>

<file path=ppt/presentation.xml><?xml version="1.0" encoding="utf-8"?>
<p:presentation xmlns:a="http://schemas.openxmlformats.org/drawingml/2006/main" xmlns:c="http://schemas.openxmlformats.org/drawingml/2006/chart" xmlns:cs="http://schemas.microsoft.com/office/drawing/2012/chartStyle" xmlns:ns1="http://schemas.openxmlformats.org/officeDocument/2006/extended-properties" xmlns:p="http://schemas.openxmlformats.org/presentationml/2006/main" xmlns:r="http://schemas.openxmlformats.org/officeDocument/2006/relationships" xmlns:vt="http://schemas.openxmlformats.org/officeDocument/2006/docPropsVTypes" embedTrueTypeFonts="1" saveSubsetFonts="1">
  <p:sldMasterIdLst>
    <p:sldMasterId id="2147483648" r:id="rId1"/>
  </p:sldMasterIdLst>
  <p:notesMasterIdLst>
    <p:notesMasterId r:id="rId3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</p:sldIdLst>
  <p:sldSz cx="12192000" cy="6858000" type="screen16x9"/>
  <p:notesSz cx="12192000" cy="6858000"/>
  <p:embeddedFontLst/>
  <p:custDataLst/>
  <p:defaultTextStyle>
    <a:defPPr>
      <a:defRPr lang="en-US"/>
    </a:defPPr>
    <a:lvl1pPr algn="l" lvl="0" marL="0" rtl="false">
      <a:defRPr dirty="0" lang="en-US" sz="1800">
        <a:solidFill>
          <a:schemeClr val="tx1"/>
        </a:solidFill>
        <a:latin typeface="+mn-lt"/>
      </a:defRPr>
    </a:lvl1pPr>
    <a:lvl2pPr algn="l" lvl="1" marL="457200" rtl="false">
      <a:defRPr dirty="0" lang="en-US" sz="1800">
        <a:solidFill>
          <a:schemeClr val="tx1"/>
        </a:solidFill>
        <a:latin typeface="+mn-lt"/>
      </a:defRPr>
    </a:lvl2pPr>
    <a:lvl3pPr algn="l" lvl="2" marL="914400" rtl="false">
      <a:defRPr dirty="0" lang="en-US" sz="1800">
        <a:solidFill>
          <a:schemeClr val="tx1"/>
        </a:solidFill>
        <a:latin typeface="+mn-lt"/>
      </a:defRPr>
    </a:lvl3pPr>
    <a:lvl4pPr algn="l" lvl="3" marL="1371600" rtl="false">
      <a:defRPr dirty="0" lang="en-US" sz="1800">
        <a:solidFill>
          <a:schemeClr val="tx1"/>
        </a:solidFill>
        <a:latin typeface="+mn-lt"/>
      </a:defRPr>
    </a:lvl4pPr>
    <a:lvl5pPr algn="l" lvl="4" marL="1828800" rtl="false">
      <a:defRPr dirty="0" lang="en-US" sz="1800">
        <a:solidFill>
          <a:schemeClr val="tx1"/>
        </a:solidFill>
        <a:latin typeface="+mn-lt"/>
      </a:defRPr>
    </a:lvl5pPr>
    <a:lvl6pPr algn="l" lvl="5" marL="2286000" rtl="false">
      <a:defRPr dirty="0" lang="en-US" sz="1800">
        <a:solidFill>
          <a:schemeClr val="tx1"/>
        </a:solidFill>
        <a:latin typeface="+mn-lt"/>
      </a:defRPr>
    </a:lvl6pPr>
    <a:lvl7pPr algn="l" lvl="6" marL="2743200" rtl="false">
      <a:defRPr dirty="0" lang="en-US" sz="1800">
        <a:solidFill>
          <a:schemeClr val="tx1"/>
        </a:solidFill>
        <a:latin typeface="+mn-lt"/>
      </a:defRPr>
    </a:lvl7pPr>
    <a:lvl8pPr algn="l" lvl="7" marL="3200400" rtl="false">
      <a:defRPr dirty="0" lang="en-US" sz="1800">
        <a:solidFill>
          <a:schemeClr val="tx1"/>
        </a:solidFill>
        <a:latin typeface="+mn-lt"/>
      </a:defRPr>
    </a:lvl8pPr>
    <a:lvl9pPr algn="l" lvl="8" marL="3657600" rtl="false">
      <a:defRPr dirty="0" lang="en-US" sz="1800">
        <a:solidFill>
          <a:schemeClr val="tx1"/>
        </a:solidFill>
        <a:latin typeface="+mn-lt"/>
      </a:defRPr>
    </a:lvl9pPr>
  </p:defaultTextStyle>
</p:presentation>
</file>

<file path=ppt/presProps.xml><?xml version="1.0" encoding="utf-8"?>
<p:presentationPr xmlns:a="http://schemas.openxmlformats.org/drawingml/2006/main" xmlns:c="http://schemas.openxmlformats.org/drawingml/2006/chart" xmlns:cs="http://schemas.microsoft.com/office/drawing/2012/chartStyle" xmlns:ns1="http://schemas.openxmlformats.org/officeDocument/2006/extended-properties" xmlns:p="http://schemas.openxmlformats.org/presentationml/2006/main" xmlns:r="http://schemas.openxmlformats.org/officeDocument/2006/relationships" xmlns:vt="http://schemas.openxmlformats.org/officeDocument/2006/docPropsVTypes">
  <p:showPr showNarration="1">
    <p:sldAll/>
  </p:showPr>
</p:presentationPr>
</file>

<file path=ppt/tableStyles.xml><?xml version="1.0" encoding="utf-8"?>
<a:tblStyleLst xmlns:a="http://schemas.openxmlformats.org/drawingml/2006/main" xmlns:c="http://schemas.openxmlformats.org/drawingml/2006/chart" xmlns:cs="http://schemas.microsoft.com/office/drawing/2012/chartStyle" xmlns:ns1="http://schemas.openxmlformats.org/officeDocument/2006/extended-properties" xmlns:p="http://schemas.openxmlformats.org/presentationml/2006/main" xmlns:r="http://schemas.openxmlformats.org/officeDocument/2006/relationships" xmlns:vt="http://schemas.openxmlformats.org/officeDocument/2006/docPropsVTypes" def="{5C22544A-7EE6-4342-B048-85BDC9FD1C3A}"/>
</file>

<file path=ppt/viewProps.xml><?xml version="1.0" encoding="utf-8"?>
<p:viewPr xmlns:a="http://schemas.openxmlformats.org/drawingml/2006/main" xmlns:c="http://schemas.openxmlformats.org/drawingml/2006/chart" xmlns:cs="http://schemas.microsoft.com/office/drawing/2012/chartStyle" xmlns:ns1="http://schemas.openxmlformats.org/officeDocument/2006/extended-properties" xmlns:p="http://schemas.openxmlformats.org/presentationml/2006/main" xmlns:r="http://schemas.openxmlformats.org/officeDocument/2006/relationships" xmlns:vt="http://schemas.openxmlformats.org/officeDocument/2006/docPropsVTypes">
  <p:normalViewPr showOutlineIcons="false">
    <p:restoredLeft sz="15620"/>
    <p:restoredTop sz="94660"/>
  </p:normalViewPr>
  <p:slideViewPr>
    <p:cSldViewPr>
      <p:cViewPr varScale="true">
        <p:scale>
          <a:sx d="100" n="73"/>
          <a:sy d="100" n="73"/>
        </p:scale>
        <p:origin x="-1110" y="-102"/>
      </p:cViewPr>
      <p:guideLst>
        <p:guide orient="horz" pos="2160"/>
        <p:guide pos="2880"/>
      </p:guideLst>
    </p:cSldViewPr>
  </p:slideViewPr>
  <p:notesTextViewPr>
    <p:cViewPr>
      <p:scale>
        <a:sx d="100" n="100"/>
        <a:sy d="100" n="100"/>
      </p:scale>
      <p:origin x="0" y="0"/>
    </p:cViewPr>
  </p:notesTextViewPr>
  <p:gridSpacing cx="78028800" cy="78028800"/>
</p:viewPr>
</file>

<file path=ppt/_rels/presentation.xml.rels><?xml version="1.0" encoding="UTF-8"?><Relationships xmlns="http://schemas.openxmlformats.org/package/2006/relationships"><Relationship Id="rId1" Target="slideMasters/slideMaster1.xml" Type="http://schemas.openxmlformats.org/officeDocument/2006/relationships/slideMaster"/><Relationship Id="rId2" Target="theme/theme1.xml" Type="http://schemas.openxmlformats.org/officeDocument/2006/relationships/theme"/><Relationship Id="rId3" Target="notesMasters/notesMaster1.xml" Type="http://schemas.openxmlformats.org/officeDocument/2006/relationships/notesMaster"/><Relationship Id="rId4" Target="theme/theme2.xml" Type="http://schemas.openxmlformats.org/officeDocument/2006/relationships/theme"/><Relationship Id="rId5" Target="slides/slide1.xml" Type="http://schemas.openxmlformats.org/officeDocument/2006/relationships/slide"/><Relationship Id="rId6" Target="slides/slide2.xml" Type="http://schemas.openxmlformats.org/officeDocument/2006/relationships/slide"/><Relationship Id="rId7" Target="slides/slide3.xml" Type="http://schemas.openxmlformats.org/officeDocument/2006/relationships/slide"/><Relationship Id="rId8" Target="slides/slide4.xml" Type="http://schemas.openxmlformats.org/officeDocument/2006/relationships/slide"/><Relationship Id="rId9" Target="slides/slide5.xml" Type="http://schemas.openxmlformats.org/officeDocument/2006/relationships/slide"/><Relationship Id="rId10" Target="slides/slide6.xml" Type="http://schemas.openxmlformats.org/officeDocument/2006/relationships/slide"/><Relationship Id="rId11" Target="slides/slide7.xml" Type="http://schemas.openxmlformats.org/officeDocument/2006/relationships/slide"/><Relationship Id="rId12" Target="slides/slide8.xml" Type="http://schemas.openxmlformats.org/officeDocument/2006/relationships/slide"/><Relationship Id="rId13" Target="slides/slide9.xml" Type="http://schemas.openxmlformats.org/officeDocument/2006/relationships/slide"/><Relationship Id="rId14" Target="slides/slide10.xml" Type="http://schemas.openxmlformats.org/officeDocument/2006/relationships/slide"/><Relationship Id="rId15" Target="tableStyles.xml" Type="http://schemas.openxmlformats.org/officeDocument/2006/relationships/tableStyles"/><Relationship Id="rId16" Target="presProps.xml" Type="http://schemas.openxmlformats.org/officeDocument/2006/relationships/presProps"/><Relationship Id="rId17" Target="viewProps.xml" Type="http://schemas.openxmlformats.org/officeDocument/2006/relationships/viewProps"/></Relationships>
</file>

<file path=ppt/notesMasters/_rels/notesMaster1.xml.rels><?xml version="1.0" encoding="UTF-8"?><Relationships xmlns="http://schemas.openxmlformats.org/package/2006/relationships"><Relationship Id="rId1" Target="../theme/theme2.xml" Type="http://schemas.openxmlformats.org/officeDocument/2006/relationships/theme"/></Relationships>
</file>

<file path=ppt/notesMasters/notesMaster1.xml><?xml version="1.0" encoding="utf-8"?>
<p:notesMaster xmlns:a="http://schemas.openxmlformats.org/drawingml/2006/main" xmlns:p="http://schemas.openxmlformats.org/presentationml/2006/main" xmlns:r="http://schemas.openxmlformats.org/officeDocument/2006/relationships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sz="quarter" type="hd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bIns="45720" lIns="91440" rIns="91440" rtlCol="0" tIns="45720" vert="horz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idx="1" type="dt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bIns="45720" lIns="91440" rIns="91440" rtlCol="0" tIns="45720" vert="horz"/>
          <a:lstStyle>
            <a:lvl1pPr algn="r">
              <a:defRPr sz="1200"/>
            </a:lvl1pPr>
          </a:lstStyle>
          <a:p>
            <a:fld id="{44B65459-4C01-9248-BDAA-F28591FAF6F5}" type="datetimeFigureOut">
              <a:rPr lang="en-US" smtClean="0"/>
              <a:t>4/4/17</a:t>
            </a:fld>
            <a:endParaRPr lang="en-US"/>
          </a:p>
        </p:txBody>
      </p:sp>
      <p:sp>
        <p:nvSpPr>
          <p:cNvPr id="4" name="Slide Image Placeholder 3"/>
          <p:cNvSpPr>
            <a:spLocks noChangeAspect="1" noGrp="1" noRot="1"/>
          </p:cNvSpPr>
          <p:nvPr>
            <p:ph idx="2"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anchor="ctr" bIns="45720" lIns="91440" rIns="91440" rtlCol="0" tIns="45720" vert="horz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idx="3" sz="quarter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bIns="45720" lIns="91440" rIns="91440" rtlCol="0" tIns="45720" vert="horz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idx="4" sz="quarter" type="ftr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anchor="b" bIns="45720" lIns="91440" rIns="91440" rtlCol="0" tIns="45720" vert="horz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idx="5" sz="quarter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anchor="b" bIns="45720" lIns="91440" rIns="91440" rtlCol="0" tIns="45720" vert="horz"/>
          <a:lstStyle>
            <a:lvl1pPr algn="r">
              <a:defRPr sz="1200"/>
            </a:lvl1pPr>
          </a:lstStyle>
          <a:p>
            <a:fld id="{69327042-6B61-B148-8485-8BBBFAA13D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0321138"/>
      </p:ext>
    </p:extLst>
  </p:cSld>
  <p:clrMap accent1="accent1" accent2="accent2" accent3="accent3" accent4="accent4" accent5="accent5" accent6="accent6" bg1="lt1" bg2="lt2" folHlink="folHlink" hlink="hlink" tx1="dk1" tx2="dk2"/>
  <p:notesStyle>
    <a:lvl1pPr algn="l" defTabSz="914400" eaLnBrk="1" hangingPunct="1" latinLnBrk="0" marL="0" rtl="0">
      <a:defRPr kern="1200" sz="1200">
        <a:solidFill>
          <a:schemeClr val="tx1"/>
        </a:solidFill>
        <a:latin typeface="+mn-lt"/>
        <a:ea typeface="+mn-ea"/>
        <a:cs typeface="+mn-cs"/>
      </a:defRPr>
    </a:lvl1pPr>
    <a:lvl2pPr algn="l" defTabSz="914400" eaLnBrk="1" hangingPunct="1" latinLnBrk="0" marL="457200" rtl="0">
      <a:defRPr kern="1200" sz="1200">
        <a:solidFill>
          <a:schemeClr val="tx1"/>
        </a:solidFill>
        <a:latin typeface="+mn-lt"/>
        <a:ea typeface="+mn-ea"/>
        <a:cs typeface="+mn-cs"/>
      </a:defRPr>
    </a:lvl2pPr>
    <a:lvl3pPr algn="l" defTabSz="914400" eaLnBrk="1" hangingPunct="1" latinLnBrk="0" marL="914400" rtl="0">
      <a:defRPr kern="1200" sz="1200">
        <a:solidFill>
          <a:schemeClr val="tx1"/>
        </a:solidFill>
        <a:latin typeface="+mn-lt"/>
        <a:ea typeface="+mn-ea"/>
        <a:cs typeface="+mn-cs"/>
      </a:defRPr>
    </a:lvl3pPr>
    <a:lvl4pPr algn="l" defTabSz="914400" eaLnBrk="1" hangingPunct="1" latinLnBrk="0" marL="1371600" rtl="0">
      <a:defRPr kern="1200" sz="1200">
        <a:solidFill>
          <a:schemeClr val="tx1"/>
        </a:solidFill>
        <a:latin typeface="+mn-lt"/>
        <a:ea typeface="+mn-ea"/>
        <a:cs typeface="+mn-cs"/>
      </a:defRPr>
    </a:lvl4pPr>
    <a:lvl5pPr algn="l" defTabSz="914400" eaLnBrk="1" hangingPunct="1" latinLnBrk="0" marL="1828800" rtl="0">
      <a:defRPr kern="1200" sz="1200">
        <a:solidFill>
          <a:schemeClr val="tx1"/>
        </a:solidFill>
        <a:latin typeface="+mn-lt"/>
        <a:ea typeface="+mn-ea"/>
        <a:cs typeface="+mn-cs"/>
      </a:defRPr>
    </a:lvl5pPr>
    <a:lvl6pPr algn="l" defTabSz="914400" eaLnBrk="1" hangingPunct="1" latinLnBrk="0" marL="2286000" rtl="0">
      <a:defRPr kern="1200" sz="1200">
        <a:solidFill>
          <a:schemeClr val="tx1"/>
        </a:solidFill>
        <a:latin typeface="+mn-lt"/>
        <a:ea typeface="+mn-ea"/>
        <a:cs typeface="+mn-cs"/>
      </a:defRPr>
    </a:lvl6pPr>
    <a:lvl7pPr algn="l" defTabSz="914400" eaLnBrk="1" hangingPunct="1" latinLnBrk="0" marL="2743200" rtl="0">
      <a:defRPr kern="1200" sz="1200">
        <a:solidFill>
          <a:schemeClr val="tx1"/>
        </a:solidFill>
        <a:latin typeface="+mn-lt"/>
        <a:ea typeface="+mn-ea"/>
        <a:cs typeface="+mn-cs"/>
      </a:defRPr>
    </a:lvl7pPr>
    <a:lvl8pPr algn="l" defTabSz="914400" eaLnBrk="1" hangingPunct="1" latinLnBrk="0" marL="3200400" rtl="0">
      <a:defRPr kern="1200" sz="1200">
        <a:solidFill>
          <a:schemeClr val="tx1"/>
        </a:solidFill>
        <a:latin typeface="+mn-lt"/>
        <a:ea typeface="+mn-ea"/>
        <a:cs typeface="+mn-cs"/>
      </a:defRPr>
    </a:lvl8pPr>
    <a:lvl9pPr algn="l" defTabSz="914400" eaLnBrk="1" hangingPunct="1" latinLnBrk="0" marL="3657600" rtl="0">
      <a:defRPr kern="1200" sz="1200">
        <a:solidFill>
          <a:schemeClr val="tx1"/>
        </a:solidFill>
        <a:latin typeface="+mn-lt"/>
        <a:ea typeface="+mn-ea"/>
        <a:cs typeface="+mn-cs"/>
      </a:defRPr>
    </a:lvl9pPr>
  </p:notesStyle>
</p:notesMaster>
<!-- $Id$ -->
</file>

<file path=ppt/slideLayouts/_rels/slideLayout1.xml.rels><?xml version="1.0" encoding="UTF-8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0.xml.rels><?xml version="1.0" encoding="UTF-8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1.xml.rels><?xml version="1.0" encoding="UTF-8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2.xml.rels><?xml version="1.0" encoding="UTF-8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3.xml.rels><?xml version="1.0" encoding="UTF-8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4.xml.rels><?xml version="1.0" encoding="UTF-8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5.xml.rels><?xml version="1.0" encoding="UTF-8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6.xml.rels><?xml version="1.0" encoding="UTF-8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7.xml.rels><?xml version="1.0" encoding="UTF-8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8.xml.rels><?xml version="1.0" encoding="UTF-8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9.xml.rels><?xml version="1.0" encoding="UTF-8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slideLayout1.xml><?xml version="1.0" encoding="utf-8"?>
<p:sldLayout xmlns:a="http://schemas.openxmlformats.org/drawingml/2006/main" xmlns:c="http://schemas.openxmlformats.org/drawingml/2006/chart" xmlns:cs="http://schemas.microsoft.com/office/drawing/2012/chartStyle" xmlns:ns1="http://schemas.openxmlformats.org/officeDocument/2006/extended-properties" xmlns:p="http://schemas.openxmlformats.org/presentationml/2006/main" xmlns:r="http://schemas.openxmlformats.org/officeDocument/2006/relationships" xmlns:vt="http://schemas.openxmlformats.org/officeDocument/2006/docPropsVTypes" preserve="1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/>
          <p:nvPr/>
        </p:nvSpPr>
        <p:spPr>
          <a:xfrm rot="0">
            <a:off x="1007533" y="0"/>
            <a:ext cx="7934348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" name="Rectangle 7"/>
          <p:cNvSpPr/>
          <p:nvPr/>
        </p:nvSpPr>
        <p:spPr>
          <a:xfrm rot="0">
            <a:off x="8941881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4" name="Title 1"/>
          <p:cNvSpPr>
            <a:spLocks noGrp="true"/>
          </p:cNvSpPr>
          <p:nvPr>
            <p:ph type="title"/>
          </p:nvPr>
        </p:nvSpPr>
        <p:spPr>
          <a:xfrm rot="0">
            <a:off x="2611808" y="3428998"/>
            <a:ext cx="5518066" cy="2268558"/>
          </a:xfrm>
          <a:prstGeom prst="rect">
            <a:avLst/>
          </a:prstGeom>
        </p:spPr>
        <p:txBody>
          <a:bodyPr anchor="t" rtlCol="0" vert="horz">
            <a:normAutofit fontScale="90000"/>
          </a:bodyPr>
          <a:lstStyle>
            <a:lvl1pPr algn="r" lvl="0">
              <a:defRPr dirty="0" lang="en-US" sz="6000"/>
            </a:lvl1pPr>
          </a:lstStyle>
          <a:p>
            <a:pPr/>
            <a:r>
              <a:rPr dirty="0" lang="en-US"/>
              <a:t>Click to edit Master title style</a:t>
            </a:r>
            <a:endParaRPr dirty="0" lang="en-US"/>
          </a:p>
        </p:txBody>
      </p:sp>
      <p:sp>
        <p:nvSpPr>
          <p:cNvPr id="5" name="Subtitle 2"/>
          <p:cNvSpPr>
            <a:spLocks noGrp="true"/>
          </p:cNvSpPr>
          <p:nvPr>
            <p:ph idx="1" type="subTitle"/>
          </p:nvPr>
        </p:nvSpPr>
        <p:spPr>
          <a:xfrm rot="0">
            <a:off x="2772274" y="2268786"/>
            <a:ext cx="5357600" cy="1160213"/>
          </a:xfrm>
          <a:prstGeom prst="rect">
            <a:avLst/>
          </a:prstGeom>
        </p:spPr>
        <p:txBody>
          <a:bodyPr anchor="b" rtlCol="0" tIns="0" vert="horz">
            <a:normAutofit/>
          </a:bodyPr>
          <a:lstStyle>
            <a:lvl1pPr algn="r" indent="0" lvl="0" marL="0">
              <a:buNone/>
              <a:defRPr b="0" dirty="0" lang="en-US" sz="1800">
                <a:solidFill>
                  <a:schemeClr val="tx1"/>
                </a:solidFill>
                <a:latin typeface="+mn-lt"/>
              </a:defRPr>
            </a:lvl1pPr>
            <a:lvl2pPr algn="ctr" indent="0" lvl="1" marL="457200">
              <a:buNone/>
              <a:defRPr dirty="0" lang="en-US" sz="1800"/>
            </a:lvl2pPr>
            <a:lvl3pPr algn="ctr" indent="0" lvl="2" marL="914400">
              <a:buNone/>
              <a:defRPr dirty="0" lang="en-US" sz="1800"/>
            </a:lvl3pPr>
            <a:lvl4pPr algn="ctr" indent="0" lvl="3" marL="1371600">
              <a:buNone/>
              <a:defRPr dirty="0" lang="en-US" sz="1600"/>
            </a:lvl4pPr>
            <a:lvl5pPr algn="ctr" indent="0" lvl="4" marL="1828800">
              <a:buNone/>
              <a:defRPr dirty="0" lang="en-US" sz="1600"/>
            </a:lvl5pPr>
            <a:lvl6pPr algn="ctr" indent="0" lvl="5" marL="2286000">
              <a:buNone/>
              <a:defRPr dirty="0" lang="en-US" sz="1600"/>
            </a:lvl6pPr>
            <a:lvl7pPr algn="ctr" indent="0" lvl="6" marL="2743200">
              <a:buNone/>
              <a:defRPr dirty="0" lang="en-US" sz="1600"/>
            </a:lvl7pPr>
            <a:lvl8pPr algn="ctr" indent="0" lvl="7" marL="3200400">
              <a:buNone/>
              <a:defRPr dirty="0" lang="en-US" sz="1600"/>
            </a:lvl8pPr>
            <a:lvl9pPr algn="ctr" indent="0" lvl="8" marL="3657600">
              <a:buNone/>
              <a:defRPr dirty="0" lang="en-US" sz="1600"/>
            </a:lvl9pPr>
          </a:lstStyle>
          <a:p>
            <a:pPr/>
            <a:r>
              <a:rPr dirty="0" lang="en-US"/>
              <a:t>Click to edit Master subtitle style</a:t>
            </a:r>
            <a:endParaRPr dirty="0" lang="en-US"/>
          </a:p>
        </p:txBody>
      </p:sp>
      <p:sp>
        <p:nvSpPr>
          <p:cNvPr id="6" name="Date Placeholder 3"/>
          <p:cNvSpPr>
            <a:spLocks noGrp="true"/>
          </p:cNvSpPr>
          <p:nvPr>
            <p:ph idx="10" sz="half" type="dt"/>
          </p:nvPr>
        </p:nvSpPr>
        <p:spPr>
          <a:prstGeom prst="rect">
            <a:avLst/>
          </a:prstGeom>
        </p:spPr>
        <p:txBody>
          <a:bodyPr rtlCol="0"/>
          <a:lstStyle/>
          <a:p>
            <a:pPr/>
            <a:fld id="{D7330AC6-A3E6-4D08-A12B-CDCE24B56151}" type="datetime1">
              <a:t>4/7/2020</a:t>
            </a:fld>
            <a:endParaRPr dirty="0" lang="en-US"/>
          </a:p>
        </p:txBody>
      </p:sp>
      <p:sp>
        <p:nvSpPr>
          <p:cNvPr id="7" name="Footer Placeholder 4"/>
          <p:cNvSpPr>
            <a:spLocks noGrp="true"/>
          </p:cNvSpPr>
          <p:nvPr>
            <p:ph idx="11" sz="quarter" type="ftr"/>
          </p:nvPr>
        </p:nvSpPr>
        <p:spPr>
          <a:prstGeom prst="rect">
            <a:avLst/>
          </a:prstGeom>
        </p:spPr>
        <p:txBody>
          <a:bodyPr rtlCol="0"/>
          <a:lstStyle/>
          <a:p>
            <a:pPr/>
            <a:r>
              <a:rPr dirty="0" lang="en-US"/>
              <a:t>              </a:t>
            </a:r>
            <a:endParaRPr dirty="0" lang="en-US"/>
          </a:p>
        </p:txBody>
      </p:sp>
      <p:sp>
        <p:nvSpPr>
          <p:cNvPr id="8" name="Slide Number Placeholder 5"/>
          <p:cNvSpPr>
            <a:spLocks noGrp="true"/>
          </p:cNvSpPr>
          <p:nvPr>
            <p:ph idx="12" sz="quarter" type="sldNum"/>
          </p:nvPr>
        </p:nvSpPr>
        <p:spPr>
          <a:prstGeom prst="rect">
            <a:avLst/>
          </a:prstGeom>
        </p:spPr>
        <p:txBody>
          <a:bodyPr rIns="45720" rtlCol="0" vert="horz"/>
          <a:lstStyle/>
          <a:p>
            <a:pPr/>
            <a:fld id="{EE011D9E-9085-4BFB-A37A-C72024F9787A}" type="slidenum"/>
            <a:endParaRPr dirty="0" lang="en-US"/>
          </a:p>
        </p:txBody>
      </p:sp>
      <p:sp>
        <p:nvSpPr>
          <p:cNvPr id="9" name="TextBox 12"/>
          <p:cNvSpPr txBox="1"/>
          <p:nvPr/>
        </p:nvSpPr>
        <p:spPr>
          <a:xfrm rot="0">
            <a:off x="2191282" y="3262852"/>
            <a:ext cx="415636" cy="461665"/>
          </a:xfrm>
          <a:prstGeom prst="rect">
            <a:avLst/>
          </a:prstGeom>
          <a:noFill/>
        </p:spPr>
        <p:txBody>
          <a:bodyPr rtlCol="0" vert="horz" wrap="square">
            <a:spAutoFit/>
          </a:bodyPr>
          <a:lstStyle/>
          <a:p>
            <a:pPr algn="r"/>
            <a:r>
              <a:rPr dirty="0" lang="en-US" sz="2400">
                <a:solidFill>
                  <a:schemeClr val="accent6"/>
                </a:solidFill>
                <a:latin typeface="Wingdings 3"/>
              </a:rPr>
              <a:t>z</a:t>
            </a:r>
            <a:endParaRPr dirty="0" lang="en-US" sz="2400">
              <a:solidFill>
                <a:schemeClr val="accent6"/>
              </a:solidFill>
              <a:latin typeface="Wingdings 3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c="http://schemas.openxmlformats.org/drawingml/2006/chart" xmlns:cs="http://schemas.microsoft.com/office/drawing/2012/chartStyle" xmlns:ns1="http://schemas.openxmlformats.org/officeDocument/2006/extended-properties" xmlns:p="http://schemas.openxmlformats.org/presentationml/2006/main" xmlns:r="http://schemas.openxmlformats.org/officeDocument/2006/relationships" xmlns:vt="http://schemas.openxmlformats.org/officeDocument/2006/docPropsVTypes" preserve="1" type="vertTx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3"/>
          <p:cNvSpPr/>
          <p:nvPr/>
        </p:nvSpPr>
        <p:spPr>
          <a:xfrm rot="0">
            <a:off x="1004478" y="0"/>
            <a:ext cx="10372316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" name="Rectangle 14"/>
          <p:cNvSpPr/>
          <p:nvPr/>
        </p:nvSpPr>
        <p:spPr>
          <a:xfrm rot="0">
            <a:off x="1137732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4" name="TextBox 8"/>
          <p:cNvSpPr txBox="1"/>
          <p:nvPr/>
        </p:nvSpPr>
        <p:spPr>
          <a:xfrm rot="0">
            <a:off x="2194235" y="641224"/>
            <a:ext cx="415636" cy="369332"/>
          </a:xfrm>
          <a:prstGeom prst="rect">
            <a:avLst/>
          </a:prstGeom>
          <a:noFill/>
        </p:spPr>
        <p:txBody>
          <a:bodyPr rtlCol="0" vert="horz" wrap="square">
            <a:spAutoFit/>
          </a:bodyPr>
          <a:lstStyle/>
          <a:p>
            <a:pPr algn="r"/>
            <a:r>
              <a:rPr dirty="0" lang="en-US" sz="1800">
                <a:solidFill>
                  <a:schemeClr val="accent6"/>
                </a:solidFill>
                <a:latin typeface="Wingdings 3"/>
              </a:rPr>
              <a:t>z</a:t>
            </a:r>
            <a:endParaRPr dirty="0" lang="en-US" sz="1800">
              <a:solidFill>
                <a:schemeClr val="accent6"/>
              </a:solidFill>
              <a:latin typeface="Wingdings 3"/>
            </a:endParaRPr>
          </a:p>
        </p:txBody>
      </p:sp>
      <p:sp>
        <p:nvSpPr>
          <p:cNvPr id="5" name="Title 1"/>
          <p:cNvSpPr>
            <a:spLocks noGrp="true"/>
          </p:cNvSpPr>
          <p:nvPr>
            <p:ph type="title"/>
          </p:nvPr>
        </p:nvSpPr>
        <p:spPr>
          <a:xfrm rot="0">
            <a:off x="2611808" y="808056"/>
            <a:ext cx="7954091" cy="1077229"/>
          </a:xfrm>
          <a:prstGeom prst="rect">
            <a:avLst/>
          </a:prstGeom>
        </p:spPr>
        <p:txBody>
          <a:bodyPr rtlCol="0"/>
          <a:lstStyle/>
          <a:p>
            <a:pPr/>
            <a:r>
              <a:rPr dirty="0" lang="en-US"/>
              <a:t>Click to edit Master title style</a:t>
            </a:r>
            <a:endParaRPr dirty="0" lang="en-US"/>
          </a:p>
        </p:txBody>
      </p:sp>
      <p:sp>
        <p:nvSpPr>
          <p:cNvPr id="6" name="Vertical Text Placeholder 2"/>
          <p:cNvSpPr>
            <a:spLocks noGrp="true"/>
          </p:cNvSpPr>
          <p:nvPr>
            <p:ph idx="1" type="body"/>
          </p:nvPr>
        </p:nvSpPr>
        <p:spPr>
          <a:prstGeom prst="rect">
            <a:avLst/>
          </a:prstGeom>
        </p:spPr>
        <p:txBody>
          <a:bodyPr rtlCol="0" vert="horz"/>
          <a:lstStyle/>
          <a:p>
            <a:pPr lvl="0"/>
            <a:r>
              <a:rPr dirty="0" lang="en-US"/>
              <a:t>Click to edit Master text styles</a:t>
            </a:r>
          </a:p>
          <a:p>
            <a:pPr lvl="1"/>
            <a:r>
              <a:rPr dirty="0" lang="en-US"/>
              <a:t>Second level</a:t>
            </a:r>
          </a:p>
          <a:p>
            <a:pPr lvl="2"/>
            <a:r>
              <a:rPr dirty="0" lang="en-US"/>
              <a:t>Third level</a:t>
            </a:r>
          </a:p>
          <a:p>
            <a:pPr lvl="3"/>
            <a:r>
              <a:rPr dirty="0" lang="en-US"/>
              <a:t>Fourth level</a:t>
            </a:r>
          </a:p>
          <a:p>
            <a:pPr lvl="4"/>
            <a:r>
              <a:rPr dirty="0" lang="en-US"/>
              <a:t>Fifth level</a:t>
            </a:r>
            <a:endParaRPr dirty="0" lang="en-US"/>
          </a:p>
        </p:txBody>
      </p:sp>
      <p:sp>
        <p:nvSpPr>
          <p:cNvPr id="7" name="Date Placeholder 3"/>
          <p:cNvSpPr>
            <a:spLocks noGrp="true"/>
          </p:cNvSpPr>
          <p:nvPr>
            <p:ph idx="10" sz="half" type="dt"/>
          </p:nvPr>
        </p:nvSpPr>
        <p:spPr>
          <a:prstGeom prst="rect">
            <a:avLst/>
          </a:prstGeom>
        </p:spPr>
        <p:txBody>
          <a:bodyPr rtlCol="0"/>
          <a:lstStyle/>
          <a:p>
            <a:pPr/>
            <a:fld id="{F4F54E3E-1FB2-48CD-8DD4-D7C873EAA91E}" type="datetime1">
              <a:t>4/7/2020</a:t>
            </a:fld>
            <a:endParaRPr dirty="0" lang="en-US"/>
          </a:p>
        </p:txBody>
      </p:sp>
      <p:sp>
        <p:nvSpPr>
          <p:cNvPr id="8" name="Footer Placeholder 4"/>
          <p:cNvSpPr>
            <a:spLocks noGrp="true"/>
          </p:cNvSpPr>
          <p:nvPr>
            <p:ph idx="11" sz="quarter" type="ftr"/>
          </p:nvPr>
        </p:nvSpPr>
        <p:spPr>
          <a:prstGeom prst="rect">
            <a:avLst/>
          </a:prstGeom>
        </p:spPr>
        <p:txBody>
          <a:bodyPr rtlCol="0"/>
          <a:lstStyle/>
          <a:p>
            <a:pPr/>
            <a:r>
              <a:rPr dirty="0" lang="en-US"/>
              <a:t>              </a:t>
            </a:r>
            <a:endParaRPr dirty="0" lang="en-US"/>
          </a:p>
        </p:txBody>
      </p:sp>
      <p:sp>
        <p:nvSpPr>
          <p:cNvPr id="9" name="Slide Number Placeholder 5"/>
          <p:cNvSpPr>
            <a:spLocks noGrp="true"/>
          </p:cNvSpPr>
          <p:nvPr>
            <p:ph idx="12" sz="quarter" type="sldNum"/>
          </p:nvPr>
        </p:nvSpPr>
        <p:spPr>
          <a:prstGeom prst="rect">
            <a:avLst/>
          </a:prstGeom>
        </p:spPr>
        <p:txBody>
          <a:bodyPr rtlCol="0"/>
          <a:lstStyle/>
          <a:p>
            <a:pPr/>
            <a:fld id="{73824006-7420-488A-8899-83FF53DB0ABA}" type="slidenum"/>
            <a:endParaRPr dirty="0"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c="http://schemas.openxmlformats.org/drawingml/2006/chart" xmlns:cs="http://schemas.microsoft.com/office/drawing/2012/chartStyle" xmlns:ns1="http://schemas.openxmlformats.org/officeDocument/2006/extended-properties" xmlns:p="http://schemas.openxmlformats.org/presentationml/2006/main" xmlns:r="http://schemas.openxmlformats.org/officeDocument/2006/relationships" xmlns:vt="http://schemas.openxmlformats.org/officeDocument/2006/docPropsVTypes" preserve="1" type="vertTitleAndTx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4"/>
          <p:cNvSpPr/>
          <p:nvPr/>
        </p:nvSpPr>
        <p:spPr>
          <a:xfrm rot="0">
            <a:off x="1004478" y="0"/>
            <a:ext cx="10372316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" name="Rectangle 15"/>
          <p:cNvSpPr/>
          <p:nvPr/>
        </p:nvSpPr>
        <p:spPr>
          <a:xfrm rot="0">
            <a:off x="1137732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4" name="TextBox 8"/>
          <p:cNvSpPr txBox="1"/>
          <p:nvPr/>
        </p:nvSpPr>
        <p:spPr>
          <a:xfrm rot="5400000">
            <a:off x="10337141" y="416061"/>
            <a:ext cx="415636" cy="369332"/>
          </a:xfrm>
          <a:prstGeom prst="rect">
            <a:avLst/>
          </a:prstGeom>
          <a:noFill/>
        </p:spPr>
        <p:txBody>
          <a:bodyPr rtlCol="0" vert="horz" wrap="square">
            <a:spAutoFit/>
          </a:bodyPr>
          <a:lstStyle/>
          <a:p>
            <a:pPr algn="r"/>
            <a:r>
              <a:rPr dirty="0" lang="en-US" sz="1800">
                <a:solidFill>
                  <a:schemeClr val="accent6"/>
                </a:solidFill>
                <a:latin typeface="Wingdings 3"/>
              </a:rPr>
              <a:t>z</a:t>
            </a:r>
            <a:endParaRPr dirty="0" lang="en-US" sz="1800">
              <a:solidFill>
                <a:schemeClr val="accent6"/>
              </a:solidFill>
              <a:latin typeface="Wingdings 3"/>
            </a:endParaRPr>
          </a:p>
        </p:txBody>
      </p:sp>
      <p:sp>
        <p:nvSpPr>
          <p:cNvPr id="5" name="Vertical Title 1"/>
          <p:cNvSpPr>
            <a:spLocks noGrp="true"/>
          </p:cNvSpPr>
          <p:nvPr>
            <p:ph type="title"/>
          </p:nvPr>
        </p:nvSpPr>
        <p:spPr>
          <a:xfrm rot="0">
            <a:off x="9239380" y="805818"/>
            <a:ext cx="1326519" cy="5244126"/>
          </a:xfrm>
          <a:prstGeom prst="rect">
            <a:avLst/>
          </a:prstGeom>
        </p:spPr>
        <p:txBody>
          <a:bodyPr rtlCol="0" vert="horz"/>
          <a:lstStyle>
            <a:lvl1pPr algn="l" lvl="0"/>
          </a:lstStyle>
          <a:p>
            <a:pPr/>
            <a:r>
              <a:rPr dirty="0" lang="en-US"/>
              <a:t>Click to edit Master title style</a:t>
            </a:r>
            <a:endParaRPr dirty="0" lang="en-US"/>
          </a:p>
        </p:txBody>
      </p:sp>
      <p:sp>
        <p:nvSpPr>
          <p:cNvPr id="6" name="Vertical Text Placeholder 2"/>
          <p:cNvSpPr>
            <a:spLocks noGrp="true"/>
          </p:cNvSpPr>
          <p:nvPr>
            <p:ph idx="1" type="body"/>
          </p:nvPr>
        </p:nvSpPr>
        <p:spPr>
          <a:xfrm rot="0">
            <a:off x="2608751" y="970410"/>
            <a:ext cx="6466902" cy="5079534"/>
          </a:xfrm>
          <a:prstGeom prst="rect">
            <a:avLst/>
          </a:prstGeom>
        </p:spPr>
        <p:txBody>
          <a:bodyPr rtlCol="0" vert="horz"/>
          <a:lstStyle/>
          <a:p>
            <a:pPr lvl="0"/>
            <a:r>
              <a:rPr dirty="0" lang="en-US"/>
              <a:t>Click to edit Master text styles</a:t>
            </a:r>
          </a:p>
          <a:p>
            <a:pPr lvl="1"/>
            <a:r>
              <a:rPr dirty="0" lang="en-US"/>
              <a:t>Second level</a:t>
            </a:r>
          </a:p>
          <a:p>
            <a:pPr lvl="2"/>
            <a:r>
              <a:rPr dirty="0" lang="en-US"/>
              <a:t>Third level</a:t>
            </a:r>
          </a:p>
          <a:p>
            <a:pPr lvl="3"/>
            <a:r>
              <a:rPr dirty="0" lang="en-US"/>
              <a:t>Fourth level</a:t>
            </a:r>
          </a:p>
          <a:p>
            <a:pPr lvl="4"/>
            <a:r>
              <a:rPr dirty="0" lang="en-US"/>
              <a:t>Fifth level</a:t>
            </a:r>
            <a:endParaRPr dirty="0" lang="en-US"/>
          </a:p>
        </p:txBody>
      </p:sp>
      <p:sp>
        <p:nvSpPr>
          <p:cNvPr id="7" name="Date Placeholder 3"/>
          <p:cNvSpPr>
            <a:spLocks noGrp="true"/>
          </p:cNvSpPr>
          <p:nvPr>
            <p:ph idx="10" sz="half" type="dt"/>
          </p:nvPr>
        </p:nvSpPr>
        <p:spPr>
          <a:prstGeom prst="rect">
            <a:avLst/>
          </a:prstGeom>
        </p:spPr>
        <p:txBody>
          <a:bodyPr rtlCol="0"/>
          <a:lstStyle/>
          <a:p>
            <a:pPr/>
            <a:fld id="{1E5DACF4-4643-4C10-85C6-FA97574E0526}" type="datetime1">
              <a:t>4/7/2020</a:t>
            </a:fld>
            <a:endParaRPr dirty="0" lang="en-US"/>
          </a:p>
        </p:txBody>
      </p:sp>
      <p:sp>
        <p:nvSpPr>
          <p:cNvPr id="8" name="Footer Placeholder 4"/>
          <p:cNvSpPr>
            <a:spLocks noGrp="true"/>
          </p:cNvSpPr>
          <p:nvPr>
            <p:ph idx="11" sz="quarter" type="ftr"/>
          </p:nvPr>
        </p:nvSpPr>
        <p:spPr>
          <a:prstGeom prst="rect">
            <a:avLst/>
          </a:prstGeom>
        </p:spPr>
        <p:txBody>
          <a:bodyPr rtlCol="0"/>
          <a:lstStyle/>
          <a:p>
            <a:pPr/>
            <a:r>
              <a:rPr dirty="0" lang="en-US"/>
              <a:t>              </a:t>
            </a:r>
            <a:endParaRPr dirty="0" lang="en-US"/>
          </a:p>
        </p:txBody>
      </p:sp>
      <p:sp>
        <p:nvSpPr>
          <p:cNvPr id="9" name="Slide Number Placeholder 5"/>
          <p:cNvSpPr>
            <a:spLocks noGrp="true"/>
          </p:cNvSpPr>
          <p:nvPr>
            <p:ph idx="12" sz="quarter" type="sldNum"/>
          </p:nvPr>
        </p:nvSpPr>
        <p:spPr>
          <a:prstGeom prst="rect">
            <a:avLst/>
          </a:prstGeom>
        </p:spPr>
        <p:txBody>
          <a:bodyPr rtlCol="0"/>
          <a:lstStyle/>
          <a:p>
            <a:pPr/>
            <a:fld id="{08C87AA2-FF9C-4DED-A41A-ABDCA4613A6D}" type="slidenum"/>
            <a:endParaRPr dirty="0"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c="http://schemas.openxmlformats.org/drawingml/2006/chart" xmlns:cs="http://schemas.microsoft.com/office/drawing/2012/chartStyle" xmlns:ns1="http://schemas.openxmlformats.org/officeDocument/2006/extended-properties" xmlns:p="http://schemas.openxmlformats.org/presentationml/2006/main" xmlns:r="http://schemas.openxmlformats.org/officeDocument/2006/relationships" xmlns:vt="http://schemas.openxmlformats.org/officeDocument/2006/docPropsVTypes" preserve="1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8"/>
          <p:cNvSpPr/>
          <p:nvPr/>
        </p:nvSpPr>
        <p:spPr>
          <a:xfrm rot="0">
            <a:off x="1004478" y="0"/>
            <a:ext cx="10372316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" name="Rectangle 8"/>
          <p:cNvSpPr/>
          <p:nvPr/>
        </p:nvSpPr>
        <p:spPr>
          <a:xfrm rot="0">
            <a:off x="1137732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4" name="Title 1"/>
          <p:cNvSpPr>
            <a:spLocks noGrp="true"/>
          </p:cNvSpPr>
          <p:nvPr>
            <p:ph type="title"/>
          </p:nvPr>
        </p:nvSpPr>
        <p:spPr>
          <a:prstGeom prst="rect">
            <a:avLst/>
          </a:prstGeom>
        </p:spPr>
        <p:txBody>
          <a:bodyPr rtlCol="0"/>
          <a:lstStyle/>
          <a:p>
            <a:pPr/>
            <a:r>
              <a:rPr dirty="0" lang="en-US"/>
              <a:t>Click to edit Master title style</a:t>
            </a:r>
            <a:endParaRPr dirty="0" lang="en-US"/>
          </a:p>
        </p:txBody>
      </p:sp>
      <p:sp>
        <p:nvSpPr>
          <p:cNvPr id="5" name="Content Placeholder 2"/>
          <p:cNvSpPr>
            <a:spLocks noGrp="true"/>
          </p:cNvSpPr>
          <p:nvPr>
            <p:ph idx="1"/>
          </p:nvPr>
        </p:nvSpPr>
        <p:spPr>
          <a:prstGeom prst="rect">
            <a:avLst/>
          </a:prstGeom>
        </p:spPr>
        <p:txBody>
          <a:bodyPr anchor="ctr" rtlCol="0" vert="horz"/>
          <a:lstStyle/>
          <a:p>
            <a:pPr lvl="0"/>
            <a:r>
              <a:rPr dirty="0" lang="en-US"/>
              <a:t>Click to edit Master text styles</a:t>
            </a:r>
          </a:p>
          <a:p>
            <a:pPr lvl="1"/>
            <a:r>
              <a:rPr dirty="0" lang="en-US"/>
              <a:t>Second level</a:t>
            </a:r>
          </a:p>
          <a:p>
            <a:pPr lvl="2"/>
            <a:r>
              <a:rPr dirty="0" lang="en-US"/>
              <a:t>Third level</a:t>
            </a:r>
          </a:p>
          <a:p>
            <a:pPr lvl="3"/>
            <a:r>
              <a:rPr dirty="0" lang="en-US"/>
              <a:t>Fourth level</a:t>
            </a:r>
          </a:p>
          <a:p>
            <a:pPr lvl="4"/>
            <a:r>
              <a:rPr dirty="0" lang="en-US"/>
              <a:t>Fifth level</a:t>
            </a:r>
            <a:endParaRPr dirty="0" lang="en-US"/>
          </a:p>
        </p:txBody>
      </p:sp>
      <p:sp>
        <p:nvSpPr>
          <p:cNvPr id="6" name="Date Placeholder 3"/>
          <p:cNvSpPr>
            <a:spLocks noGrp="true"/>
          </p:cNvSpPr>
          <p:nvPr>
            <p:ph idx="10" sz="half" type="dt"/>
          </p:nvPr>
        </p:nvSpPr>
        <p:spPr>
          <a:prstGeom prst="rect">
            <a:avLst/>
          </a:prstGeom>
        </p:spPr>
        <p:txBody>
          <a:bodyPr rtlCol="0"/>
          <a:lstStyle/>
          <a:p>
            <a:pPr/>
            <a:fld id="{A4E0D919-78EB-4855-8F0A-0E08513EDE22}" type="datetime1">
              <a:t>4/7/2020</a:t>
            </a:fld>
            <a:endParaRPr dirty="0" lang="en-US"/>
          </a:p>
        </p:txBody>
      </p:sp>
      <p:sp>
        <p:nvSpPr>
          <p:cNvPr id="7" name="Footer Placeholder 4"/>
          <p:cNvSpPr>
            <a:spLocks noGrp="true"/>
          </p:cNvSpPr>
          <p:nvPr>
            <p:ph idx="11" sz="quarter" type="ftr"/>
          </p:nvPr>
        </p:nvSpPr>
        <p:spPr>
          <a:prstGeom prst="rect">
            <a:avLst/>
          </a:prstGeom>
        </p:spPr>
        <p:txBody>
          <a:bodyPr rtlCol="0"/>
          <a:lstStyle/>
          <a:p>
            <a:pPr/>
            <a:r>
              <a:rPr dirty="0" lang="en-US"/>
              <a:t>              </a:t>
            </a:r>
            <a:endParaRPr dirty="0" lang="en-US"/>
          </a:p>
        </p:txBody>
      </p:sp>
      <p:sp>
        <p:nvSpPr>
          <p:cNvPr id="8" name="Slide Number Placeholder 5"/>
          <p:cNvSpPr>
            <a:spLocks noGrp="true"/>
          </p:cNvSpPr>
          <p:nvPr>
            <p:ph idx="12" sz="quarter" type="sldNum"/>
          </p:nvPr>
        </p:nvSpPr>
        <p:spPr>
          <a:prstGeom prst="rect">
            <a:avLst/>
          </a:prstGeom>
        </p:spPr>
        <p:txBody>
          <a:bodyPr rtlCol="0"/>
          <a:lstStyle/>
          <a:p>
            <a:pPr/>
            <a:fld id="{05FA3FD2-1726-41B5-B52F-0FC8539A8994}" type="slidenum"/>
            <a:endParaRPr dirty="0" lang="en-US"/>
          </a:p>
        </p:txBody>
      </p:sp>
      <p:sp>
        <p:nvSpPr>
          <p:cNvPr id="9" name="TextBox 6"/>
          <p:cNvSpPr txBox="1"/>
          <p:nvPr/>
        </p:nvSpPr>
        <p:spPr>
          <a:xfrm rot="0">
            <a:off x="2194942" y="641224"/>
            <a:ext cx="415636" cy="369332"/>
          </a:xfrm>
          <a:prstGeom prst="rect">
            <a:avLst/>
          </a:prstGeom>
          <a:noFill/>
        </p:spPr>
        <p:txBody>
          <a:bodyPr rtlCol="0" vert="horz" wrap="square">
            <a:spAutoFit/>
          </a:bodyPr>
          <a:lstStyle/>
          <a:p>
            <a:pPr algn="r"/>
            <a:r>
              <a:rPr dirty="0" lang="en-US" sz="1800">
                <a:solidFill>
                  <a:schemeClr val="accent6"/>
                </a:solidFill>
                <a:latin typeface="Wingdings 3"/>
              </a:rPr>
              <a:t>z</a:t>
            </a:r>
            <a:endParaRPr dirty="0" lang="en-US" sz="1800">
              <a:solidFill>
                <a:schemeClr val="accent6"/>
              </a:solidFill>
              <a:latin typeface="Wingdings 3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c="http://schemas.openxmlformats.org/drawingml/2006/chart" xmlns:cs="http://schemas.microsoft.com/office/drawing/2012/chartStyle" xmlns:ns1="http://schemas.openxmlformats.org/officeDocument/2006/extended-properties" xmlns:p="http://schemas.openxmlformats.org/presentationml/2006/main" xmlns:r="http://schemas.openxmlformats.org/officeDocument/2006/relationships" xmlns:vt="http://schemas.openxmlformats.org/officeDocument/2006/docPropsVTypes" preserve="1" type="secHead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3"/>
          <p:cNvSpPr/>
          <p:nvPr/>
        </p:nvSpPr>
        <p:spPr>
          <a:xfrm rot="0">
            <a:off x="1004478" y="0"/>
            <a:ext cx="10372316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" name="Rectangle 24"/>
          <p:cNvSpPr/>
          <p:nvPr/>
        </p:nvSpPr>
        <p:spPr>
          <a:xfrm rot="0">
            <a:off x="1137732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4" name="TextBox 10"/>
          <p:cNvSpPr txBox="1"/>
          <p:nvPr/>
        </p:nvSpPr>
        <p:spPr>
          <a:xfrm rot="0">
            <a:off x="2191843" y="2962586"/>
            <a:ext cx="415636" cy="369332"/>
          </a:xfrm>
          <a:prstGeom prst="rect">
            <a:avLst/>
          </a:prstGeom>
          <a:noFill/>
        </p:spPr>
        <p:txBody>
          <a:bodyPr rtlCol="0" vert="horz" wrap="square">
            <a:spAutoFit/>
          </a:bodyPr>
          <a:lstStyle/>
          <a:p>
            <a:pPr algn="r"/>
            <a:r>
              <a:rPr dirty="0" lang="en-US" sz="1800">
                <a:solidFill>
                  <a:schemeClr val="accent6"/>
                </a:solidFill>
                <a:latin typeface="Wingdings 3"/>
              </a:rPr>
              <a:t>z</a:t>
            </a:r>
            <a:endParaRPr dirty="0" lang="en-US" sz="1800">
              <a:solidFill>
                <a:schemeClr val="accent6"/>
              </a:solidFill>
              <a:latin typeface="Wingdings 3"/>
            </a:endParaRPr>
          </a:p>
        </p:txBody>
      </p:sp>
      <p:sp>
        <p:nvSpPr>
          <p:cNvPr id="5" name="Title 1"/>
          <p:cNvSpPr>
            <a:spLocks noGrp="true"/>
          </p:cNvSpPr>
          <p:nvPr>
            <p:ph type="title"/>
          </p:nvPr>
        </p:nvSpPr>
        <p:spPr>
          <a:xfrm rot="0">
            <a:off x="2609873" y="3147253"/>
            <a:ext cx="7956560" cy="1424746"/>
          </a:xfrm>
          <a:prstGeom prst="rect">
            <a:avLst/>
          </a:prstGeom>
        </p:spPr>
        <p:txBody>
          <a:bodyPr anchor="t" rtlCol="0" vert="horz">
            <a:normAutofit/>
          </a:bodyPr>
          <a:lstStyle>
            <a:lvl1pPr algn="r" lvl="0">
              <a:defRPr dirty="0" lang="en-US" sz="3200"/>
            </a:lvl1pPr>
          </a:lstStyle>
          <a:p>
            <a:pPr/>
            <a:r>
              <a:rPr dirty="0" lang="en-US"/>
              <a:t>Click to edit Master title style</a:t>
            </a:r>
            <a:endParaRPr dirty="0" lang="en-US"/>
          </a:p>
        </p:txBody>
      </p:sp>
      <p:sp>
        <p:nvSpPr>
          <p:cNvPr id="6" name="Text Placeholder 2"/>
          <p:cNvSpPr>
            <a:spLocks noGrp="true"/>
          </p:cNvSpPr>
          <p:nvPr>
            <p:ph idx="1" type="body"/>
          </p:nvPr>
        </p:nvSpPr>
        <p:spPr>
          <a:xfrm rot="0">
            <a:off x="2773967" y="2268786"/>
            <a:ext cx="7791931" cy="878468"/>
          </a:xfrm>
          <a:prstGeom prst="rect">
            <a:avLst/>
          </a:prstGeom>
        </p:spPr>
        <p:txBody>
          <a:bodyPr anchor="b" rtlCol="0" tIns="0" vert="horz">
            <a:normAutofit/>
          </a:bodyPr>
          <a:lstStyle>
            <a:lvl1pPr algn="r" indent="0" lvl="0" marL="0">
              <a:buNone/>
              <a:defRPr dirty="0" lang="en-US" sz="1800">
                <a:solidFill>
                  <a:schemeClr val="tx1"/>
                </a:solidFill>
              </a:defRPr>
            </a:lvl1pPr>
            <a:lvl2pPr indent="0" lvl="1" marL="457200">
              <a:buNone/>
              <a:defRPr dirty="0" lang="en-US" sz="1800">
                <a:solidFill>
                  <a:schemeClr val="tx1">
                    <a:tint val="75000"/>
                  </a:schemeClr>
                </a:solidFill>
              </a:defRPr>
            </a:lvl2pPr>
            <a:lvl3pPr indent="0" lvl="2" marL="914400">
              <a:buNone/>
              <a:defRPr dirty="0" lang="en-US" sz="1800">
                <a:solidFill>
                  <a:schemeClr val="tx1">
                    <a:tint val="75000"/>
                  </a:schemeClr>
                </a:solidFill>
              </a:defRPr>
            </a:lvl3pPr>
            <a:lvl4pPr indent="0" lvl="3" marL="1371600">
              <a:buNone/>
              <a:defRPr dirty="0" lang="en-US" sz="1600">
                <a:solidFill>
                  <a:schemeClr val="tx1">
                    <a:tint val="75000"/>
                  </a:schemeClr>
                </a:solidFill>
              </a:defRPr>
            </a:lvl4pPr>
            <a:lvl5pPr indent="0" lvl="4" marL="1828800">
              <a:buNone/>
              <a:defRPr dirty="0" lang="en-US" sz="1600">
                <a:solidFill>
                  <a:schemeClr val="tx1">
                    <a:tint val="75000"/>
                  </a:schemeClr>
                </a:solidFill>
              </a:defRPr>
            </a:lvl5pPr>
            <a:lvl6pPr indent="0" lvl="5" marL="2286000">
              <a:buNone/>
              <a:defRPr dirty="0" lang="en-US" sz="1600">
                <a:solidFill>
                  <a:schemeClr val="tx1">
                    <a:tint val="75000"/>
                  </a:schemeClr>
                </a:solidFill>
              </a:defRPr>
            </a:lvl6pPr>
            <a:lvl7pPr indent="0" lvl="6" marL="2743200">
              <a:buNone/>
              <a:defRPr dirty="0" lang="en-US" sz="1600">
                <a:solidFill>
                  <a:schemeClr val="tx1">
                    <a:tint val="75000"/>
                  </a:schemeClr>
                </a:solidFill>
              </a:defRPr>
            </a:lvl7pPr>
            <a:lvl8pPr indent="0" lvl="7" marL="3200400">
              <a:buNone/>
              <a:defRPr dirty="0" lang="en-US" sz="1600">
                <a:solidFill>
                  <a:schemeClr val="tx1">
                    <a:tint val="75000"/>
                  </a:schemeClr>
                </a:solidFill>
              </a:defRPr>
            </a:lvl8pPr>
            <a:lvl9pPr indent="0" lvl="8" marL="3657600">
              <a:buNone/>
              <a:defRPr dirty="0" lang="en-US"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dirty="0" lang="en-US"/>
              <a:t>Click to edit Master text styles</a:t>
            </a:r>
            <a:endParaRPr dirty="0" lang="en-US"/>
          </a:p>
        </p:txBody>
      </p:sp>
      <p:sp>
        <p:nvSpPr>
          <p:cNvPr id="7" name="Date Placeholder 3"/>
          <p:cNvSpPr>
            <a:spLocks noGrp="true"/>
          </p:cNvSpPr>
          <p:nvPr>
            <p:ph idx="10" sz="half" type="dt"/>
          </p:nvPr>
        </p:nvSpPr>
        <p:spPr>
          <a:prstGeom prst="rect">
            <a:avLst/>
          </a:prstGeom>
        </p:spPr>
        <p:txBody>
          <a:bodyPr rtlCol="0"/>
          <a:lstStyle/>
          <a:p>
            <a:pPr/>
            <a:fld id="{32866B61-2B6C-4B6A-A062-9E6FE1E718CC}" type="datetime1">
              <a:t>4/7/2020</a:t>
            </a:fld>
            <a:endParaRPr dirty="0" lang="en-US"/>
          </a:p>
        </p:txBody>
      </p:sp>
      <p:sp>
        <p:nvSpPr>
          <p:cNvPr id="8" name="Footer Placeholder 4"/>
          <p:cNvSpPr>
            <a:spLocks noGrp="true"/>
          </p:cNvSpPr>
          <p:nvPr>
            <p:ph idx="11" sz="quarter" type="ftr"/>
          </p:nvPr>
        </p:nvSpPr>
        <p:spPr>
          <a:prstGeom prst="rect">
            <a:avLst/>
          </a:prstGeom>
        </p:spPr>
        <p:txBody>
          <a:bodyPr rtlCol="0"/>
          <a:lstStyle/>
          <a:p>
            <a:pPr/>
            <a:r>
              <a:rPr dirty="0" lang="en-US"/>
              <a:t>              </a:t>
            </a:r>
            <a:endParaRPr dirty="0" lang="en-US"/>
          </a:p>
        </p:txBody>
      </p:sp>
      <p:sp>
        <p:nvSpPr>
          <p:cNvPr id="9" name="Slide Number Placeholder 5"/>
          <p:cNvSpPr>
            <a:spLocks noGrp="true"/>
          </p:cNvSpPr>
          <p:nvPr>
            <p:ph idx="12" sz="quarter" type="sldNum"/>
          </p:nvPr>
        </p:nvSpPr>
        <p:spPr>
          <a:prstGeom prst="rect">
            <a:avLst/>
          </a:prstGeom>
        </p:spPr>
        <p:txBody>
          <a:bodyPr rtlCol="0"/>
          <a:lstStyle/>
          <a:p>
            <a:pPr/>
            <a:fld id="{95236E6A-79EF-4EB6-BA53-E29D8BD51407}" type="slidenum"/>
            <a:endParaRPr dirty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c="http://schemas.openxmlformats.org/drawingml/2006/chart" xmlns:cs="http://schemas.microsoft.com/office/drawing/2012/chartStyle" xmlns:ns1="http://schemas.openxmlformats.org/officeDocument/2006/extended-properties" xmlns:p="http://schemas.openxmlformats.org/presentationml/2006/main" xmlns:r="http://schemas.openxmlformats.org/officeDocument/2006/relationships" xmlns:vt="http://schemas.openxmlformats.org/officeDocument/2006/docPropsVTypes" preserve="1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5"/>
          <p:cNvSpPr/>
          <p:nvPr/>
        </p:nvSpPr>
        <p:spPr>
          <a:xfrm rot="0">
            <a:off x="1004478" y="0"/>
            <a:ext cx="10372316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" name="Rectangle 26"/>
          <p:cNvSpPr/>
          <p:nvPr/>
        </p:nvSpPr>
        <p:spPr>
          <a:xfrm rot="0">
            <a:off x="1137732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4" name="Title 1"/>
          <p:cNvSpPr>
            <a:spLocks noGrp="true"/>
          </p:cNvSpPr>
          <p:nvPr>
            <p:ph type="title"/>
          </p:nvPr>
        </p:nvSpPr>
        <p:spPr>
          <a:xfrm rot="0">
            <a:off x="2609873" y="805816"/>
            <a:ext cx="7950984" cy="1081705"/>
          </a:xfrm>
          <a:prstGeom prst="rect">
            <a:avLst/>
          </a:prstGeom>
        </p:spPr>
        <p:txBody>
          <a:bodyPr rtlCol="0"/>
          <a:lstStyle/>
          <a:p>
            <a:pPr/>
            <a:r>
              <a:rPr dirty="0" lang="en-US"/>
              <a:t>Click to edit Master title style</a:t>
            </a:r>
            <a:endParaRPr dirty="0" lang="en-US"/>
          </a:p>
        </p:txBody>
      </p:sp>
      <p:sp>
        <p:nvSpPr>
          <p:cNvPr id="5" name="Content Placeholder 2"/>
          <p:cNvSpPr>
            <a:spLocks noGrp="true"/>
          </p:cNvSpPr>
          <p:nvPr>
            <p:ph idx="1"/>
          </p:nvPr>
        </p:nvSpPr>
        <p:spPr>
          <a:xfrm rot="0">
            <a:off x="2605373" y="2052116"/>
            <a:ext cx="3891959" cy="3997828"/>
          </a:xfrm>
          <a:prstGeom prst="rect">
            <a:avLst/>
          </a:prstGeom>
        </p:spPr>
        <p:txBody>
          <a:bodyPr rtlCol="0"/>
          <a:lstStyle/>
          <a:p>
            <a:pPr lvl="0"/>
            <a:r>
              <a:rPr dirty="0" lang="en-US"/>
              <a:t>Click to edit Master text styles</a:t>
            </a:r>
          </a:p>
          <a:p>
            <a:pPr lvl="1"/>
            <a:r>
              <a:rPr dirty="0" lang="en-US"/>
              <a:t>Second level</a:t>
            </a:r>
          </a:p>
          <a:p>
            <a:pPr lvl="2"/>
            <a:r>
              <a:rPr dirty="0" lang="en-US"/>
              <a:t>Third level</a:t>
            </a:r>
          </a:p>
          <a:p>
            <a:pPr lvl="3"/>
            <a:r>
              <a:rPr dirty="0" lang="en-US"/>
              <a:t>Fourth level</a:t>
            </a:r>
          </a:p>
          <a:p>
            <a:pPr lvl="4"/>
            <a:r>
              <a:rPr dirty="0" lang="en-US"/>
              <a:t>Fifth level</a:t>
            </a:r>
            <a:endParaRPr dirty="0" lang="en-US"/>
          </a:p>
        </p:txBody>
      </p:sp>
      <p:sp>
        <p:nvSpPr>
          <p:cNvPr id="6" name="Content Placeholder 3"/>
          <p:cNvSpPr>
            <a:spLocks noGrp="true"/>
          </p:cNvSpPr>
          <p:nvPr>
            <p:ph idx="2"/>
          </p:nvPr>
        </p:nvSpPr>
        <p:spPr>
          <a:xfrm rot="0">
            <a:off x="6666636" y="2052114"/>
            <a:ext cx="3894222" cy="3997829"/>
          </a:xfrm>
          <a:prstGeom prst="rect">
            <a:avLst/>
          </a:prstGeom>
        </p:spPr>
        <p:txBody>
          <a:bodyPr rtlCol="0"/>
          <a:lstStyle/>
          <a:p>
            <a:pPr lvl="0"/>
            <a:r>
              <a:rPr dirty="0" lang="en-US"/>
              <a:t>Click to edit Master text styles</a:t>
            </a:r>
          </a:p>
          <a:p>
            <a:pPr lvl="1"/>
            <a:r>
              <a:rPr dirty="0" lang="en-US"/>
              <a:t>Second level</a:t>
            </a:r>
          </a:p>
          <a:p>
            <a:pPr lvl="2"/>
            <a:r>
              <a:rPr dirty="0" lang="en-US"/>
              <a:t>Third level</a:t>
            </a:r>
          </a:p>
          <a:p>
            <a:pPr lvl="3"/>
            <a:r>
              <a:rPr dirty="0" lang="en-US"/>
              <a:t>Fourth level</a:t>
            </a:r>
          </a:p>
          <a:p>
            <a:pPr lvl="4"/>
            <a:r>
              <a:rPr dirty="0" lang="en-US"/>
              <a:t>Fifth level</a:t>
            </a:r>
            <a:endParaRPr dirty="0" lang="en-US"/>
          </a:p>
        </p:txBody>
      </p:sp>
      <p:sp>
        <p:nvSpPr>
          <p:cNvPr id="7" name="Date Placeholder 4"/>
          <p:cNvSpPr>
            <a:spLocks noGrp="true"/>
          </p:cNvSpPr>
          <p:nvPr>
            <p:ph idx="10" sz="half" type="dt"/>
          </p:nvPr>
        </p:nvSpPr>
        <p:spPr>
          <a:prstGeom prst="rect">
            <a:avLst/>
          </a:prstGeom>
        </p:spPr>
        <p:txBody>
          <a:bodyPr rtlCol="0"/>
          <a:lstStyle/>
          <a:p>
            <a:pPr/>
            <a:fld id="{872C1C00-A491-4F28-832C-437E57D6A086}" type="datetime1">
              <a:t>4/7/2020</a:t>
            </a:fld>
            <a:endParaRPr dirty="0" lang="en-US"/>
          </a:p>
        </p:txBody>
      </p:sp>
      <p:sp>
        <p:nvSpPr>
          <p:cNvPr id="8" name="Footer Placeholder 5"/>
          <p:cNvSpPr>
            <a:spLocks noGrp="true"/>
          </p:cNvSpPr>
          <p:nvPr>
            <p:ph idx="11" sz="quarter" type="ftr"/>
          </p:nvPr>
        </p:nvSpPr>
        <p:spPr>
          <a:prstGeom prst="rect">
            <a:avLst/>
          </a:prstGeom>
        </p:spPr>
        <p:txBody>
          <a:bodyPr rtlCol="0"/>
          <a:lstStyle/>
          <a:p>
            <a:pPr/>
            <a:r>
              <a:rPr dirty="0" lang="en-US"/>
              <a:t>              </a:t>
            </a:r>
            <a:endParaRPr dirty="0" lang="en-US"/>
          </a:p>
        </p:txBody>
      </p:sp>
      <p:sp>
        <p:nvSpPr>
          <p:cNvPr id="9" name="Slide Number Placeholder 6"/>
          <p:cNvSpPr>
            <a:spLocks noGrp="true"/>
          </p:cNvSpPr>
          <p:nvPr>
            <p:ph idx="12" sz="quarter" type="sldNum"/>
          </p:nvPr>
        </p:nvSpPr>
        <p:spPr>
          <a:prstGeom prst="rect">
            <a:avLst/>
          </a:prstGeom>
        </p:spPr>
        <p:txBody>
          <a:bodyPr rtlCol="0"/>
          <a:lstStyle/>
          <a:p>
            <a:pPr/>
            <a:fld id="{C3C114AD-D6D2-4676-94D0-F50EAF0492AA}" type="slidenum"/>
            <a:endParaRPr dirty="0" lang="en-US"/>
          </a:p>
        </p:txBody>
      </p:sp>
      <p:sp>
        <p:nvSpPr>
          <p:cNvPr id="10" name="TextBox 9"/>
          <p:cNvSpPr txBox="1"/>
          <p:nvPr/>
        </p:nvSpPr>
        <p:spPr>
          <a:xfrm rot="0">
            <a:off x="2196172" y="641223"/>
            <a:ext cx="415636" cy="369332"/>
          </a:xfrm>
          <a:prstGeom prst="rect">
            <a:avLst/>
          </a:prstGeom>
          <a:noFill/>
        </p:spPr>
        <p:txBody>
          <a:bodyPr rtlCol="0" vert="horz" wrap="square">
            <a:spAutoFit/>
          </a:bodyPr>
          <a:lstStyle/>
          <a:p>
            <a:pPr algn="r"/>
            <a:r>
              <a:rPr dirty="0" lang="en-US" sz="1800">
                <a:solidFill>
                  <a:schemeClr val="accent6"/>
                </a:solidFill>
                <a:latin typeface="Wingdings 3"/>
              </a:rPr>
              <a:t>z</a:t>
            </a:r>
            <a:endParaRPr dirty="0" lang="en-US" sz="1800">
              <a:solidFill>
                <a:schemeClr val="accent6"/>
              </a:solidFill>
              <a:latin typeface="Wingdings 3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c="http://schemas.openxmlformats.org/drawingml/2006/chart" xmlns:cs="http://schemas.microsoft.com/office/drawing/2012/chartStyle" xmlns:ns1="http://schemas.openxmlformats.org/officeDocument/2006/extended-properties" xmlns:p="http://schemas.openxmlformats.org/presentationml/2006/main" xmlns:r="http://schemas.openxmlformats.org/officeDocument/2006/relationships" xmlns:vt="http://schemas.openxmlformats.org/officeDocument/2006/docPropsVTypes" preserve="1" type="twoTxTwoObj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9"/>
          <p:cNvSpPr/>
          <p:nvPr/>
        </p:nvSpPr>
        <p:spPr>
          <a:xfrm rot="0">
            <a:off x="1004478" y="0"/>
            <a:ext cx="10372316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" name="Rectangle 20"/>
          <p:cNvSpPr/>
          <p:nvPr/>
        </p:nvSpPr>
        <p:spPr>
          <a:xfrm rot="0">
            <a:off x="1137732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4" name="TextBox 11"/>
          <p:cNvSpPr txBox="1"/>
          <p:nvPr/>
        </p:nvSpPr>
        <p:spPr>
          <a:xfrm rot="0">
            <a:off x="2193649" y="636424"/>
            <a:ext cx="415636" cy="369332"/>
          </a:xfrm>
          <a:prstGeom prst="rect">
            <a:avLst/>
          </a:prstGeom>
          <a:noFill/>
        </p:spPr>
        <p:txBody>
          <a:bodyPr rtlCol="0" vert="horz" wrap="square">
            <a:spAutoFit/>
          </a:bodyPr>
          <a:lstStyle/>
          <a:p>
            <a:pPr algn="r"/>
            <a:r>
              <a:rPr dirty="0" lang="en-US" sz="1800">
                <a:solidFill>
                  <a:schemeClr val="accent6"/>
                </a:solidFill>
                <a:latin typeface="Wingdings 3"/>
              </a:rPr>
              <a:t>z</a:t>
            </a:r>
            <a:endParaRPr dirty="0" lang="en-US" sz="1800">
              <a:solidFill>
                <a:schemeClr val="accent6"/>
              </a:solidFill>
              <a:latin typeface="Wingdings 3"/>
            </a:endParaRPr>
          </a:p>
        </p:txBody>
      </p:sp>
      <p:sp>
        <p:nvSpPr>
          <p:cNvPr id="5" name="Title 1"/>
          <p:cNvSpPr>
            <a:spLocks noGrp="true"/>
          </p:cNvSpPr>
          <p:nvPr>
            <p:ph type="title"/>
          </p:nvPr>
        </p:nvSpPr>
        <p:spPr>
          <a:xfrm rot="0">
            <a:off x="2609873" y="805818"/>
            <a:ext cx="7956560" cy="1078348"/>
          </a:xfrm>
          <a:prstGeom prst="rect">
            <a:avLst/>
          </a:prstGeom>
        </p:spPr>
        <p:txBody>
          <a:bodyPr rtlCol="0"/>
          <a:lstStyle/>
          <a:p>
            <a:pPr/>
            <a:r>
              <a:rPr dirty="0" lang="en-US"/>
              <a:t>Click to edit Master title style</a:t>
            </a:r>
            <a:endParaRPr dirty="0" lang="en-US"/>
          </a:p>
        </p:txBody>
      </p:sp>
      <p:sp>
        <p:nvSpPr>
          <p:cNvPr id="6" name="Text Placeholder 2"/>
          <p:cNvSpPr>
            <a:spLocks noGrp="true"/>
          </p:cNvSpPr>
          <p:nvPr>
            <p:ph idx="1" type="body"/>
          </p:nvPr>
        </p:nvSpPr>
        <p:spPr>
          <a:xfrm rot="0">
            <a:off x="2609285" y="2052115"/>
            <a:ext cx="3896466" cy="713818"/>
          </a:xfrm>
          <a:prstGeom prst="rect">
            <a:avLst/>
          </a:prstGeom>
        </p:spPr>
        <p:txBody>
          <a:bodyPr anchor="b" rtlCol="0" vert="horz">
            <a:noAutofit/>
          </a:bodyPr>
          <a:lstStyle>
            <a:lvl1pPr algn="l" indent="0" lvl="0" marL="0">
              <a:lnSpc>
                <a:spcPct val="100000"/>
              </a:lnSpc>
              <a:buNone/>
              <a:defRPr b="0" baseline="0" cap="none" dirty="0" lang="en-US" sz="2200">
                <a:solidFill>
                  <a:schemeClr val="accent6"/>
                </a:solidFill>
                <a:latin typeface="+mn-lt"/>
              </a:defRPr>
            </a:lvl1pPr>
            <a:lvl2pPr indent="0" lvl="1" marL="457200">
              <a:buNone/>
              <a:defRPr b="1" dirty="0" lang="en-US" sz="2000">
                <a:latin typeface="+mn-lt"/>
              </a:defRPr>
            </a:lvl2pPr>
            <a:lvl3pPr indent="0" lvl="2" marL="914400">
              <a:buNone/>
              <a:defRPr b="1" dirty="0" lang="en-US" sz="1800">
                <a:latin typeface="+mn-lt"/>
              </a:defRPr>
            </a:lvl3pPr>
            <a:lvl4pPr indent="0" lvl="3" marL="1371600">
              <a:buNone/>
              <a:defRPr b="1" dirty="0" lang="en-US" sz="1600">
                <a:latin typeface="+mn-lt"/>
              </a:defRPr>
            </a:lvl4pPr>
            <a:lvl5pPr indent="0" lvl="4" marL="1828800">
              <a:buNone/>
              <a:defRPr b="1" dirty="0" lang="en-US" sz="1600">
                <a:latin typeface="+mn-lt"/>
              </a:defRPr>
            </a:lvl5pPr>
            <a:lvl6pPr indent="0" lvl="5" marL="2286000">
              <a:buNone/>
              <a:defRPr b="1" dirty="0" lang="en-US" sz="1600">
                <a:latin typeface="+mn-lt"/>
              </a:defRPr>
            </a:lvl6pPr>
            <a:lvl7pPr indent="0" lvl="6" marL="2743200">
              <a:buNone/>
              <a:defRPr b="1" dirty="0" lang="en-US" sz="1600">
                <a:latin typeface="+mn-lt"/>
              </a:defRPr>
            </a:lvl7pPr>
            <a:lvl8pPr indent="0" lvl="7" marL="3200400">
              <a:buNone/>
              <a:defRPr b="1" dirty="0" lang="en-US" sz="1600">
                <a:latin typeface="+mn-lt"/>
              </a:defRPr>
            </a:lvl8pPr>
            <a:lvl9pPr indent="0" lvl="8" marL="3657600">
              <a:buNone/>
              <a:defRPr b="1" dirty="0" lang="en-US" sz="1600">
                <a:latin typeface="+mn-lt"/>
              </a:defRPr>
            </a:lvl9pPr>
          </a:lstStyle>
          <a:p>
            <a:pPr lvl="0"/>
            <a:r>
              <a:rPr dirty="0" lang="en-US"/>
              <a:t>Click to edit Master text styles</a:t>
            </a:r>
            <a:endParaRPr dirty="0" lang="en-US"/>
          </a:p>
        </p:txBody>
      </p:sp>
      <p:sp>
        <p:nvSpPr>
          <p:cNvPr id="7" name="Content Placeholder 3"/>
          <p:cNvSpPr>
            <a:spLocks noGrp="true"/>
          </p:cNvSpPr>
          <p:nvPr>
            <p:ph idx="2"/>
          </p:nvPr>
        </p:nvSpPr>
        <p:spPr>
          <a:xfrm rot="0">
            <a:off x="2609285" y="2851331"/>
            <a:ext cx="3893622" cy="3071434"/>
          </a:xfrm>
          <a:prstGeom prst="rect">
            <a:avLst/>
          </a:prstGeom>
        </p:spPr>
        <p:txBody>
          <a:bodyPr rtlCol="0"/>
          <a:lstStyle/>
          <a:p>
            <a:pPr lvl="0"/>
            <a:r>
              <a:rPr dirty="0" lang="en-US"/>
              <a:t>Click to edit Master text styles</a:t>
            </a:r>
          </a:p>
          <a:p>
            <a:pPr lvl="1"/>
            <a:r>
              <a:rPr dirty="0" lang="en-US"/>
              <a:t>Second level</a:t>
            </a:r>
          </a:p>
          <a:p>
            <a:pPr lvl="2"/>
            <a:r>
              <a:rPr dirty="0" lang="en-US"/>
              <a:t>Third level</a:t>
            </a:r>
          </a:p>
          <a:p>
            <a:pPr lvl="3"/>
            <a:r>
              <a:rPr dirty="0" lang="en-US"/>
              <a:t>Fourth level</a:t>
            </a:r>
          </a:p>
          <a:p>
            <a:pPr lvl="4"/>
            <a:r>
              <a:rPr dirty="0" lang="en-US"/>
              <a:t>Fifth level</a:t>
            </a:r>
            <a:endParaRPr dirty="0" lang="en-US"/>
          </a:p>
        </p:txBody>
      </p:sp>
      <p:sp>
        <p:nvSpPr>
          <p:cNvPr id="8" name="Text Placeholder 4"/>
          <p:cNvSpPr>
            <a:spLocks noGrp="true"/>
          </p:cNvSpPr>
          <p:nvPr>
            <p:ph idx="3" type="body"/>
          </p:nvPr>
        </p:nvSpPr>
        <p:spPr>
          <a:xfrm rot="0">
            <a:off x="6666634" y="2052115"/>
            <a:ext cx="3899798" cy="713818"/>
          </a:xfrm>
          <a:prstGeom prst="rect">
            <a:avLst/>
          </a:prstGeom>
        </p:spPr>
        <p:txBody>
          <a:bodyPr anchor="b" rtlCol="0" vert="horz">
            <a:noAutofit/>
          </a:bodyPr>
          <a:lstStyle>
            <a:lvl1pPr algn="l" indent="0" lvl="0" marL="0">
              <a:lnSpc>
                <a:spcPct val="100000"/>
              </a:lnSpc>
              <a:buNone/>
              <a:defRPr b="0" baseline="0" cap="none" dirty="0" lang="en-US" sz="2200">
                <a:solidFill>
                  <a:schemeClr val="accent6"/>
                </a:solidFill>
                <a:latin typeface="+mn-lt"/>
              </a:defRPr>
            </a:lvl1pPr>
            <a:lvl2pPr indent="0" lvl="1" marL="457200">
              <a:buNone/>
              <a:defRPr b="1" dirty="0" lang="en-US" sz="2000">
                <a:latin typeface="+mn-lt"/>
              </a:defRPr>
            </a:lvl2pPr>
            <a:lvl3pPr indent="0" lvl="2" marL="914400">
              <a:buNone/>
              <a:defRPr b="1" dirty="0" lang="en-US" sz="1800">
                <a:latin typeface="+mn-lt"/>
              </a:defRPr>
            </a:lvl3pPr>
            <a:lvl4pPr indent="0" lvl="3" marL="1371600">
              <a:buNone/>
              <a:defRPr b="1" dirty="0" lang="en-US" sz="1600">
                <a:latin typeface="+mn-lt"/>
              </a:defRPr>
            </a:lvl4pPr>
            <a:lvl5pPr indent="0" lvl="4" marL="1828800">
              <a:buNone/>
              <a:defRPr b="1" dirty="0" lang="en-US" sz="1600">
                <a:latin typeface="+mn-lt"/>
              </a:defRPr>
            </a:lvl5pPr>
            <a:lvl6pPr indent="0" lvl="5" marL="2286000">
              <a:buNone/>
              <a:defRPr b="1" dirty="0" lang="en-US" sz="1600">
                <a:latin typeface="+mn-lt"/>
              </a:defRPr>
            </a:lvl6pPr>
            <a:lvl7pPr indent="0" lvl="6" marL="2743200">
              <a:buNone/>
              <a:defRPr b="1" dirty="0" lang="en-US" sz="1600">
                <a:latin typeface="+mn-lt"/>
              </a:defRPr>
            </a:lvl7pPr>
            <a:lvl8pPr indent="0" lvl="7" marL="3200400">
              <a:buNone/>
              <a:defRPr b="1" dirty="0" lang="en-US" sz="1600">
                <a:latin typeface="+mn-lt"/>
              </a:defRPr>
            </a:lvl8pPr>
            <a:lvl9pPr indent="0" lvl="8" marL="3657600">
              <a:buNone/>
              <a:defRPr b="1" dirty="0" lang="en-US" sz="1600">
                <a:latin typeface="+mn-lt"/>
              </a:defRPr>
            </a:lvl9pPr>
          </a:lstStyle>
          <a:p>
            <a:pPr lvl="0"/>
            <a:r>
              <a:rPr dirty="0" lang="en-US"/>
              <a:t>Click to edit Master text styles</a:t>
            </a:r>
            <a:endParaRPr dirty="0" lang="en-US"/>
          </a:p>
        </p:txBody>
      </p:sp>
      <p:sp>
        <p:nvSpPr>
          <p:cNvPr id="9" name="Content Placeholder 5"/>
          <p:cNvSpPr>
            <a:spLocks noGrp="true"/>
          </p:cNvSpPr>
          <p:nvPr>
            <p:ph idx="4"/>
          </p:nvPr>
        </p:nvSpPr>
        <p:spPr>
          <a:xfrm rot="0">
            <a:off x="6666634" y="2851331"/>
            <a:ext cx="3899798" cy="3071434"/>
          </a:xfrm>
          <a:prstGeom prst="rect">
            <a:avLst/>
          </a:prstGeom>
        </p:spPr>
        <p:txBody>
          <a:bodyPr rtlCol="0"/>
          <a:lstStyle/>
          <a:p>
            <a:pPr lvl="0"/>
            <a:r>
              <a:rPr dirty="0" lang="en-US"/>
              <a:t>Click to edit Master text styles</a:t>
            </a:r>
          </a:p>
          <a:p>
            <a:pPr lvl="1"/>
            <a:r>
              <a:rPr dirty="0" lang="en-US"/>
              <a:t>Second level</a:t>
            </a:r>
          </a:p>
          <a:p>
            <a:pPr lvl="2"/>
            <a:r>
              <a:rPr dirty="0" lang="en-US"/>
              <a:t>Third level</a:t>
            </a:r>
          </a:p>
          <a:p>
            <a:pPr lvl="3"/>
            <a:r>
              <a:rPr dirty="0" lang="en-US"/>
              <a:t>Fourth level</a:t>
            </a:r>
          </a:p>
          <a:p>
            <a:pPr lvl="4"/>
            <a:r>
              <a:rPr dirty="0" lang="en-US"/>
              <a:t>Fifth level</a:t>
            </a:r>
            <a:endParaRPr dirty="0" lang="en-US"/>
          </a:p>
        </p:txBody>
      </p:sp>
      <p:sp>
        <p:nvSpPr>
          <p:cNvPr id="10" name="Date Placeholder 6"/>
          <p:cNvSpPr>
            <a:spLocks noGrp="true"/>
          </p:cNvSpPr>
          <p:nvPr>
            <p:ph idx="10" sz="half" type="dt"/>
          </p:nvPr>
        </p:nvSpPr>
        <p:spPr>
          <a:prstGeom prst="rect">
            <a:avLst/>
          </a:prstGeom>
        </p:spPr>
        <p:txBody>
          <a:bodyPr rtlCol="0"/>
          <a:lstStyle/>
          <a:p>
            <a:pPr/>
            <a:fld id="{9798C006-E53A-476D-9014-044827B187E4}" type="datetime1">
              <a:t>4/7/2020</a:t>
            </a:fld>
            <a:endParaRPr dirty="0" lang="en-US"/>
          </a:p>
        </p:txBody>
      </p:sp>
      <p:sp>
        <p:nvSpPr>
          <p:cNvPr id="11" name="Footer Placeholder 7"/>
          <p:cNvSpPr>
            <a:spLocks noGrp="true"/>
          </p:cNvSpPr>
          <p:nvPr>
            <p:ph idx="11" sz="quarter" type="ftr"/>
          </p:nvPr>
        </p:nvSpPr>
        <p:spPr>
          <a:prstGeom prst="rect">
            <a:avLst/>
          </a:prstGeom>
        </p:spPr>
        <p:txBody>
          <a:bodyPr rtlCol="0"/>
          <a:lstStyle/>
          <a:p>
            <a:pPr/>
            <a:r>
              <a:rPr dirty="0" lang="en-US"/>
              <a:t>              </a:t>
            </a:r>
            <a:endParaRPr dirty="0" lang="en-US"/>
          </a:p>
        </p:txBody>
      </p:sp>
      <p:sp>
        <p:nvSpPr>
          <p:cNvPr id="12" name="Slide Number Placeholder 8"/>
          <p:cNvSpPr>
            <a:spLocks noGrp="true"/>
          </p:cNvSpPr>
          <p:nvPr>
            <p:ph idx="12" sz="quarter" type="sldNum"/>
          </p:nvPr>
        </p:nvSpPr>
        <p:spPr>
          <a:prstGeom prst="rect">
            <a:avLst/>
          </a:prstGeom>
        </p:spPr>
        <p:txBody>
          <a:bodyPr rtlCol="0"/>
          <a:lstStyle/>
          <a:p>
            <a:pPr/>
            <a:fld id="{3E35E55B-4198-4E89-AA50-F67E0005725E}" type="slidenum"/>
            <a:endParaRPr dirty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c="http://schemas.openxmlformats.org/drawingml/2006/chart" xmlns:cs="http://schemas.microsoft.com/office/drawing/2012/chartStyle" xmlns:ns1="http://schemas.openxmlformats.org/officeDocument/2006/extended-properties" xmlns:p="http://schemas.openxmlformats.org/presentationml/2006/main" xmlns:r="http://schemas.openxmlformats.org/officeDocument/2006/relationships" xmlns:vt="http://schemas.openxmlformats.org/officeDocument/2006/docPropsVTypes" preserve="1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2"/>
          <p:cNvSpPr/>
          <p:nvPr/>
        </p:nvSpPr>
        <p:spPr>
          <a:xfrm rot="0">
            <a:off x="1004478" y="0"/>
            <a:ext cx="10372316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" name="Rectangle 13"/>
          <p:cNvSpPr/>
          <p:nvPr/>
        </p:nvSpPr>
        <p:spPr>
          <a:xfrm rot="0">
            <a:off x="1137732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4" name="Title 1"/>
          <p:cNvSpPr>
            <a:spLocks noGrp="true"/>
          </p:cNvSpPr>
          <p:nvPr>
            <p:ph type="title"/>
          </p:nvPr>
        </p:nvSpPr>
        <p:spPr>
          <a:prstGeom prst="rect">
            <a:avLst/>
          </a:prstGeom>
        </p:spPr>
        <p:txBody>
          <a:bodyPr rtlCol="0"/>
          <a:lstStyle/>
          <a:p>
            <a:pPr/>
            <a:r>
              <a:rPr dirty="0" lang="en-US"/>
              <a:t>Click to edit Master title style</a:t>
            </a:r>
            <a:endParaRPr dirty="0" lang="en-US"/>
          </a:p>
        </p:txBody>
      </p:sp>
      <p:sp>
        <p:nvSpPr>
          <p:cNvPr id="5" name="Date Placeholder 2"/>
          <p:cNvSpPr>
            <a:spLocks noGrp="true"/>
          </p:cNvSpPr>
          <p:nvPr>
            <p:ph idx="10" sz="half" type="dt"/>
          </p:nvPr>
        </p:nvSpPr>
        <p:spPr>
          <a:prstGeom prst="rect">
            <a:avLst/>
          </a:prstGeom>
        </p:spPr>
        <p:txBody>
          <a:bodyPr rtlCol="0"/>
          <a:lstStyle/>
          <a:p>
            <a:pPr/>
            <a:fld id="{3C92EB5B-11FD-47E7-8612-EEA35F233F2C}" type="datetime1">
              <a:t>4/7/2020</a:t>
            </a:fld>
            <a:endParaRPr dirty="0" lang="en-US"/>
          </a:p>
        </p:txBody>
      </p:sp>
      <p:sp>
        <p:nvSpPr>
          <p:cNvPr id="6" name="Footer Placeholder 3"/>
          <p:cNvSpPr>
            <a:spLocks noGrp="true"/>
          </p:cNvSpPr>
          <p:nvPr>
            <p:ph idx="11" sz="quarter" type="ftr"/>
          </p:nvPr>
        </p:nvSpPr>
        <p:spPr>
          <a:prstGeom prst="rect">
            <a:avLst/>
          </a:prstGeom>
        </p:spPr>
        <p:txBody>
          <a:bodyPr rtlCol="0"/>
          <a:lstStyle/>
          <a:p>
            <a:pPr/>
            <a:r>
              <a:rPr dirty="0" lang="en-US"/>
              <a:t>              </a:t>
            </a:r>
            <a:endParaRPr dirty="0" lang="en-US"/>
          </a:p>
        </p:txBody>
      </p:sp>
      <p:sp>
        <p:nvSpPr>
          <p:cNvPr id="7" name="Slide Number Placeholder 4"/>
          <p:cNvSpPr>
            <a:spLocks noGrp="true"/>
          </p:cNvSpPr>
          <p:nvPr>
            <p:ph idx="12" sz="quarter" type="sldNum"/>
          </p:nvPr>
        </p:nvSpPr>
        <p:spPr>
          <a:prstGeom prst="rect">
            <a:avLst/>
          </a:prstGeom>
        </p:spPr>
        <p:txBody>
          <a:bodyPr rtlCol="0"/>
          <a:lstStyle/>
          <a:p>
            <a:pPr/>
            <a:fld id="{2D704E13-E23F-4051-8F04-D4F77967B6CD}" type="slidenum"/>
            <a:endParaRPr dirty="0" lang="en-US"/>
          </a:p>
        </p:txBody>
      </p:sp>
      <p:sp>
        <p:nvSpPr>
          <p:cNvPr id="8" name="TextBox 7"/>
          <p:cNvSpPr txBox="1"/>
          <p:nvPr/>
        </p:nvSpPr>
        <p:spPr>
          <a:xfrm rot="0">
            <a:off x="2196172" y="641225"/>
            <a:ext cx="415636" cy="369332"/>
          </a:xfrm>
          <a:prstGeom prst="rect">
            <a:avLst/>
          </a:prstGeom>
          <a:noFill/>
        </p:spPr>
        <p:txBody>
          <a:bodyPr rtlCol="0" vert="horz" wrap="square">
            <a:spAutoFit/>
          </a:bodyPr>
          <a:lstStyle/>
          <a:p>
            <a:pPr algn="r"/>
            <a:r>
              <a:rPr dirty="0" lang="en-US" sz="1800">
                <a:solidFill>
                  <a:schemeClr val="accent6"/>
                </a:solidFill>
                <a:latin typeface="Wingdings 3"/>
              </a:rPr>
              <a:t>z</a:t>
            </a:r>
            <a:endParaRPr dirty="0" lang="en-US" sz="1800">
              <a:solidFill>
                <a:schemeClr val="accent6"/>
              </a:solidFill>
              <a:latin typeface="Wingdings 3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c="http://schemas.openxmlformats.org/drawingml/2006/chart" xmlns:cs="http://schemas.microsoft.com/office/drawing/2012/chartStyle" xmlns:ns1="http://schemas.openxmlformats.org/officeDocument/2006/extended-properties" xmlns:p="http://schemas.openxmlformats.org/presentationml/2006/main" xmlns:r="http://schemas.openxmlformats.org/officeDocument/2006/relationships" xmlns:vt="http://schemas.openxmlformats.org/officeDocument/2006/docPropsVTypes" preserve="1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1"/>
          <p:cNvSpPr/>
          <p:nvPr/>
        </p:nvSpPr>
        <p:spPr>
          <a:xfrm rot="0">
            <a:off x="1004478" y="0"/>
            <a:ext cx="10372316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" name="Rectangle 12"/>
          <p:cNvSpPr/>
          <p:nvPr/>
        </p:nvSpPr>
        <p:spPr>
          <a:xfrm rot="0">
            <a:off x="1137732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4" name="Date Placeholder 1"/>
          <p:cNvSpPr>
            <a:spLocks noGrp="true"/>
          </p:cNvSpPr>
          <p:nvPr>
            <p:ph idx="10" sz="half" type="dt"/>
          </p:nvPr>
        </p:nvSpPr>
        <p:spPr>
          <a:prstGeom prst="rect">
            <a:avLst/>
          </a:prstGeom>
        </p:spPr>
        <p:txBody>
          <a:bodyPr rtlCol="0"/>
          <a:lstStyle/>
          <a:p>
            <a:pPr/>
            <a:fld id="{2D40E22B-6E1C-46F9-9DD1-E2044EC4A50A}" type="datetime1">
              <a:t>4/7/2020</a:t>
            </a:fld>
            <a:endParaRPr dirty="0" lang="en-US"/>
          </a:p>
        </p:txBody>
      </p:sp>
      <p:sp>
        <p:nvSpPr>
          <p:cNvPr id="5" name="Footer Placeholder 2"/>
          <p:cNvSpPr>
            <a:spLocks noGrp="true"/>
          </p:cNvSpPr>
          <p:nvPr>
            <p:ph idx="11" sz="quarter" type="ftr"/>
          </p:nvPr>
        </p:nvSpPr>
        <p:spPr>
          <a:prstGeom prst="rect">
            <a:avLst/>
          </a:prstGeom>
        </p:spPr>
        <p:txBody>
          <a:bodyPr rtlCol="0"/>
          <a:lstStyle/>
          <a:p>
            <a:pPr/>
            <a:r>
              <a:rPr dirty="0" lang="en-US"/>
              <a:t>              </a:t>
            </a:r>
            <a:endParaRPr dirty="0" lang="en-US"/>
          </a:p>
        </p:txBody>
      </p:sp>
      <p:sp>
        <p:nvSpPr>
          <p:cNvPr id="6" name="Slide Number Placeholder 3"/>
          <p:cNvSpPr>
            <a:spLocks noGrp="true"/>
          </p:cNvSpPr>
          <p:nvPr>
            <p:ph idx="12" sz="quarter" type="sldNum"/>
          </p:nvPr>
        </p:nvSpPr>
        <p:spPr>
          <a:prstGeom prst="rect">
            <a:avLst/>
          </a:prstGeom>
        </p:spPr>
        <p:txBody>
          <a:bodyPr rtlCol="0"/>
          <a:lstStyle/>
          <a:p>
            <a:pPr/>
            <a:fld id="{47E96AEF-3E90-48C4-B3B8-068616A6A8B0}" type="slidenum"/>
            <a:endParaRPr dirty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c="http://schemas.openxmlformats.org/drawingml/2006/chart" xmlns:cs="http://schemas.microsoft.com/office/drawing/2012/chartStyle" xmlns:ns1="http://schemas.openxmlformats.org/officeDocument/2006/extended-properties" xmlns:p="http://schemas.openxmlformats.org/presentationml/2006/main" xmlns:r="http://schemas.openxmlformats.org/officeDocument/2006/relationships" xmlns:vt="http://schemas.openxmlformats.org/officeDocument/2006/docPropsVTypes" preserve="1" type="objTx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4"/>
          <p:cNvSpPr/>
          <p:nvPr/>
        </p:nvSpPr>
        <p:spPr>
          <a:xfrm rot="0">
            <a:off x="1004478" y="0"/>
            <a:ext cx="10372316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" name="Rectangle 25"/>
          <p:cNvSpPr/>
          <p:nvPr/>
        </p:nvSpPr>
        <p:spPr>
          <a:xfrm rot="0">
            <a:off x="1137732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4" name="TextBox 9"/>
          <p:cNvSpPr txBox="1"/>
          <p:nvPr/>
        </p:nvSpPr>
        <p:spPr>
          <a:xfrm rot="0">
            <a:off x="1554154" y="1127549"/>
            <a:ext cx="415636" cy="369332"/>
          </a:xfrm>
          <a:prstGeom prst="rect">
            <a:avLst/>
          </a:prstGeom>
          <a:noFill/>
        </p:spPr>
        <p:txBody>
          <a:bodyPr rtlCol="0" vert="horz" wrap="square">
            <a:spAutoFit/>
          </a:bodyPr>
          <a:lstStyle/>
          <a:p>
            <a:pPr algn="r"/>
            <a:r>
              <a:rPr dirty="0" lang="en-US" sz="1800">
                <a:solidFill>
                  <a:schemeClr val="accent6"/>
                </a:solidFill>
                <a:latin typeface="Wingdings 3"/>
              </a:rPr>
              <a:t>z</a:t>
            </a:r>
            <a:endParaRPr dirty="0" lang="en-US" sz="1800">
              <a:solidFill>
                <a:schemeClr val="accent6"/>
              </a:solidFill>
              <a:latin typeface="Wingdings 3"/>
            </a:endParaRPr>
          </a:p>
        </p:txBody>
      </p:sp>
      <p:sp>
        <p:nvSpPr>
          <p:cNvPr id="5" name="Title 1"/>
          <p:cNvSpPr>
            <a:spLocks noGrp="true"/>
          </p:cNvSpPr>
          <p:nvPr>
            <p:ph type="title"/>
          </p:nvPr>
        </p:nvSpPr>
        <p:spPr>
          <a:xfrm rot="0">
            <a:off x="1970322" y="1282451"/>
            <a:ext cx="2664361" cy="1903241"/>
          </a:xfrm>
          <a:prstGeom prst="rect">
            <a:avLst/>
          </a:prstGeom>
        </p:spPr>
        <p:txBody>
          <a:bodyPr anchor="b" rtlCol="0" vert="horz">
            <a:normAutofit/>
          </a:bodyPr>
          <a:lstStyle>
            <a:lvl1pPr algn="l" lvl="0">
              <a:defRPr dirty="0" lang="en-US" sz="2400"/>
            </a:lvl1pPr>
          </a:lstStyle>
          <a:p>
            <a:pPr/>
            <a:r>
              <a:rPr dirty="0" lang="en-US"/>
              <a:t>Click to edit Master title style</a:t>
            </a:r>
            <a:endParaRPr dirty="0" lang="en-US"/>
          </a:p>
        </p:txBody>
      </p:sp>
      <p:sp>
        <p:nvSpPr>
          <p:cNvPr id="6" name="Content Placeholder 2"/>
          <p:cNvSpPr>
            <a:spLocks noGrp="true"/>
          </p:cNvSpPr>
          <p:nvPr>
            <p:ph idx="1"/>
          </p:nvPr>
        </p:nvSpPr>
        <p:spPr>
          <a:xfrm rot="0">
            <a:off x="5120154" y="805818"/>
            <a:ext cx="5446278" cy="5244126"/>
          </a:xfrm>
          <a:prstGeom prst="rect">
            <a:avLst/>
          </a:prstGeom>
        </p:spPr>
        <p:txBody>
          <a:bodyPr anchor="ctr" rtlCol="0" vert="horz"/>
          <a:lstStyle/>
          <a:p>
            <a:pPr lvl="0"/>
            <a:r>
              <a:rPr dirty="0" lang="en-US"/>
              <a:t>Click to edit Master text styles</a:t>
            </a:r>
          </a:p>
          <a:p>
            <a:pPr lvl="1"/>
            <a:r>
              <a:rPr dirty="0" lang="en-US"/>
              <a:t>Second level</a:t>
            </a:r>
          </a:p>
          <a:p>
            <a:pPr lvl="2"/>
            <a:r>
              <a:rPr dirty="0" lang="en-US"/>
              <a:t>Third level</a:t>
            </a:r>
          </a:p>
          <a:p>
            <a:pPr lvl="3"/>
            <a:r>
              <a:rPr dirty="0" lang="en-US"/>
              <a:t>Fourth level</a:t>
            </a:r>
          </a:p>
          <a:p>
            <a:pPr lvl="4"/>
            <a:r>
              <a:rPr dirty="0" lang="en-US"/>
              <a:t>Fifth level</a:t>
            </a:r>
            <a:endParaRPr dirty="0" lang="en-US"/>
          </a:p>
        </p:txBody>
      </p:sp>
      <p:sp>
        <p:nvSpPr>
          <p:cNvPr id="7" name="Text Placeholder 3"/>
          <p:cNvSpPr>
            <a:spLocks noGrp="true"/>
          </p:cNvSpPr>
          <p:nvPr>
            <p:ph idx="2" type="body"/>
          </p:nvPr>
        </p:nvSpPr>
        <p:spPr>
          <a:xfrm rot="0">
            <a:off x="1970322" y="3186153"/>
            <a:ext cx="2664361" cy="2386397"/>
          </a:xfrm>
          <a:prstGeom prst="rect">
            <a:avLst/>
          </a:prstGeom>
        </p:spPr>
        <p:txBody>
          <a:bodyPr rtlCol="0"/>
          <a:lstStyle>
            <a:lvl1pPr algn="l" indent="0" lvl="0" marL="0">
              <a:buNone/>
              <a:defRPr dirty="0" lang="en-US" sz="1600"/>
            </a:lvl1pPr>
            <a:lvl2pPr indent="0" lvl="1" marL="457200">
              <a:buNone/>
              <a:defRPr dirty="0" lang="en-US" sz="1400"/>
            </a:lvl2pPr>
            <a:lvl3pPr indent="0" lvl="2" marL="914400">
              <a:buNone/>
              <a:defRPr dirty="0" lang="en-US" sz="1200"/>
            </a:lvl3pPr>
            <a:lvl4pPr indent="0" lvl="3" marL="1371600">
              <a:buNone/>
              <a:defRPr dirty="0" lang="en-US" sz="1000"/>
            </a:lvl4pPr>
            <a:lvl5pPr indent="0" lvl="4" marL="1828800">
              <a:buNone/>
              <a:defRPr dirty="0" lang="en-US" sz="1000"/>
            </a:lvl5pPr>
            <a:lvl6pPr indent="0" lvl="5" marL="2286000">
              <a:buNone/>
              <a:defRPr dirty="0" lang="en-US" sz="1000"/>
            </a:lvl6pPr>
            <a:lvl7pPr indent="0" lvl="6" marL="2743200">
              <a:buNone/>
              <a:defRPr dirty="0" lang="en-US" sz="1000"/>
            </a:lvl7pPr>
            <a:lvl8pPr indent="0" lvl="7" marL="3200400">
              <a:buNone/>
              <a:defRPr dirty="0" lang="en-US" sz="1000"/>
            </a:lvl8pPr>
            <a:lvl9pPr indent="0" lvl="8" marL="3657600">
              <a:buNone/>
              <a:defRPr dirty="0" lang="en-US" sz="1000"/>
            </a:lvl9pPr>
          </a:lstStyle>
          <a:p>
            <a:pPr lvl="0"/>
            <a:r>
              <a:rPr dirty="0" lang="en-US"/>
              <a:t>Click to edit Master text styles</a:t>
            </a:r>
            <a:endParaRPr dirty="0" lang="en-US"/>
          </a:p>
        </p:txBody>
      </p:sp>
      <p:sp>
        <p:nvSpPr>
          <p:cNvPr id="8" name="Date Placeholder 4"/>
          <p:cNvSpPr>
            <a:spLocks noGrp="true"/>
          </p:cNvSpPr>
          <p:nvPr>
            <p:ph idx="10" sz="half" type="dt"/>
          </p:nvPr>
        </p:nvSpPr>
        <p:spPr>
          <a:prstGeom prst="rect">
            <a:avLst/>
          </a:prstGeom>
        </p:spPr>
        <p:txBody>
          <a:bodyPr rtlCol="0"/>
          <a:lstStyle/>
          <a:p>
            <a:pPr/>
            <a:fld id="{F06A756C-35E5-4461-9C5D-DB6E07AAF344}" type="datetime1">
              <a:t>4/7/2020</a:t>
            </a:fld>
            <a:endParaRPr dirty="0" lang="en-US"/>
          </a:p>
        </p:txBody>
      </p:sp>
      <p:sp>
        <p:nvSpPr>
          <p:cNvPr id="9" name="Footer Placeholder 5"/>
          <p:cNvSpPr>
            <a:spLocks noGrp="true"/>
          </p:cNvSpPr>
          <p:nvPr>
            <p:ph idx="11" sz="quarter" type="ftr"/>
          </p:nvPr>
        </p:nvSpPr>
        <p:spPr>
          <a:prstGeom prst="rect">
            <a:avLst/>
          </a:prstGeom>
        </p:spPr>
        <p:txBody>
          <a:bodyPr rtlCol="0"/>
          <a:lstStyle/>
          <a:p>
            <a:pPr/>
            <a:r>
              <a:rPr dirty="0" lang="en-US"/>
              <a:t>              </a:t>
            </a:r>
            <a:endParaRPr dirty="0" lang="en-US"/>
          </a:p>
        </p:txBody>
      </p:sp>
      <p:sp>
        <p:nvSpPr>
          <p:cNvPr id="10" name="Slide Number Placeholder 6"/>
          <p:cNvSpPr>
            <a:spLocks noGrp="true"/>
          </p:cNvSpPr>
          <p:nvPr>
            <p:ph idx="12" sz="quarter" type="sldNum"/>
          </p:nvPr>
        </p:nvSpPr>
        <p:spPr>
          <a:prstGeom prst="rect">
            <a:avLst/>
          </a:prstGeom>
        </p:spPr>
        <p:txBody>
          <a:bodyPr rtlCol="0"/>
          <a:lstStyle/>
          <a:p>
            <a:pPr/>
            <a:fld id="{1842E21D-B6DA-40CB-9BEA-89EAA4DDEB34}" type="slidenum"/>
            <a:endParaRPr dirty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c="http://schemas.openxmlformats.org/drawingml/2006/chart" xmlns:cs="http://schemas.microsoft.com/office/drawing/2012/chartStyle" xmlns:ns1="http://schemas.openxmlformats.org/officeDocument/2006/extended-properties" xmlns:p="http://schemas.openxmlformats.org/presentationml/2006/main" xmlns:r="http://schemas.openxmlformats.org/officeDocument/2006/relationships" xmlns:vt="http://schemas.openxmlformats.org/officeDocument/2006/docPropsVTypes" preserve="1" type="picTx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8"/>
          <p:cNvSpPr/>
          <p:nvPr/>
        </p:nvSpPr>
        <p:spPr>
          <a:xfrm rot="0">
            <a:off x="1004478" y="0"/>
            <a:ext cx="10372316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" name="Rectangle 19"/>
          <p:cNvSpPr/>
          <p:nvPr/>
        </p:nvSpPr>
        <p:spPr>
          <a:xfrm rot="0">
            <a:off x="1137732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4" name="Picture Placeholder 2"/>
          <p:cNvSpPr>
            <a:spLocks noChangeAspect="true" noGrp="true"/>
          </p:cNvSpPr>
          <p:nvPr>
            <p:ph type="pic"/>
          </p:nvPr>
        </p:nvSpPr>
        <p:spPr>
          <a:xfrm rot="0">
            <a:off x="6747062" y="3229"/>
            <a:ext cx="4629733" cy="6858000"/>
          </a:xfrm>
          <a:prstGeom prst="rect">
            <a:avLst/>
          </a:prstGeom>
          <a:solidFill>
            <a:schemeClr val="tx1">
              <a:alpha val="10000"/>
            </a:schemeClr>
          </a:solidFill>
          <a:ln cap="sq" w="9525">
            <a:noFill/>
            <a:miter lim="800000"/>
          </a:ln>
        </p:spPr>
        <p:txBody>
          <a:bodyPr anchor="t" rtlCol="0" vert="horz">
            <a:normAutofit/>
          </a:bodyPr>
          <a:lstStyle>
            <a:lvl1pPr algn="ctr" indent="0" lvl="0" marL="0">
              <a:buNone/>
              <a:defRPr dirty="0" lang="en-US" sz="2800"/>
            </a:lvl1pPr>
            <a:lvl2pPr indent="0" lvl="1" marL="457200">
              <a:buNone/>
              <a:defRPr dirty="0" lang="en-US" sz="2800"/>
            </a:lvl2pPr>
            <a:lvl3pPr indent="0" lvl="2" marL="914400">
              <a:buNone/>
              <a:defRPr dirty="0" lang="en-US" sz="2400"/>
            </a:lvl3pPr>
            <a:lvl4pPr indent="0" lvl="3" marL="1371600">
              <a:buNone/>
              <a:defRPr dirty="0" lang="en-US" sz="2000"/>
            </a:lvl4pPr>
            <a:lvl5pPr indent="0" lvl="4" marL="1828800">
              <a:buNone/>
              <a:defRPr dirty="0" lang="en-US" sz="2000"/>
            </a:lvl5pPr>
            <a:lvl6pPr indent="0" lvl="5" marL="2286000">
              <a:buNone/>
              <a:defRPr dirty="0" lang="en-US" sz="2000"/>
            </a:lvl6pPr>
            <a:lvl7pPr indent="0" lvl="6" marL="2743200">
              <a:buNone/>
              <a:defRPr dirty="0" lang="en-US" sz="2000"/>
            </a:lvl7pPr>
            <a:lvl8pPr indent="0" lvl="7" marL="3200400">
              <a:buNone/>
              <a:defRPr dirty="0" lang="en-US" sz="2000"/>
            </a:lvl8pPr>
            <a:lvl9pPr indent="0" lvl="8" marL="3657600">
              <a:buNone/>
              <a:defRPr dirty="0" lang="en-US" sz="2000"/>
            </a:lvl9pPr>
          </a:lstStyle>
          <a:p>
            <a:pPr/>
            <a:r>
              <a:rPr dirty="0" lang="en-US"/>
              <a:t>Click icon to add picture</a:t>
            </a:r>
            <a:endParaRPr dirty="0" lang="en-US"/>
          </a:p>
        </p:txBody>
      </p:sp>
      <p:sp>
        <p:nvSpPr>
          <p:cNvPr id="5" name="TextBox 9"/>
          <p:cNvSpPr txBox="1"/>
          <p:nvPr/>
        </p:nvSpPr>
        <p:spPr>
          <a:xfrm rot="0">
            <a:off x="1554686" y="1127549"/>
            <a:ext cx="415636" cy="369332"/>
          </a:xfrm>
          <a:prstGeom prst="rect">
            <a:avLst/>
          </a:prstGeom>
          <a:noFill/>
        </p:spPr>
        <p:txBody>
          <a:bodyPr rtlCol="0" vert="horz" wrap="square">
            <a:spAutoFit/>
          </a:bodyPr>
          <a:lstStyle/>
          <a:p>
            <a:pPr algn="r"/>
            <a:r>
              <a:rPr dirty="0" lang="en-US" sz="1800">
                <a:solidFill>
                  <a:schemeClr val="accent6"/>
                </a:solidFill>
                <a:latin typeface="Wingdings 3"/>
              </a:rPr>
              <a:t>z</a:t>
            </a:r>
            <a:endParaRPr dirty="0" lang="en-US" sz="1800">
              <a:solidFill>
                <a:schemeClr val="accent6"/>
              </a:solidFill>
              <a:latin typeface="Wingdings 3"/>
            </a:endParaRPr>
          </a:p>
        </p:txBody>
      </p:sp>
      <p:sp>
        <p:nvSpPr>
          <p:cNvPr id="6" name="Title 1"/>
          <p:cNvSpPr>
            <a:spLocks noGrp="true"/>
          </p:cNvSpPr>
          <p:nvPr>
            <p:ph idx="1" type="title"/>
          </p:nvPr>
        </p:nvSpPr>
        <p:spPr>
          <a:xfrm rot="0">
            <a:off x="1971241" y="1282451"/>
            <a:ext cx="3970985" cy="1900473"/>
          </a:xfrm>
          <a:prstGeom prst="rect">
            <a:avLst/>
          </a:prstGeom>
        </p:spPr>
        <p:txBody>
          <a:bodyPr anchor="b" rtlCol="0" vert="horz">
            <a:normAutofit/>
          </a:bodyPr>
          <a:lstStyle>
            <a:lvl1pPr algn="l" lvl="0">
              <a:defRPr dirty="0" lang="en-US" sz="3200"/>
            </a:lvl1pPr>
          </a:lstStyle>
          <a:p>
            <a:pPr/>
            <a:r>
              <a:rPr dirty="0" lang="en-US"/>
              <a:t>Click to edit Master title style</a:t>
            </a:r>
            <a:endParaRPr dirty="0" lang="en-US"/>
          </a:p>
        </p:txBody>
      </p:sp>
      <p:sp>
        <p:nvSpPr>
          <p:cNvPr id="7" name="Text Placeholder 3"/>
          <p:cNvSpPr>
            <a:spLocks noGrp="true"/>
          </p:cNvSpPr>
          <p:nvPr>
            <p:ph idx="2" type="body"/>
          </p:nvPr>
        </p:nvSpPr>
        <p:spPr>
          <a:xfrm rot="0">
            <a:off x="1970322" y="3182928"/>
            <a:ext cx="3971874" cy="2386394"/>
          </a:xfrm>
          <a:prstGeom prst="rect">
            <a:avLst/>
          </a:prstGeom>
        </p:spPr>
        <p:txBody>
          <a:bodyPr rtlCol="0" vert="horz">
            <a:normAutofit/>
          </a:bodyPr>
          <a:lstStyle>
            <a:lvl1pPr algn="l" indent="0" lvl="0" marL="0">
              <a:buNone/>
              <a:defRPr dirty="0" lang="en-US" sz="2000"/>
            </a:lvl1pPr>
            <a:lvl2pPr indent="0" lvl="1" marL="457200">
              <a:buNone/>
              <a:defRPr dirty="0" lang="en-US" sz="1400"/>
            </a:lvl2pPr>
            <a:lvl3pPr indent="0" lvl="2" marL="914400">
              <a:buNone/>
              <a:defRPr dirty="0" lang="en-US" sz="1200"/>
            </a:lvl3pPr>
            <a:lvl4pPr indent="0" lvl="3" marL="1371600">
              <a:buNone/>
              <a:defRPr dirty="0" lang="en-US" sz="1000"/>
            </a:lvl4pPr>
            <a:lvl5pPr indent="0" lvl="4" marL="1828800">
              <a:buNone/>
              <a:defRPr dirty="0" lang="en-US" sz="1000"/>
            </a:lvl5pPr>
            <a:lvl6pPr indent="0" lvl="5" marL="2286000">
              <a:buNone/>
              <a:defRPr dirty="0" lang="en-US" sz="1000"/>
            </a:lvl6pPr>
            <a:lvl7pPr indent="0" lvl="6" marL="2743200">
              <a:buNone/>
              <a:defRPr dirty="0" lang="en-US" sz="1000"/>
            </a:lvl7pPr>
            <a:lvl8pPr indent="0" lvl="7" marL="3200400">
              <a:buNone/>
              <a:defRPr dirty="0" lang="en-US" sz="1000"/>
            </a:lvl8pPr>
            <a:lvl9pPr indent="0" lvl="8" marL="3657600">
              <a:buNone/>
              <a:defRPr dirty="0" lang="en-US" sz="1000"/>
            </a:lvl9pPr>
          </a:lstStyle>
          <a:p>
            <a:pPr lvl="0"/>
            <a:r>
              <a:rPr dirty="0" lang="en-US"/>
              <a:t>Click to edit Master text styles</a:t>
            </a:r>
            <a:endParaRPr dirty="0" lang="en-US"/>
          </a:p>
        </p:txBody>
      </p:sp>
      <p:sp>
        <p:nvSpPr>
          <p:cNvPr id="8" name="Date Placeholder 4"/>
          <p:cNvSpPr>
            <a:spLocks noGrp="true"/>
          </p:cNvSpPr>
          <p:nvPr>
            <p:ph idx="10" sz="half" type="dt"/>
          </p:nvPr>
        </p:nvSpPr>
        <p:spPr>
          <a:prstGeom prst="rect">
            <a:avLst/>
          </a:prstGeom>
        </p:spPr>
        <p:txBody>
          <a:bodyPr rtlCol="0"/>
          <a:lstStyle/>
          <a:p>
            <a:pPr/>
            <a:fld id="{9BCC6FE6-65A4-41B6-B2E7-EA32C9BBA8C9}" type="datetime1">
              <a:t>4/7/2020</a:t>
            </a:fld>
            <a:endParaRPr dirty="0" lang="en-US"/>
          </a:p>
        </p:txBody>
      </p:sp>
      <p:sp>
        <p:nvSpPr>
          <p:cNvPr id="9" name="Footer Placeholder 5"/>
          <p:cNvSpPr>
            <a:spLocks noGrp="true"/>
          </p:cNvSpPr>
          <p:nvPr>
            <p:ph idx="11" sz="quarter" type="ftr"/>
          </p:nvPr>
        </p:nvSpPr>
        <p:spPr>
          <a:prstGeom prst="rect">
            <a:avLst/>
          </a:prstGeom>
        </p:spPr>
        <p:txBody>
          <a:bodyPr rtlCol="0"/>
          <a:lstStyle/>
          <a:p>
            <a:pPr/>
            <a:r>
              <a:rPr dirty="0" lang="en-US"/>
              <a:t>              </a:t>
            </a:r>
            <a:endParaRPr dirty="0" lang="en-US"/>
          </a:p>
        </p:txBody>
      </p:sp>
      <p:sp>
        <p:nvSpPr>
          <p:cNvPr id="10" name="Slide Number Placeholder 6"/>
          <p:cNvSpPr>
            <a:spLocks noGrp="true"/>
          </p:cNvSpPr>
          <p:nvPr>
            <p:ph idx="12" sz="quarter" type="sldNum"/>
          </p:nvPr>
        </p:nvSpPr>
        <p:spPr>
          <a:prstGeom prst="rect">
            <a:avLst/>
          </a:prstGeom>
        </p:spPr>
        <p:txBody>
          <a:bodyPr rtlCol="0"/>
          <a:lstStyle/>
          <a:p>
            <a:pPr/>
            <a:fld id="{F7BB9285-8FA8-4B10-A6DC-7EE8002D4486}" type="slidenum"/>
            <a:endParaRPr dirty="0" lang="en-US"/>
          </a:p>
        </p:txBody>
      </p:sp>
    </p:spTree>
  </p:cSld>
  <p:clrMapOvr>
    <a:masterClrMapping/>
  </p:clrMapOvr>
</p:sldLayout>
</file>

<file path=ppt/slideMasters/_rels/slideMaster1.xml.rels><?xml version="1.0" encoding="UTF-8"?><Relationships xmlns="http://schemas.openxmlformats.org/package/2006/relationships"><Relationship Id="rId1" Target="../slideLayouts/slideLayout1.xml" Type="http://schemas.openxmlformats.org/officeDocument/2006/relationships/slideLayout"/><Relationship Id="rId2" Target="../slideLayouts/slideLayout2.xml" Type="http://schemas.openxmlformats.org/officeDocument/2006/relationships/slideLayout"/><Relationship Id="rId3" Target="../slideLayouts/slideLayout3.xml" Type="http://schemas.openxmlformats.org/officeDocument/2006/relationships/slideLayout"/><Relationship Id="rId4" Target="../slideLayouts/slideLayout4.xml" Type="http://schemas.openxmlformats.org/officeDocument/2006/relationships/slideLayout"/><Relationship Id="rId5" Target="../slideLayouts/slideLayout5.xml" Type="http://schemas.openxmlformats.org/officeDocument/2006/relationships/slideLayout"/><Relationship Id="rId6" Target="../slideLayouts/slideLayout6.xml" Type="http://schemas.openxmlformats.org/officeDocument/2006/relationships/slideLayout"/><Relationship Id="rId7" Target="../slideLayouts/slideLayout7.xml" Type="http://schemas.openxmlformats.org/officeDocument/2006/relationships/slideLayout"/><Relationship Id="rId8" Target="../slideLayouts/slideLayout8.xml" Type="http://schemas.openxmlformats.org/officeDocument/2006/relationships/slideLayout"/><Relationship Id="rId9" Target="../slideLayouts/slideLayout9.xml" Type="http://schemas.openxmlformats.org/officeDocument/2006/relationships/slideLayout"/><Relationship Id="rId10" Target="../slideLayouts/slideLayout10.xml" Type="http://schemas.openxmlformats.org/officeDocument/2006/relationships/slideLayout"/><Relationship Id="rId11" Target="../slideLayouts/slideLayout11.xml" Type="http://schemas.openxmlformats.org/officeDocument/2006/relationships/slideLayout"/><Relationship Id="rId12" Target="../theme/theme1.xml" Type="http://schemas.openxmlformats.org/officeDocument/2006/relationships/theme"/><Relationship Id="rId13" Target="../media/image2.png" Type="http://schemas.openxmlformats.org/officeDocument/2006/relationships/image"/><Relationship Id="rId14" Target="../media/image3.png" Type="http://schemas.openxmlformats.org/officeDocument/2006/relationships/image"/></Relationships>
</file>

<file path=ppt/slideMasters/slideMaster1.xml><?xml version="1.0" encoding="utf-8"?>
<p:sldMaster xmlns:a="http://schemas.openxmlformats.org/drawingml/2006/main" xmlns:c="http://schemas.openxmlformats.org/drawingml/2006/chart" xmlns:cs="http://schemas.microsoft.com/office/drawing/2012/chartStyle" xmlns:ns1="http://schemas.openxmlformats.org/officeDocument/2006/extended-properties" xmlns:p="http://schemas.openxmlformats.org/presentationml/2006/main" xmlns:r="http://schemas.openxmlformats.org/officeDocument/2006/relationships" xmlns:vt="http://schemas.openxmlformats.org/officeDocument/2006/docPropsVTypes">
  <p:cSld name="slideMaster1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7"/>
          <p:cNvPicPr>
            <a:picLocks noChangeAspect="true"/>
          </p:cNvPicPr>
          <p:nvPr/>
        </p:nvPicPr>
        <p:blipFill>
          <a:blip r:embed="rId13"/>
          <a:stretch>
            <a:fillRect/>
          </a:stretch>
        </p:blipFill>
        <p:spPr>
          <a:xfrm rot="0">
            <a:off x="2831794" y="2105202"/>
            <a:ext cx="9360205" cy="4752797"/>
          </a:xfrm>
          <a:prstGeom prst="rect">
            <a:avLst/>
          </a:prstGeom>
        </p:spPr>
      </p:pic>
      <p:pic>
        <p:nvPicPr>
          <p:cNvPr id="3" name="Picture 14"/>
          <p:cNvPicPr>
            <a:picLocks noChangeAspect="true"/>
          </p:cNvPicPr>
          <p:nvPr/>
        </p:nvPicPr>
        <p:blipFill>
          <a:blip r:embed="rId14"/>
          <a:stretch>
            <a:fillRect/>
          </a:stretch>
        </p:blipFill>
        <p:spPr>
          <a:xfrm rot="0">
            <a:off x="0" y="0"/>
            <a:ext cx="12189867" cy="6858000"/>
          </a:xfrm>
          <a:prstGeom prst="rect">
            <a:avLst/>
          </a:prstGeom>
        </p:spPr>
      </p:pic>
      <p:sp>
        <p:nvSpPr>
          <p:cNvPr id="4" name="Rectangle 7"/>
          <p:cNvSpPr/>
          <p:nvPr/>
        </p:nvSpPr>
        <p:spPr>
          <a:xfrm rot="0">
            <a:off x="0" y="0"/>
            <a:ext cx="964174" cy="6858000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5" name="Title Placeholder 1"/>
          <p:cNvSpPr>
            <a:spLocks noGrp="true"/>
          </p:cNvSpPr>
          <p:nvPr>
            <p:ph type="title"/>
          </p:nvPr>
        </p:nvSpPr>
        <p:spPr>
          <a:xfrm rot="0">
            <a:off x="2611808" y="808056"/>
            <a:ext cx="7958331" cy="1077229"/>
          </a:xfrm>
          <a:prstGeom prst="rect">
            <a:avLst/>
          </a:prstGeom>
        </p:spPr>
        <p:txBody>
          <a:bodyPr anchor="t" bIns="45720" lIns="91440" rIns="91440" rtlCol="0" tIns="45720" vert="horz">
            <a:normAutofit/>
          </a:bodyPr>
          <a:lstStyle/>
          <a:p>
            <a:pPr/>
            <a:r>
              <a:rPr dirty="0" lang="en-US"/>
              <a:t>Click to edit Master title style</a:t>
            </a:r>
            <a:endParaRPr dirty="0" lang="en-US"/>
          </a:p>
        </p:txBody>
      </p:sp>
      <p:sp>
        <p:nvSpPr>
          <p:cNvPr id="6" name="Text Placeholder 2"/>
          <p:cNvSpPr>
            <a:spLocks noGrp="true"/>
          </p:cNvSpPr>
          <p:nvPr>
            <p:ph idx="1" type="body"/>
          </p:nvPr>
        </p:nvSpPr>
        <p:spPr>
          <a:xfrm rot="0">
            <a:off x="2773599" y="2052116"/>
            <a:ext cx="7796540" cy="3997828"/>
          </a:xfrm>
          <a:prstGeom prst="rect">
            <a:avLst/>
          </a:prstGeom>
        </p:spPr>
        <p:txBody>
          <a:bodyPr bIns="45720" lIns="91440" rIns="91440" rtlCol="0" tIns="45720" vert="horz">
            <a:normAutofit/>
          </a:bodyPr>
          <a:lstStyle/>
          <a:p>
            <a:pPr lvl="0"/>
            <a:r>
              <a:rPr dirty="0" lang="en-US"/>
              <a:t>Click to edit Master text styles</a:t>
            </a:r>
          </a:p>
          <a:p>
            <a:pPr lvl="1"/>
            <a:r>
              <a:rPr dirty="0" lang="en-US"/>
              <a:t>Second level</a:t>
            </a:r>
          </a:p>
          <a:p>
            <a:pPr lvl="2"/>
            <a:r>
              <a:rPr dirty="0" lang="en-US"/>
              <a:t>Third level</a:t>
            </a:r>
          </a:p>
          <a:p>
            <a:pPr lvl="3"/>
            <a:r>
              <a:rPr dirty="0" lang="en-US"/>
              <a:t>Fourth level</a:t>
            </a:r>
          </a:p>
          <a:p>
            <a:pPr lvl="4"/>
            <a:r>
              <a:rPr dirty="0" lang="en-US"/>
              <a:t>Fifth level</a:t>
            </a:r>
            <a:endParaRPr dirty="0" lang="en-US"/>
          </a:p>
        </p:txBody>
      </p:sp>
      <p:sp>
        <p:nvSpPr>
          <p:cNvPr id="7" name="Date Placeholder 3"/>
          <p:cNvSpPr>
            <a:spLocks noGrp="true"/>
          </p:cNvSpPr>
          <p:nvPr>
            <p:ph idx="2" sz="half" type="dt"/>
          </p:nvPr>
        </p:nvSpPr>
        <p:spPr>
          <a:xfrm rot="5400000">
            <a:off x="-810065" y="5270604"/>
            <a:ext cx="2662729" cy="182880"/>
          </a:xfrm>
          <a:prstGeom prst="rect">
            <a:avLst/>
          </a:prstGeom>
        </p:spPr>
        <p:txBody>
          <a:bodyPr anchor="t" bIns="45720" lIns="91440" rIns="91440" rtlCol="0" tIns="18288" vert="horz"/>
          <a:lstStyle>
            <a:lvl1pPr algn="r" lvl="0">
              <a:defRPr dirty="0" lang="en-US" sz="8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/>
            <a:fld id="{8C7302E2-B393-46FD-8E91-CA53B0B451E0}" type="datetime1">
              <a:t>4/7/2020</a:t>
            </a:fld>
            <a:endParaRPr dirty="0" lang="en-US"/>
          </a:p>
        </p:txBody>
      </p:sp>
      <p:sp>
        <p:nvSpPr>
          <p:cNvPr id="8" name="Footer Placeholder 4"/>
          <p:cNvSpPr>
            <a:spLocks noGrp="true"/>
          </p:cNvSpPr>
          <p:nvPr>
            <p:ph idx="3" sz="quarter" type="ftr"/>
          </p:nvPr>
        </p:nvSpPr>
        <p:spPr>
          <a:xfrm rot="5400000">
            <a:off x="-2237130" y="3661144"/>
            <a:ext cx="5885352" cy="179176"/>
          </a:xfrm>
          <a:prstGeom prst="rect">
            <a:avLst/>
          </a:prstGeom>
        </p:spPr>
        <p:txBody>
          <a:bodyPr anchor="b" bIns="18288" lIns="91440" rIns="91440" rtlCol="0" tIns="45720" vert="horz"/>
          <a:lstStyle>
            <a:lvl1pPr algn="r" lvl="0">
              <a:defRPr dirty="0" lang="en-US"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/>
            <a:r>
              <a:rPr dirty="0" lang="en-US"/>
              <a:t>              </a:t>
            </a:r>
            <a:endParaRPr dirty="0" lang="en-US"/>
          </a:p>
        </p:txBody>
      </p:sp>
      <p:sp>
        <p:nvSpPr>
          <p:cNvPr id="9" name="Slide Number Placeholder 5"/>
          <p:cNvSpPr>
            <a:spLocks noGrp="true"/>
          </p:cNvSpPr>
          <p:nvPr>
            <p:ph idx="4" sz="quarter" type="sldNum"/>
          </p:nvPr>
        </p:nvSpPr>
        <p:spPr>
          <a:xfrm rot="0">
            <a:off x="158406" y="164592"/>
            <a:ext cx="636726" cy="322851"/>
          </a:xfrm>
          <a:prstGeom prst="rect">
            <a:avLst/>
          </a:prstGeom>
        </p:spPr>
        <p:txBody>
          <a:bodyPr anchor="ctr" bIns="45720" lIns="91440" rIns="45720" rtlCol="0" tIns="45720" vert="horz"/>
          <a:lstStyle>
            <a:lvl1pPr algn="r" lvl="0">
              <a:defRPr dirty="0" lang="en-US"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/>
            <a:fld id="{ED01EE8F-87D9-48CE-A63B-CEAEE98A0585}" type="slidenum"/>
            <a:endParaRPr dirty="0" lang="en-US"/>
          </a:p>
        </p:txBody>
      </p:sp>
      <p:sp>
        <p:nvSpPr>
          <p:cNvPr id="10" name="Rectangle 56"/>
          <p:cNvSpPr/>
          <p:nvPr/>
        </p:nvSpPr>
        <p:spPr>
          <a:xfrm rot="0">
            <a:off x="962042" y="0"/>
            <a:ext cx="45719" cy="6858000"/>
          </a:xfrm>
          <a:prstGeom prst="rect">
            <a:avLst/>
          </a:prstGeom>
          <a:solidFill>
            <a:schemeClr val="accent6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 accent1="accent1" accent2="accent2" accent3="accent3" accent4="accent4" accent5="accent5" accent6="accent6" bg1="dk1" bg2="dk2" folHlink="folHlink" hlink="hlink" tx1="lt1" tx2="lt2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dt="0" ftr="0" hdr="0" sldNum="0"/>
  <p:txStyles>
    <p:titleStyle>
      <a:lvl1pPr algn="r" lvl="0" rtl="false">
        <a:lnSpc>
          <a:spcPct val="90000"/>
        </a:lnSpc>
        <a:spcBef>
          <a:spcPct val="0"/>
        </a:spcBef>
        <a:buNone/>
        <a:defRPr b="0" cap="none" dirty="0" i="0" lang="en-US" sz="3400">
          <a:solidFill>
            <a:schemeClr val="tx1"/>
          </a:solidFill>
          <a:latin typeface="+mj-lt"/>
        </a:defRPr>
      </a:lvl1pPr>
    </p:titleStyle>
    <p:bodyStyle>
      <a:lvl1pPr algn="l" indent="-344488" lvl="0" marL="344488" rtl="false">
        <a:lnSpc>
          <a:spcPct val="120000"/>
        </a:lnSpc>
        <a:spcBef>
          <a:spcPts val="1000"/>
        </a:spcBef>
        <a:spcAft>
          <a:spcPts val="600"/>
        </a:spcAft>
        <a:buClr>
          <a:schemeClr val="accent6"/>
        </a:buClr>
        <a:buSzPct val="90000"/>
        <a:buFont typeface="Wingdings"/>
        <a:buChar char=""/>
        <a:defRPr dirty="0" lang="en-US" sz="2000">
          <a:solidFill>
            <a:schemeClr val="tx1"/>
          </a:solidFill>
          <a:latin typeface="+mn-lt"/>
        </a:defRPr>
      </a:lvl1pPr>
      <a:lvl2pPr algn="l" indent="-338138" lvl="1" marL="795338" rtl="false">
        <a:lnSpc>
          <a:spcPct val="120000"/>
        </a:lnSpc>
        <a:spcBef>
          <a:spcPts val="500"/>
        </a:spcBef>
        <a:spcAft>
          <a:spcPts val="600"/>
        </a:spcAft>
        <a:buClr>
          <a:schemeClr val="accent6"/>
        </a:buClr>
        <a:buSzPct val="90000"/>
        <a:buFont typeface="Wingdings"/>
        <a:buChar char=""/>
        <a:defRPr dirty="0" lang="en-US" sz="1800">
          <a:solidFill>
            <a:schemeClr val="tx1"/>
          </a:solidFill>
          <a:latin typeface="+mn-lt"/>
        </a:defRPr>
      </a:lvl2pPr>
      <a:lvl3pPr algn="l" indent="-344488" lvl="2" marL="1258888" rtl="false">
        <a:lnSpc>
          <a:spcPct val="120000"/>
        </a:lnSpc>
        <a:spcBef>
          <a:spcPts val="500"/>
        </a:spcBef>
        <a:spcAft>
          <a:spcPts val="600"/>
        </a:spcAft>
        <a:buClr>
          <a:schemeClr val="accent6"/>
        </a:buClr>
        <a:buSzPct val="90000"/>
        <a:buFont typeface="Wingdings"/>
        <a:buChar char=""/>
        <a:defRPr dirty="0" lang="en-US" sz="1600">
          <a:solidFill>
            <a:schemeClr val="tx1"/>
          </a:solidFill>
          <a:latin typeface="+mn-lt"/>
        </a:defRPr>
      </a:lvl3pPr>
      <a:lvl4pPr algn="l" indent="-338138" lvl="3" marL="1709738" rtl="false">
        <a:lnSpc>
          <a:spcPct val="120000"/>
        </a:lnSpc>
        <a:spcBef>
          <a:spcPts val="500"/>
        </a:spcBef>
        <a:spcAft>
          <a:spcPts val="600"/>
        </a:spcAft>
        <a:buClr>
          <a:schemeClr val="accent6"/>
        </a:buClr>
        <a:buSzPct val="90000"/>
        <a:buFont typeface="Wingdings"/>
        <a:buChar char=""/>
        <a:defRPr dirty="0" lang="en-US" sz="1400">
          <a:solidFill>
            <a:schemeClr val="tx1"/>
          </a:solidFill>
          <a:latin typeface="+mn-lt"/>
        </a:defRPr>
      </a:lvl4pPr>
      <a:lvl5pPr algn="l" indent="-344488" lvl="4" marL="2173288" rtl="false">
        <a:lnSpc>
          <a:spcPct val="120000"/>
        </a:lnSpc>
        <a:spcBef>
          <a:spcPts val="500"/>
        </a:spcBef>
        <a:spcAft>
          <a:spcPts val="600"/>
        </a:spcAft>
        <a:buClr>
          <a:schemeClr val="accent6"/>
        </a:buClr>
        <a:buSzPct val="90000"/>
        <a:buFont typeface="Wingdings"/>
        <a:buChar char=""/>
        <a:defRPr dirty="0" lang="en-US" sz="1200">
          <a:solidFill>
            <a:schemeClr val="tx1"/>
          </a:solidFill>
          <a:latin typeface="+mn-lt"/>
        </a:defRPr>
      </a:lvl5pPr>
      <a:lvl6pPr algn="l" indent="-338328" lvl="5" marL="2642616" rtl="false">
        <a:lnSpc>
          <a:spcPct val="120000"/>
        </a:lnSpc>
        <a:spcBef>
          <a:spcPts val="500"/>
        </a:spcBef>
        <a:spcAft>
          <a:spcPts val="600"/>
        </a:spcAft>
        <a:buClr>
          <a:schemeClr val="accent6"/>
        </a:buClr>
        <a:buSzPct val="90000"/>
        <a:buFont typeface="Wingdings"/>
        <a:buChar char=""/>
        <a:defRPr baseline="0" dirty="0" lang="en-US" sz="1200">
          <a:solidFill>
            <a:schemeClr val="tx1"/>
          </a:solidFill>
          <a:latin typeface="+mn-lt"/>
        </a:defRPr>
      </a:lvl6pPr>
      <a:lvl7pPr algn="l" indent="-338328" lvl="6" marL="3108960" rtl="false">
        <a:lnSpc>
          <a:spcPct val="120000"/>
        </a:lnSpc>
        <a:spcBef>
          <a:spcPts val="500"/>
        </a:spcBef>
        <a:spcAft>
          <a:spcPts val="600"/>
        </a:spcAft>
        <a:buClr>
          <a:schemeClr val="accent6"/>
        </a:buClr>
        <a:buSzPct val="90000"/>
        <a:buFont typeface="Wingdings"/>
        <a:buChar char=""/>
        <a:defRPr baseline="0" dirty="0" lang="en-US" sz="1200">
          <a:solidFill>
            <a:schemeClr val="tx1"/>
          </a:solidFill>
          <a:latin typeface="+mn-lt"/>
        </a:defRPr>
      </a:lvl7pPr>
      <a:lvl8pPr algn="l" indent="-338328" lvl="7" marL="3575304" rtl="false">
        <a:lnSpc>
          <a:spcPct val="120000"/>
        </a:lnSpc>
        <a:spcBef>
          <a:spcPts val="500"/>
        </a:spcBef>
        <a:spcAft>
          <a:spcPts val="600"/>
        </a:spcAft>
        <a:buClr>
          <a:schemeClr val="accent6"/>
        </a:buClr>
        <a:buSzPct val="90000"/>
        <a:buFont typeface="Wingdings"/>
        <a:buChar char=""/>
        <a:defRPr baseline="0" dirty="0" lang="en-US" sz="1200">
          <a:solidFill>
            <a:schemeClr val="tx1"/>
          </a:solidFill>
          <a:latin typeface="+mn-lt"/>
        </a:defRPr>
      </a:lvl8pPr>
      <a:lvl9pPr algn="l" indent="-338328" lvl="8" marL="4041648" rtl="false">
        <a:lnSpc>
          <a:spcPct val="120000"/>
        </a:lnSpc>
        <a:spcBef>
          <a:spcPts val="500"/>
        </a:spcBef>
        <a:spcAft>
          <a:spcPts val="600"/>
        </a:spcAft>
        <a:buClr>
          <a:schemeClr val="accent6"/>
        </a:buClr>
        <a:buSzPct val="90000"/>
        <a:buFont typeface="Wingdings"/>
        <a:buChar char=""/>
        <a:defRPr baseline="0" dirty="0" lang="en-US" sz="1200">
          <a:solidFill>
            <a:schemeClr val="tx1"/>
          </a:solidFill>
          <a:latin typeface="+mn-lt"/>
        </a:defRPr>
      </a:lvl9pPr>
    </p:bodyStyle>
    <p:otherStyle>
      <a:lvl1pPr algn="l" lvl="0" marL="0" rtl="false">
        <a:defRPr dirty="0" lang="en-US" sz="1800">
          <a:solidFill>
            <a:schemeClr val="tx1"/>
          </a:solidFill>
          <a:latin typeface="+mn-lt"/>
        </a:defRPr>
      </a:lvl1pPr>
      <a:lvl2pPr algn="l" lvl="1" marL="457200" rtl="false">
        <a:defRPr dirty="0" lang="en-US" sz="1800">
          <a:solidFill>
            <a:schemeClr val="tx1"/>
          </a:solidFill>
          <a:latin typeface="+mn-lt"/>
        </a:defRPr>
      </a:lvl2pPr>
      <a:lvl3pPr algn="l" lvl="2" marL="914400" rtl="false">
        <a:defRPr dirty="0" lang="en-US" sz="1800">
          <a:solidFill>
            <a:schemeClr val="tx1"/>
          </a:solidFill>
          <a:latin typeface="+mn-lt"/>
        </a:defRPr>
      </a:lvl3pPr>
      <a:lvl4pPr algn="l" lvl="3" marL="1371600" rtl="false">
        <a:defRPr dirty="0" lang="en-US" sz="1800">
          <a:solidFill>
            <a:schemeClr val="tx1"/>
          </a:solidFill>
          <a:latin typeface="+mn-lt"/>
        </a:defRPr>
      </a:lvl4pPr>
      <a:lvl5pPr algn="l" lvl="4" marL="1828800" rtl="false">
        <a:defRPr dirty="0" lang="en-US" sz="1800">
          <a:solidFill>
            <a:schemeClr val="tx1"/>
          </a:solidFill>
          <a:latin typeface="+mn-lt"/>
        </a:defRPr>
      </a:lvl5pPr>
      <a:lvl6pPr algn="l" lvl="5" marL="2286000" rtl="false">
        <a:defRPr dirty="0" lang="en-US" sz="1800">
          <a:solidFill>
            <a:schemeClr val="tx1"/>
          </a:solidFill>
          <a:latin typeface="+mn-lt"/>
        </a:defRPr>
      </a:lvl6pPr>
      <a:lvl7pPr algn="l" lvl="6" marL="2743200" rtl="false">
        <a:defRPr dirty="0" lang="en-US" sz="1800">
          <a:solidFill>
            <a:schemeClr val="tx1"/>
          </a:solidFill>
          <a:latin typeface="+mn-lt"/>
        </a:defRPr>
      </a:lvl7pPr>
      <a:lvl8pPr algn="l" lvl="7" marL="3200400" rtl="false">
        <a:defRPr dirty="0" lang="en-US" sz="1800">
          <a:solidFill>
            <a:schemeClr val="tx1"/>
          </a:solidFill>
          <a:latin typeface="+mn-lt"/>
        </a:defRPr>
      </a:lvl8pPr>
      <a:lvl9pPr algn="l" lvl="8" marL="3657600" rtl="false">
        <a:defRPr dirty="0" lang="en-US" sz="1800">
          <a:solidFill>
            <a:schemeClr val="tx1"/>
          </a:solidFill>
          <a:latin typeface="+mn-lt"/>
        </a:defRPr>
      </a:lvl9pPr>
    </p:otherStyle>
  </p:txStyles>
</p:sldMaster>
</file>

<file path=ppt/slides/_rels/slide1.xml.rels><?xml version="1.0" encoding="UTF-8"?><Relationships xmlns="http://schemas.openxmlformats.org/package/2006/relationships"><Relationship Id="rId1" Target="../slideLayouts/slideLayout1.xml" Type="http://schemas.openxmlformats.org/officeDocument/2006/relationships/slideLayout"/></Relationships>
</file>

<file path=ppt/slides/_rels/slide10.xml.rels><?xml version="1.0" encoding="UTF-8"?><Relationships xmlns="http://schemas.openxmlformats.org/package/2006/relationships"><Relationship Id="rId2" Target="../media/image12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2.xml.rels><?xml version="1.0" encoding="UTF-8"?><Relationships xmlns="http://schemas.openxmlformats.org/package/2006/relationships"><Relationship Id="rId2" Target="../media/image4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3.xml.rels><?xml version="1.0" encoding="UTF-8"?><Relationships xmlns="http://schemas.openxmlformats.org/package/2006/relationships"><Relationship Id="rId2" Target="../media/image5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4.xml.rels><?xml version="1.0" encoding="UTF-8"?><Relationships xmlns="http://schemas.openxmlformats.org/package/2006/relationships"><Relationship Id="rId2" Target="../media/image6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5.xml.rels><?xml version="1.0" encoding="UTF-8"?><Relationships xmlns="http://schemas.openxmlformats.org/package/2006/relationships"><Relationship Id="rId2" Target="../media/image7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6.xml.rels><?xml version="1.0" encoding="UTF-8"?><Relationships xmlns="http://schemas.openxmlformats.org/package/2006/relationships"><Relationship Id="rId2" Target="../media/image8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7.xml.rels><?xml version="1.0" encoding="UTF-8"?><Relationships xmlns="http://schemas.openxmlformats.org/package/2006/relationships"><Relationship Id="rId2" Target="../media/image9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8.xml.rels><?xml version="1.0" encoding="UTF-8"?><Relationships xmlns="http://schemas.openxmlformats.org/package/2006/relationships"><Relationship Id="rId2" Target="../media/image10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9.xml.rels><?xml version="1.0" encoding="UTF-8"?><Relationships xmlns="http://schemas.openxmlformats.org/package/2006/relationships"><Relationship Id="rId2" Target="../media/image11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slide1.xml><?xml version="1.0" encoding="utf-8"?>
<p:sld xmlns:a="http://schemas.openxmlformats.org/drawingml/2006/main" xmlns:c="http://schemas.openxmlformats.org/drawingml/2006/chart" xmlns:cs="http://schemas.microsoft.com/office/drawing/2012/chartStyle" xmlns:ns1="http://schemas.openxmlformats.org/officeDocument/2006/extended-properties" xmlns:p="http://schemas.openxmlformats.org/presentationml/2006/main" xmlns:r="http://schemas.openxmlformats.org/officeDocument/2006/relationships" xmlns:vt="http://schemas.openxmlformats.org/officeDocument/2006/docPropsVTypes">
  <p:cSld name="slide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true"/>
          </p:cNvSpPr>
          <p:nvPr>
            <p:ph type="title"/>
          </p:nvPr>
        </p:nvSpPr>
        <p:spPr>
          <a:xfrm rot="0">
            <a:off x="2611808" y="2964656"/>
            <a:ext cx="5518066" cy="2732901"/>
          </a:xfrm>
        </p:spPr>
        <p:txBody>
          <a:bodyPr rtlCol="0" vert="horz">
            <a:normAutofit fontScale="90000"/>
          </a:bodyPr>
          <a:lstStyle/>
          <a:p>
            <a:pPr/>
            <a:r>
              <a:rPr dirty="0" lang="en-US">
                <a:solidFill>
                  <a:srgbClr val="c00000"/>
                </a:solidFill>
              </a:rPr>
              <a:t>limit and continuity of multi-variable functions</a:t>
            </a:r>
            <a:endParaRPr dirty="0" lang="en-US">
              <a:solidFill>
                <a:srgbClr val="c00000"/>
              </a:solidFill>
            </a:endParaRPr>
          </a:p>
        </p:txBody>
      </p:sp>
      <p:sp>
        <p:nvSpPr>
          <p:cNvPr id="3" name="Subtitle 2"/>
          <p:cNvSpPr>
            <a:spLocks noGrp="true"/>
          </p:cNvSpPr>
          <p:nvPr>
            <p:ph idx="1" type="subTitle"/>
          </p:nvPr>
        </p:nvSpPr>
        <p:spPr>
          <a:xfrm rot="0">
            <a:off x="2611812" y="1303734"/>
            <a:ext cx="5518066" cy="1303734"/>
          </a:xfrm>
        </p:spPr>
        <p:txBody>
          <a:bodyPr rtlCol="0" vert="horz">
            <a:noAutofit/>
          </a:bodyPr>
          <a:lstStyle/>
          <a:p>
            <a:pPr/>
            <a:r>
              <a:rPr dirty="0" lang="en-US" sz="4000">
                <a:solidFill>
                  <a:srgbClr val="ffc000"/>
                </a:solidFill>
              </a:rPr>
              <a:t>P</a:t>
            </a:r>
            <a:r>
              <a:rPr dirty="0" lang="en-US" sz="4000">
                <a:solidFill>
                  <a:srgbClr val="ffc000"/>
                </a:solidFill>
              </a:rPr>
              <a:t>r</a:t>
            </a:r>
            <a:r>
              <a:rPr dirty="0" lang="en-US" sz="4000">
                <a:solidFill>
                  <a:srgbClr val="ffc000"/>
                </a:solidFill>
              </a:rPr>
              <a:t>e</a:t>
            </a:r>
            <a:r>
              <a:rPr dirty="0" lang="en-US" sz="4000">
                <a:solidFill>
                  <a:srgbClr val="ffc000"/>
                </a:solidFill>
              </a:rPr>
              <a:t>s</a:t>
            </a:r>
            <a:r>
              <a:rPr dirty="0" lang="en-US" sz="4000">
                <a:solidFill>
                  <a:srgbClr val="ffc000"/>
                </a:solidFill>
              </a:rPr>
              <a:t>e</a:t>
            </a:r>
            <a:r>
              <a:rPr dirty="0" lang="en-US" sz="4000">
                <a:solidFill>
                  <a:srgbClr val="ffc000"/>
                </a:solidFill>
              </a:rPr>
              <a:t>nting</a:t>
            </a:r>
            <a:r>
              <a:rPr dirty="0" lang="en-US" sz="4000">
                <a:solidFill>
                  <a:srgbClr val="ffc000"/>
                </a:solidFill>
              </a:rPr>
              <a:t> by</a:t>
            </a:r>
            <a:r>
              <a:rPr dirty="0" lang="en-US" sz="4000">
                <a:solidFill>
                  <a:srgbClr val="ffc000"/>
                </a:solidFill>
              </a:rPr>
              <a:t> </a:t>
            </a:r>
          </a:p>
          <a:p>
            <a:pPr/>
            <a:r>
              <a:rPr dirty="0" err="1" lang="en-US" sz="4000">
                <a:solidFill>
                  <a:srgbClr val="ffc000"/>
                </a:solidFill>
              </a:rPr>
              <a:t>Saba</a:t>
            </a:r>
            <a:r>
              <a:rPr dirty="0" lang="en-US" sz="4000">
                <a:solidFill>
                  <a:srgbClr val="ffc000"/>
                </a:solidFill>
              </a:rPr>
              <a:t> </a:t>
            </a:r>
            <a:r>
              <a:rPr dirty="0" err="1" lang="en-US" sz="4000">
                <a:solidFill>
                  <a:srgbClr val="ffc000"/>
                </a:solidFill>
              </a:rPr>
              <a:t>Kousar</a:t>
            </a:r>
            <a:endParaRPr dirty="0" err="1" lang="en-US" sz="4000">
              <a:solidFill>
                <a:srgbClr val="ffc000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c="http://schemas.openxmlformats.org/drawingml/2006/chart" xmlns:cs="http://schemas.microsoft.com/office/drawing/2012/chartStyle" xmlns:ns1="http://schemas.openxmlformats.org/officeDocument/2006/extended-properties" xmlns:p="http://schemas.openxmlformats.org/presentationml/2006/main" xmlns:r="http://schemas.openxmlformats.org/officeDocument/2006/relationships" xmlns:vt="http://schemas.openxmlformats.org/officeDocument/2006/docPropsVTypes">
  <p:cSld name="slide10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 rot="0">
            <a:off x="0" y="767952"/>
            <a:ext cx="12192000" cy="5464969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c="http://schemas.openxmlformats.org/drawingml/2006/chart" xmlns:cs="http://schemas.microsoft.com/office/drawing/2012/chartStyle" xmlns:ns1="http://schemas.openxmlformats.org/officeDocument/2006/extended-properties" xmlns:p="http://schemas.openxmlformats.org/presentationml/2006/main" xmlns:r="http://schemas.openxmlformats.org/officeDocument/2006/relationships" xmlns:vt="http://schemas.openxmlformats.org/officeDocument/2006/docPropsVTypes">
  <p:cSld name="slide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/>
          <p:cNvPicPr>
            <a:picLocks noChangeAspect="true" noGrp="true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 rot="0">
            <a:off x="-12441" y="392905"/>
            <a:ext cx="12204441" cy="6036469"/>
          </a:xfr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c="http://schemas.openxmlformats.org/drawingml/2006/chart" xmlns:cs="http://schemas.microsoft.com/office/drawing/2012/chartStyle" xmlns:ns1="http://schemas.openxmlformats.org/officeDocument/2006/extended-properties" xmlns:p="http://schemas.openxmlformats.org/presentationml/2006/main" xmlns:r="http://schemas.openxmlformats.org/officeDocument/2006/relationships" xmlns:vt="http://schemas.openxmlformats.org/officeDocument/2006/docPropsVTypes">
  <p:cSld name="slide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5"/>
          <p:cNvSpPr txBox="1"/>
          <p:nvPr/>
        </p:nvSpPr>
        <p:spPr>
          <a:xfrm rot="0">
            <a:off x="1760041" y="0"/>
            <a:ext cx="3061990" cy="523220"/>
          </a:xfrm>
          <a:prstGeom prst="rect">
            <a:avLst/>
          </a:prstGeom>
          <a:solidFill>
            <a:schemeClr val="tx2"/>
          </a:solidFill>
          <a:ln>
            <a:solidFill>
              <a:srgbClr val="ff0000"/>
            </a:solidFill>
          </a:ln>
        </p:spPr>
        <p:txBody>
          <a:bodyPr rtlCol="0" vert="horz" wrap="square">
            <a:spAutoFit/>
          </a:bodyPr>
          <a:lstStyle/>
          <a:p>
            <a:pPr algn="l"/>
            <a:r>
              <a:rPr dirty="0" lang="en-US" sz="2800"/>
              <a:t>Example</a:t>
            </a:r>
            <a:endParaRPr dirty="0" lang="en-US" sz="2800"/>
          </a:p>
        </p:txBody>
      </p:sp>
      <p:pic>
        <p:nvPicPr>
          <p:cNvPr id="3" name="Picture 7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 rot="0">
            <a:off x="214313" y="714375"/>
            <a:ext cx="11444287" cy="588645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c="http://schemas.openxmlformats.org/drawingml/2006/chart" xmlns:cs="http://schemas.microsoft.com/office/drawing/2012/chartStyle" xmlns:ns1="http://schemas.openxmlformats.org/officeDocument/2006/extended-properties" xmlns:p="http://schemas.openxmlformats.org/presentationml/2006/main" xmlns:r="http://schemas.openxmlformats.org/officeDocument/2006/relationships" xmlns:vt="http://schemas.openxmlformats.org/officeDocument/2006/docPropsVTypes">
  <p:cSld name="slide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 rot="0">
            <a:off x="303609" y="214313"/>
            <a:ext cx="11483579" cy="6393655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c="http://schemas.openxmlformats.org/drawingml/2006/chart" xmlns:cs="http://schemas.microsoft.com/office/drawing/2012/chartStyle" xmlns:ns1="http://schemas.openxmlformats.org/officeDocument/2006/extended-properties" xmlns:p="http://schemas.openxmlformats.org/presentationml/2006/main" xmlns:r="http://schemas.openxmlformats.org/officeDocument/2006/relationships" xmlns:vt="http://schemas.openxmlformats.org/officeDocument/2006/docPropsVTypes">
  <p:cSld name="slide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"/>
          <p:cNvPicPr/>
          <p:nvPr/>
        </p:nvPicPr>
        <p:blipFill>
          <a:blip r:embed="rId2"/>
          <a:stretch>
            <a:fillRect/>
          </a:stretch>
        </p:blipFill>
        <p:spPr>
          <a:xfrm rot="0">
            <a:off x="536532" y="0"/>
            <a:ext cx="11440589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c="http://schemas.openxmlformats.org/drawingml/2006/chart" xmlns:cs="http://schemas.microsoft.com/office/drawing/2012/chartStyle" xmlns:ns1="http://schemas.openxmlformats.org/officeDocument/2006/extended-properties" xmlns:p="http://schemas.openxmlformats.org/presentationml/2006/main" xmlns:r="http://schemas.openxmlformats.org/officeDocument/2006/relationships" xmlns:vt="http://schemas.openxmlformats.org/officeDocument/2006/docPropsVTypes">
  <p:cSld name="slide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 rot="0">
            <a:off x="928686" y="696516"/>
            <a:ext cx="11019235" cy="5750717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c="http://schemas.openxmlformats.org/drawingml/2006/chart" xmlns:cs="http://schemas.microsoft.com/office/drawing/2012/chartStyle" xmlns:ns1="http://schemas.openxmlformats.org/officeDocument/2006/extended-properties" xmlns:p="http://schemas.openxmlformats.org/presentationml/2006/main" xmlns:r="http://schemas.openxmlformats.org/officeDocument/2006/relationships" xmlns:vt="http://schemas.openxmlformats.org/officeDocument/2006/docPropsVTypes">
  <p:cSld name="slide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 rot="0">
            <a:off x="0" y="517922"/>
            <a:ext cx="12191999" cy="5643562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c="http://schemas.openxmlformats.org/drawingml/2006/chart" xmlns:cs="http://schemas.microsoft.com/office/drawing/2012/chartStyle" xmlns:ns1="http://schemas.openxmlformats.org/officeDocument/2006/extended-properties" xmlns:p="http://schemas.openxmlformats.org/presentationml/2006/main" xmlns:r="http://schemas.openxmlformats.org/officeDocument/2006/relationships" xmlns:vt="http://schemas.openxmlformats.org/officeDocument/2006/docPropsVTypes">
  <p:cSld name="slide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 rot="0">
            <a:off x="0" y="500063"/>
            <a:ext cx="12192000" cy="5857874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c="http://schemas.openxmlformats.org/drawingml/2006/chart" xmlns:cs="http://schemas.microsoft.com/office/drawing/2012/chartStyle" xmlns:ns1="http://schemas.openxmlformats.org/officeDocument/2006/extended-properties" xmlns:p="http://schemas.openxmlformats.org/presentationml/2006/main" xmlns:r="http://schemas.openxmlformats.org/officeDocument/2006/relationships" xmlns:vt="http://schemas.openxmlformats.org/officeDocument/2006/docPropsVTypes">
  <p:cSld name="slide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 rot="0">
            <a:off x="0" y="589359"/>
            <a:ext cx="12192000" cy="5786438"/>
          </a:xfrm>
          <a:prstGeom prst="rect">
            <a:avLst/>
          </a:prstGeom>
        </p:spPr>
      </p:pic>
    </p:spTree>
  </p:cSld>
  <p:clrMapOvr>
    <a:masterClrMapping/>
  </p:clrMapOvr>
</p:sld>
</file>

<file path=ppt/theme/_rels/theme1.xml.rels><?xml version="1.0" encoding="UTF-8"?><Relationships xmlns="http://schemas.openxmlformats.org/package/2006/relationships"><Relationship Id="rId1" Target="../media/image1.jpeg" Type="http://schemas.openxmlformats.org/officeDocument/2006/relationships/image"/></Relationships>
</file>

<file path=ppt/theme/_rels/theme2.xml.rels><?xml version="1.0" encoding="UTF-8"?><Relationships xmlns="http://schemas.openxmlformats.org/package/2006/relationships"><Relationship Id="rId1" Target="../media/image1.jpeg" Type="http://schemas.openxmlformats.org/officeDocument/2006/relationships/image"/></Relationships>
</file>

<file path=ppt/theme/theme1.xml><?xml version="1.0" encoding="utf-8"?>
<a:theme xmlns:a="http://schemas.openxmlformats.org/drawingml/2006/main" xmlns:c="http://schemas.openxmlformats.org/drawingml/2006/chart" xmlns:cs="http://schemas.microsoft.com/office/drawing/2012/chartStyle" xmlns:ns1="http://schemas.openxmlformats.org/officeDocument/2006/extended-properties" xmlns:p="http://schemas.openxmlformats.org/presentationml/2006/main" xmlns:r="http://schemas.openxmlformats.org/officeDocument/2006/relationships" xmlns:vt="http://schemas.openxmlformats.org/officeDocument/2006/docPropsVTypes" name="Madison">
  <a:themeElements>
    <a:clrScheme name="Madison">
      <a:dk1>
        <a:srgbClr val="000000"/>
      </a:dk1>
      <a:lt1>
        <a:srgbClr val="ffffff"/>
      </a:lt1>
      <a:dk2>
        <a:srgbClr val="1f2d29"/>
      </a:dk2>
      <a:lt2>
        <a:srgbClr val="c5faeb"/>
      </a:lt2>
      <a:accent1>
        <a:srgbClr val="a1d68b"/>
      </a:accent1>
      <a:accent2>
        <a:srgbClr val="5ec795"/>
      </a:accent2>
      <a:accent3>
        <a:srgbClr val="4dadcf"/>
      </a:accent3>
      <a:accent4>
        <a:srgbClr val="cdb756"/>
      </a:accent4>
      <a:accent5>
        <a:srgbClr val="e29c36"/>
      </a:accent5>
      <a:accent6>
        <a:srgbClr val="8ec0c1"/>
      </a:accent6>
      <a:hlink>
        <a:srgbClr val="6d9d9b"/>
      </a:hlink>
      <a:folHlink>
        <a:srgbClr val="6d8583"/>
      </a:folHlink>
    </a:clrScheme>
    <a:fontScheme name="Madis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Madison">
      <a:fillStyleLst>
        <a:solidFill>
          <a:schemeClr val="phClr"/>
        </a:solidFill>
        <a:gradFill rotWithShape="1">
          <a:gsLst>
            <a:gs pos="0">
              <a:schemeClr val="phClr">
                <a:alpha val="88000"/>
                <a:tint val="48000"/>
                <a:satMod val="104999"/>
                <a:lumMod val="110000"/>
              </a:schemeClr>
            </a:gs>
            <a:gs pos="100000">
              <a:schemeClr val="phClr">
                <a:alpha val="92000"/>
                <a:tint val="78000"/>
                <a:satMod val="109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satMod val="110000"/>
                <a:lumMod val="104000"/>
              </a:schemeClr>
            </a:gs>
            <a:gs pos="69000">
              <a:schemeClr val="phClr">
                <a:shade val="84000"/>
                <a:satMod val="130000"/>
                <a:lumMod val="92000"/>
              </a:schemeClr>
            </a:gs>
            <a:gs pos="100000">
              <a:schemeClr val="phClr">
                <a:shade val="76000"/>
                <a:satMod val="130000"/>
                <a:lumMod val="88000"/>
              </a:schemeClr>
            </a:gs>
          </a:gsLst>
          <a:lin ang="5400000" scaled="0"/>
        </a:gradFill>
      </a:fillStyleLst>
      <a:lnStyleLst>
        <a:ln cap="flat" w="9525">
          <a:solidFill>
            <a:schemeClr val="phClr"/>
          </a:solidFill>
          <a:prstDash val="solid"/>
        </a:ln>
        <a:ln cap="flat" w="15875">
          <a:solidFill>
            <a:schemeClr val="phClr"/>
          </a:solidFill>
          <a:prstDash val="solid"/>
        </a:ln>
        <a:ln cap="flat" w="22225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r="5400000" dist="2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r="5400000" dist="23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r="5400000" dist="23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dir="t" rig="threePt">
              <a:rot lat="0" lon="0" rev="1200000"/>
            </a:lightRig>
          </a:scene3d>
          <a:sp3d>
            <a:bevelT h="25400" w="63500"/>
          </a:sp3d>
        </a:effectStyle>
      </a:effectStyleLst>
      <a:bgFillStyleLst>
        <a:solidFill>
          <a:schemeClr val="phClr"/>
        </a:solidFill>
        <a:solidFill>
          <a:schemeClr val="phClr"/>
        </a:solidFill>
        <a:blipFill dpi="0" rotWithShape="1">
          <a:blip r:embed="rId1"/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xmlns:c="http://schemas.openxmlformats.org/drawingml/2006/chart" xmlns:cs="http://schemas.microsoft.com/office/drawing/2012/chartStyle" xmlns:ns1="http://schemas.openxmlformats.org/officeDocument/2006/extended-properties" xmlns:p="http://schemas.openxmlformats.org/presentationml/2006/main" xmlns:r="http://schemas.openxmlformats.org/officeDocument/2006/relationships" xmlns:vt="http://schemas.openxmlformats.org/officeDocument/2006/docPropsVTypes" name="Madison">
  <a:themeElements>
    <a:clrScheme name="Madison">
      <a:dk1>
        <a:srgbClr val="000000"/>
      </a:dk1>
      <a:lt1>
        <a:srgbClr val="ffffff"/>
      </a:lt1>
      <a:dk2>
        <a:srgbClr val="1f2d29"/>
      </a:dk2>
      <a:lt2>
        <a:srgbClr val="c5faeb"/>
      </a:lt2>
      <a:accent1>
        <a:srgbClr val="a1d68b"/>
      </a:accent1>
      <a:accent2>
        <a:srgbClr val="5ec795"/>
      </a:accent2>
      <a:accent3>
        <a:srgbClr val="4dadcf"/>
      </a:accent3>
      <a:accent4>
        <a:srgbClr val="cdb756"/>
      </a:accent4>
      <a:accent5>
        <a:srgbClr val="e29c36"/>
      </a:accent5>
      <a:accent6>
        <a:srgbClr val="8ec0c1"/>
      </a:accent6>
      <a:hlink>
        <a:srgbClr val="6d9d9b"/>
      </a:hlink>
      <a:folHlink>
        <a:srgbClr val="6d8583"/>
      </a:folHlink>
    </a:clrScheme>
    <a:fontScheme name="Madis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Madison">
      <a:fillStyleLst>
        <a:solidFill>
          <a:schemeClr val="phClr"/>
        </a:solidFill>
        <a:gradFill rotWithShape="1">
          <a:gsLst>
            <a:gs pos="0">
              <a:schemeClr val="phClr">
                <a:alpha val="88000"/>
                <a:tint val="48000"/>
                <a:satMod val="104999"/>
                <a:lumMod val="110000"/>
              </a:schemeClr>
            </a:gs>
            <a:gs pos="100000">
              <a:schemeClr val="phClr">
                <a:alpha val="92000"/>
                <a:tint val="78000"/>
                <a:satMod val="109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satMod val="110000"/>
                <a:lumMod val="104000"/>
              </a:schemeClr>
            </a:gs>
            <a:gs pos="69000">
              <a:schemeClr val="phClr">
                <a:shade val="84000"/>
                <a:satMod val="130000"/>
                <a:lumMod val="92000"/>
              </a:schemeClr>
            </a:gs>
            <a:gs pos="100000">
              <a:schemeClr val="phClr">
                <a:shade val="76000"/>
                <a:satMod val="130000"/>
                <a:lumMod val="88000"/>
              </a:schemeClr>
            </a:gs>
          </a:gsLst>
          <a:lin ang="5400000" scaled="0"/>
        </a:gradFill>
      </a:fillStyleLst>
      <a:lnStyleLst>
        <a:ln cap="flat" w="9525">
          <a:solidFill>
            <a:schemeClr val="phClr"/>
          </a:solidFill>
          <a:prstDash val="solid"/>
        </a:ln>
        <a:ln cap="flat" w="15875">
          <a:solidFill>
            <a:schemeClr val="phClr"/>
          </a:solidFill>
          <a:prstDash val="solid"/>
        </a:ln>
        <a:ln cap="flat" w="22225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r="5400000" dist="2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r="5400000" dist="23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r="5400000" dist="23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dir="t" rig="threePt">
              <a:rot lat="0" lon="0" rev="1200000"/>
            </a:lightRig>
          </a:scene3d>
          <a:sp3d>
            <a:bevelT h="25400" w="63500"/>
          </a:sp3d>
        </a:effectStyle>
      </a:effectStyleLst>
      <a:bgFillStyleLst>
        <a:solidFill>
          <a:schemeClr val="phClr"/>
        </a:solidFill>
        <a:solidFill>
          <a:schemeClr val="phClr"/>
        </a:solidFill>
        <a:blipFill dpi="0" rotWithShape="1">
          <a:blip r:embed="rId1"/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:Properties xmlns:properties="http://schemas.openxmlformats.org/officeDocument/2006/extended-properties" xmlns:vt="http://schemas.openxmlformats.org/officeDocument/2006/docPropsVTypes">
  <properties:AppVersion>3.0000</properties:AppVersion>
  <properties:ScaleCrop>false</properties:ScaleCrop>
  <properties:Company>Company</properties:Company>
  <properties:LinksUpToDate>false</properties:LinksUpToDate>
  <properties:HyperlinksChanged>false</properties:HyperlinksChanged>
  <properties:PresentationFormat>On-Screen Show (4:3)</properties:PresentationFormat>
  <properties:Application>Zoho Show</properties:Application>
  <properties:SharedDoc>false</properties:SharedDoc>
</properties:Properties>
</file>

<file path=docProps/core.xml><?xml version="1.0" encoding="utf-8"?>
<cp:coreProperties xmlns:cp="http://schemas.openxmlformats.org/package/2006/metadata/core-properties" xmlns:dc="http://purl.org/dc/elements/1.1/" xmlns:dcmitype="http://purl.org/dc/dcmitype/" xmlns:dcterms="http://purl.org/dc/terms/" xmlns:xsi="http://www.w3.org/2001/XMLSchema-instance">
  <dc:title>Slide 1</dc:title>
  <cp:revision>1</cp:revision>
  <dc:creator>rizwanahmed4642</dc:creator>
  <cp:lastModifiedBy>rizwanahmed4642</cp:lastModifiedBy>
  <dcterms:created xmlns:xsi="http://www.w3.org/2001/XMLSchema-instance" xsi:type="dcterms:W3CDTF">2020-04-07T09:11:38Z</dcterms:created>
  <dcterms:modified xmlns:xsi="http://www.w3.org/2001/XMLSchema-instance" xsi:type="dcterms:W3CDTF">2020-04-07T09:16:11Z</dcterms:modified>
</cp:coreProperties>
</file>