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6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2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1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9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88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77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41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293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716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245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538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01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19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939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493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26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82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0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59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15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8BAD3D3-724C-49F3-ABBE-7CC90A101C10}" type="datetimeFigureOut">
              <a:rPr lang="en-US" smtClean="0"/>
              <a:t>6/12/2019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A2BAE39-4451-4E04-AF25-EE4B5EA0B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29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Russia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1200" dirty="0" smtClean="0"/>
              <a:t>Presented by</a:t>
            </a:r>
          </a:p>
          <a:p>
            <a:r>
              <a:rPr lang="en-US" sz="1200" dirty="0" err="1" smtClean="0"/>
              <a:t>Imtiaz</a:t>
            </a:r>
            <a:r>
              <a:rPr lang="en-US" sz="1200" dirty="0" smtClean="0"/>
              <a:t> Ahmad</a:t>
            </a:r>
          </a:p>
          <a:p>
            <a:r>
              <a:rPr lang="en-US" sz="1200" dirty="0" smtClean="0"/>
              <a:t>BS 4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Geo</a:t>
            </a:r>
          </a:p>
          <a:p>
            <a:r>
              <a:rPr lang="en-US" sz="1200" dirty="0" smtClean="0"/>
              <a:t>Presented to </a:t>
            </a:r>
          </a:p>
          <a:p>
            <a:r>
              <a:rPr lang="en-US" sz="1200" dirty="0" smtClean="0"/>
              <a:t>Madam </a:t>
            </a:r>
            <a:r>
              <a:rPr lang="en-US" sz="1200" dirty="0" err="1" smtClean="0"/>
              <a:t>Naseem</a:t>
            </a:r>
            <a:r>
              <a:rPr lang="en-US" sz="1200" dirty="0" smtClean="0"/>
              <a:t> Nawaz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757157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Geography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in Eurasia, 75% land in </a:t>
            </a:r>
            <a:r>
              <a:rPr lang="en-US" dirty="0"/>
              <a:t>A</a:t>
            </a:r>
            <a:r>
              <a:rPr lang="en-US" dirty="0" smtClean="0"/>
              <a:t>sia </a:t>
            </a:r>
          </a:p>
          <a:p>
            <a:r>
              <a:rPr lang="en-US" dirty="0" smtClean="0"/>
              <a:t>9 time zones</a:t>
            </a:r>
          </a:p>
          <a:p>
            <a:r>
              <a:rPr lang="en-US" dirty="0" smtClean="0"/>
              <a:t>Divided in five zones: Tundra, Taiga, Steppe, Arid and Mountain</a:t>
            </a:r>
          </a:p>
          <a:p>
            <a:r>
              <a:rPr lang="en-US" dirty="0" smtClean="0"/>
              <a:t>Cover 25% of world forest reserve</a:t>
            </a:r>
          </a:p>
          <a:p>
            <a:r>
              <a:rPr lang="en-US" dirty="0" smtClean="0"/>
              <a:t>Climate is harsh</a:t>
            </a:r>
          </a:p>
          <a:p>
            <a:r>
              <a:rPr lang="en-US" dirty="0" smtClean="0"/>
              <a:t>European Russia is warmer</a:t>
            </a:r>
          </a:p>
        </p:txBody>
      </p:sp>
    </p:spTree>
    <p:extLst>
      <p:ext uri="{BB962C8B-B14F-4D97-AF65-F5344CB8AC3E}">
        <p14:creationId xmlns:p14="http://schemas.microsoft.com/office/powerpoint/2010/main" val="218342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Population is about  </a:t>
            </a:r>
            <a:r>
              <a:rPr lang="en-US" smtClean="0"/>
              <a:t>145 million, </a:t>
            </a:r>
            <a:r>
              <a:rPr lang="en-US" dirty="0" smtClean="0"/>
              <a:t>75%  in Europe</a:t>
            </a:r>
          </a:p>
          <a:p>
            <a:r>
              <a:rPr lang="en-US" dirty="0" smtClean="0"/>
              <a:t>Density is low, 9 people per sq. km</a:t>
            </a:r>
          </a:p>
          <a:p>
            <a:r>
              <a:rPr lang="en-US" dirty="0" smtClean="0"/>
              <a:t>Life expectancy is 61 years</a:t>
            </a:r>
          </a:p>
          <a:p>
            <a:r>
              <a:rPr lang="en-US" dirty="0" smtClean="0"/>
              <a:t>Literacy rate is 99%</a:t>
            </a:r>
          </a:p>
          <a:p>
            <a:r>
              <a:rPr lang="en-US" dirty="0" smtClean="0"/>
              <a:t>No official census religion</a:t>
            </a:r>
          </a:p>
          <a:p>
            <a:r>
              <a:rPr lang="en-US" dirty="0" smtClean="0"/>
              <a:t>Major religion are Christianity, Islam, Judaism, Buddhism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41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r>
              <a:rPr lang="en-US" baseline="30000" dirty="0" smtClean="0"/>
              <a:t>th</a:t>
            </a:r>
            <a:r>
              <a:rPr lang="en-US" dirty="0" smtClean="0"/>
              <a:t> economy largest in the world</a:t>
            </a:r>
          </a:p>
          <a:p>
            <a:r>
              <a:rPr lang="en-US" dirty="0" smtClean="0"/>
              <a:t>Currency is Russian Ruble</a:t>
            </a:r>
          </a:p>
          <a:p>
            <a:r>
              <a:rPr lang="en-US" dirty="0" smtClean="0"/>
              <a:t>GDP is $3.45 trillion</a:t>
            </a:r>
          </a:p>
          <a:p>
            <a:r>
              <a:rPr lang="en-US" dirty="0" smtClean="0"/>
              <a:t>Oil, natural gas, metals and timber account more than 80% exports</a:t>
            </a:r>
          </a:p>
          <a:p>
            <a:r>
              <a:rPr lang="en-US" dirty="0" smtClean="0"/>
              <a:t>Considered as developing economy by IMF and world Bank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441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Parliament is called Duma</a:t>
            </a:r>
          </a:p>
          <a:p>
            <a:r>
              <a:rPr lang="en-US" dirty="0" smtClean="0"/>
              <a:t>President is the head of state and the prime minister is head of government</a:t>
            </a:r>
          </a:p>
          <a:p>
            <a:r>
              <a:rPr lang="en-US" dirty="0" smtClean="0"/>
              <a:t>Federal government is divided in three branches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- Legislative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- Executive </a:t>
            </a:r>
          </a:p>
          <a:p>
            <a:pPr marL="0" indent="0">
              <a:buNone/>
            </a:pPr>
            <a:r>
              <a:rPr lang="en-US" dirty="0" smtClean="0"/>
              <a:t>                                    - Judiciary</a:t>
            </a:r>
          </a:p>
          <a:p>
            <a:pPr marL="0" indent="0">
              <a:buNone/>
            </a:pPr>
            <a:r>
              <a:rPr lang="en-US" dirty="0" smtClean="0"/>
              <a:t>Maintains diplomatic relation with 191 countries and has 144 embassies </a:t>
            </a:r>
          </a:p>
        </p:txBody>
      </p:sp>
    </p:spTree>
    <p:extLst>
      <p:ext uri="{BB962C8B-B14F-4D97-AF65-F5344CB8AC3E}">
        <p14:creationId xmlns:p14="http://schemas.microsoft.com/office/powerpoint/2010/main" val="377739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Russian cultural heritage is ranked seventh in the </a:t>
            </a:r>
            <a:r>
              <a:rPr lang="en-US" dirty="0"/>
              <a:t>N</a:t>
            </a:r>
            <a:r>
              <a:rPr lang="en-US" dirty="0" smtClean="0"/>
              <a:t>ation </a:t>
            </a:r>
            <a:r>
              <a:rPr lang="en-US" dirty="0"/>
              <a:t>B</a:t>
            </a:r>
            <a:r>
              <a:rPr lang="en-US" dirty="0" smtClean="0"/>
              <a:t>rands  Index</a:t>
            </a:r>
          </a:p>
          <a:p>
            <a:r>
              <a:rPr lang="en-US" dirty="0" smtClean="0"/>
              <a:t>They take great pride in their cultural heritage and expect the rest of the world to admire it</a:t>
            </a:r>
          </a:p>
          <a:p>
            <a:endParaRPr lang="en-US" dirty="0"/>
          </a:p>
          <a:p>
            <a:r>
              <a:rPr lang="en-US" dirty="0" smtClean="0"/>
              <a:t>Ballet Dance</a:t>
            </a:r>
          </a:p>
          <a:p>
            <a:r>
              <a:rPr lang="en-US" dirty="0" smtClean="0"/>
              <a:t>Folk Dance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71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Places to 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 smtClean="0"/>
              <a:t>Saint Basils Cathedral</a:t>
            </a:r>
            <a:r>
              <a:rPr lang="en-US" dirty="0" smtClean="0"/>
              <a:t>, locate in Moscow known for its architecture</a:t>
            </a:r>
          </a:p>
          <a:p>
            <a:r>
              <a:rPr lang="en-US" sz="3200" b="1" dirty="0" smtClean="0"/>
              <a:t>Heritage  Museum</a:t>
            </a:r>
            <a:r>
              <a:rPr lang="en-US" dirty="0" smtClean="0"/>
              <a:t>, locate in St. Petersburg is a massive museum of art and culture</a:t>
            </a:r>
          </a:p>
          <a:p>
            <a:r>
              <a:rPr lang="en-US" sz="3200" b="1" dirty="0" err="1" smtClean="0"/>
              <a:t>Suzdal</a:t>
            </a:r>
            <a:r>
              <a:rPr lang="en-US" sz="3200" b="1" dirty="0" smtClean="0"/>
              <a:t>,</a:t>
            </a:r>
            <a:r>
              <a:rPr lang="en-US" dirty="0" smtClean="0"/>
              <a:t> is jewel of Russian, preserved as living museum of cultural past.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3084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11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Map of Russia </a:t>
            </a:r>
          </a:p>
          <a:p>
            <a:r>
              <a:rPr lang="en-US" sz="2000" dirty="0" smtClean="0"/>
              <a:t>Location in Asia</a:t>
            </a:r>
          </a:p>
          <a:p>
            <a:r>
              <a:rPr lang="en-US" sz="2000" dirty="0" smtClean="0"/>
              <a:t>Russia Today </a:t>
            </a:r>
          </a:p>
          <a:p>
            <a:r>
              <a:rPr lang="en-US" sz="2000" dirty="0" smtClean="0"/>
              <a:t>Interesting facts</a:t>
            </a:r>
          </a:p>
          <a:p>
            <a:r>
              <a:rPr lang="en-US" sz="2000" dirty="0" smtClean="0"/>
              <a:t>Mountain and rivers of Russia </a:t>
            </a:r>
          </a:p>
          <a:p>
            <a:r>
              <a:rPr lang="en-US" sz="2000" dirty="0" smtClean="0"/>
              <a:t>History </a:t>
            </a:r>
          </a:p>
          <a:p>
            <a:r>
              <a:rPr lang="en-US" sz="2000" dirty="0" smtClean="0"/>
              <a:t>Geography </a:t>
            </a:r>
          </a:p>
          <a:p>
            <a:r>
              <a:rPr lang="en-US" sz="2000" dirty="0" smtClean="0"/>
              <a:t>Demography </a:t>
            </a:r>
          </a:p>
          <a:p>
            <a:r>
              <a:rPr lang="en-US" sz="2000" dirty="0" smtClean="0"/>
              <a:t>Economy </a:t>
            </a:r>
          </a:p>
          <a:p>
            <a:r>
              <a:rPr lang="en-US" sz="2000" dirty="0" smtClean="0"/>
              <a:t>Government</a:t>
            </a:r>
          </a:p>
          <a:p>
            <a:r>
              <a:rPr lang="en-US" sz="2000" dirty="0" smtClean="0"/>
              <a:t>Culture</a:t>
            </a:r>
          </a:p>
          <a:p>
            <a:r>
              <a:rPr lang="en-US" sz="2000" dirty="0" smtClean="0"/>
              <a:t>Places to visit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064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of Russia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384" y="2603500"/>
            <a:ext cx="6225544" cy="3416300"/>
          </a:xfrm>
        </p:spPr>
      </p:pic>
    </p:spTree>
    <p:extLst>
      <p:ext uri="{BB962C8B-B14F-4D97-AF65-F5344CB8AC3E}">
        <p14:creationId xmlns:p14="http://schemas.microsoft.com/office/powerpoint/2010/main" val="3954661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in Asia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7449"/>
            <a:ext cx="12192000" cy="4540551"/>
          </a:xfrm>
        </p:spPr>
      </p:pic>
    </p:spTree>
    <p:extLst>
      <p:ext uri="{BB962C8B-B14F-4D97-AF65-F5344CB8AC3E}">
        <p14:creationId xmlns:p14="http://schemas.microsoft.com/office/powerpoint/2010/main" val="2837023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Russia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Full name                                                  -   Russia Federation</a:t>
            </a:r>
          </a:p>
          <a:p>
            <a:r>
              <a:rPr lang="en-US" dirty="0" smtClean="0"/>
              <a:t>Capital                                                       -    Moscow</a:t>
            </a:r>
          </a:p>
          <a:p>
            <a:r>
              <a:rPr lang="en-US" dirty="0" smtClean="0"/>
              <a:t>Language                                                  -     Official Russian</a:t>
            </a:r>
          </a:p>
          <a:p>
            <a:endParaRPr lang="en-US" dirty="0"/>
          </a:p>
          <a:p>
            <a:r>
              <a:rPr lang="en-US" dirty="0" smtClean="0"/>
              <a:t>Federal states                                           -      83</a:t>
            </a:r>
          </a:p>
          <a:p>
            <a:r>
              <a:rPr lang="en-US" dirty="0" smtClean="0"/>
              <a:t>Neighboring countries                            -       14 land neighbors and 2 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                                    maritime boundaries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094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5100" dirty="0" smtClean="0"/>
              <a:t>Largest country of world </a:t>
            </a:r>
          </a:p>
          <a:p>
            <a:r>
              <a:rPr lang="en-US" sz="5100" dirty="0" smtClean="0"/>
              <a:t>Longest river is Volga (3692 km)</a:t>
            </a:r>
          </a:p>
          <a:p>
            <a:r>
              <a:rPr lang="en-US" sz="5100" dirty="0" smtClean="0"/>
              <a:t>Deepest lake is lake Baikal                                  </a:t>
            </a:r>
          </a:p>
          <a:p>
            <a:r>
              <a:rPr lang="en-US" sz="5100" dirty="0" smtClean="0"/>
              <a:t>Longest railway is Trans-Siberian railway                      </a:t>
            </a:r>
          </a:p>
          <a:p>
            <a:pPr marL="0" indent="0">
              <a:buNone/>
            </a:pPr>
            <a:r>
              <a:rPr lang="en-US" sz="5100" dirty="0"/>
              <a:t> </a:t>
            </a:r>
            <a:r>
              <a:rPr lang="en-US" sz="5100" dirty="0" smtClean="0"/>
              <a:t>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US" sz="5100" dirty="0"/>
              <a:t> </a:t>
            </a:r>
            <a:r>
              <a:rPr lang="en-US" sz="5100" dirty="0" smtClean="0"/>
              <a:t>                                                                                                                                                                                   Baikal lake</a:t>
            </a:r>
          </a:p>
          <a:p>
            <a:r>
              <a:rPr lang="en-US" sz="5100" dirty="0" smtClean="0"/>
              <a:t>Coldest place  is Verkhoyansak</a:t>
            </a:r>
          </a:p>
          <a:p>
            <a:r>
              <a:rPr lang="en-US" sz="5100" dirty="0" smtClean="0"/>
              <a:t>World first artificial satellite- Sputnik 1</a:t>
            </a:r>
          </a:p>
          <a:p>
            <a:r>
              <a:rPr lang="en-US" sz="5100" dirty="0" smtClean="0"/>
              <a:t>World first man in space – Yuri Gagarin</a:t>
            </a:r>
          </a:p>
          <a:p>
            <a:r>
              <a:rPr lang="en-US" sz="5100" dirty="0" smtClean="0"/>
              <a:t>World first woman in space – Valentina Tereshkova</a:t>
            </a:r>
          </a:p>
          <a:p>
            <a:endParaRPr lang="en-US" sz="5100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en-US" dirty="0" smtClean="0"/>
              <a:t>                                                                                                                                                                               Siberian railway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989" y="1896764"/>
            <a:ext cx="2744554" cy="11251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989" y="4218245"/>
            <a:ext cx="3909811" cy="132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49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Mountains of Russia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8959010"/>
              </p:ext>
            </p:extLst>
          </p:nvPr>
        </p:nvGraphicFramePr>
        <p:xfrm>
          <a:off x="145143" y="1821315"/>
          <a:ext cx="11945256" cy="5036686"/>
        </p:xfrm>
        <a:graphic>
          <a:graphicData uri="http://schemas.openxmlformats.org/drawingml/2006/table">
            <a:tbl>
              <a:tblPr/>
              <a:tblGrid>
                <a:gridCol w="3981752"/>
                <a:gridCol w="3981752"/>
                <a:gridCol w="3981752"/>
              </a:tblGrid>
              <a:tr h="880266">
                <a:tc>
                  <a:txBody>
                    <a:bodyPr/>
                    <a:lstStyle/>
                    <a:p>
                      <a:pPr algn="l" fontAlgn="t"/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</a:rPr>
                        <a:t>Peak</a:t>
                      </a:r>
                    </a:p>
                  </a:txBody>
                  <a:tcPr marR="9525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b="1">
                          <a:solidFill>
                            <a:srgbClr val="000000"/>
                          </a:solidFill>
                          <a:effectLst/>
                        </a:rPr>
                        <a:t>Russian name</a:t>
                      </a:r>
                    </a:p>
                  </a:txBody>
                  <a:tcPr marL="95250" marR="9525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b="1">
                          <a:solidFill>
                            <a:srgbClr val="000000"/>
                          </a:solidFill>
                          <a:effectLst/>
                        </a:rPr>
                        <a:t>Elevation</a:t>
                      </a:r>
                    </a:p>
                  </a:txBody>
                  <a:tcPr marL="95250" marR="9525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80266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Elbrus</a:t>
                      </a:r>
                    </a:p>
                  </a:txBody>
                  <a:tcPr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z-Cyrl-AZ">
                          <a:effectLst/>
                        </a:rPr>
                        <a:t>Эльбрус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5,642 </a:t>
                      </a:r>
                      <a:r>
                        <a:rPr lang="en-US" dirty="0" err="1">
                          <a:effectLst/>
                        </a:rPr>
                        <a:t>metres</a:t>
                      </a:r>
                      <a:r>
                        <a:rPr lang="en-US" dirty="0">
                          <a:effectLst/>
                        </a:rPr>
                        <a:t> (18,510 </a:t>
                      </a:r>
                      <a:r>
                        <a:rPr lang="en-US" dirty="0" err="1">
                          <a:effectLst/>
                        </a:rPr>
                        <a:t>ft</a:t>
                      </a:r>
                      <a:r>
                        <a:rPr lang="en-US" dirty="0">
                          <a:effectLst/>
                        </a:rPr>
                        <a:t>)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80266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Dykh-Tau</a:t>
                      </a:r>
                    </a:p>
                  </a:txBody>
                  <a:tcPr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z-Cyrl-AZ">
                          <a:effectLst/>
                        </a:rPr>
                        <a:t>Дыхтау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5,204 metres (17,073 ft)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5622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Koshtan-Tau</a:t>
                      </a:r>
                    </a:p>
                  </a:txBody>
                  <a:tcPr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z-Cyrl-AZ">
                          <a:effectLst/>
                        </a:rPr>
                        <a:t>Коштантау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5,152 metres (16,903 ft)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80266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Pik Pushkina</a:t>
                      </a:r>
                    </a:p>
                  </a:txBody>
                  <a:tcPr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az-Cyrl-AZ">
                          <a:effectLst/>
                        </a:rPr>
                        <a:t>Пик Пушкина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5,100 </a:t>
                      </a:r>
                      <a:r>
                        <a:rPr lang="en-US" dirty="0" err="1">
                          <a:effectLst/>
                        </a:rPr>
                        <a:t>metres</a:t>
                      </a:r>
                      <a:r>
                        <a:rPr lang="en-US" dirty="0">
                          <a:effectLst/>
                        </a:rPr>
                        <a:t> (16,700 </a:t>
                      </a:r>
                      <a:r>
                        <a:rPr lang="en-US" dirty="0" err="1">
                          <a:effectLst/>
                        </a:rPr>
                        <a:t>ft</a:t>
                      </a:r>
                      <a:r>
                        <a:rPr lang="en-US" dirty="0">
                          <a:effectLst/>
                        </a:rPr>
                        <a:t>)</a:t>
                      </a:r>
                    </a:p>
                  </a:txBody>
                  <a:tcPr marL="95250" marR="95250" marT="76200" marB="7620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BEB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707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Rivers of Russia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 </a:t>
            </a:r>
            <a:r>
              <a:rPr lang="en-US" b="1" dirty="0"/>
              <a:t>River</a:t>
            </a:r>
            <a:r>
              <a:rPr lang="en-US" dirty="0"/>
              <a:t> with Its Confluent Irtysh </a:t>
            </a:r>
            <a:r>
              <a:rPr lang="en-US" b="1" dirty="0"/>
              <a:t>River</a:t>
            </a:r>
            <a:r>
              <a:rPr lang="en-US" dirty="0"/>
              <a:t>. </a:t>
            </a:r>
            <a:r>
              <a:rPr lang="en-US" dirty="0" smtClean="0"/>
              <a:t>...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Yenisei </a:t>
            </a:r>
            <a:r>
              <a:rPr lang="en-US" b="1" dirty="0"/>
              <a:t>River</a:t>
            </a:r>
            <a:r>
              <a:rPr lang="en-US" dirty="0"/>
              <a:t> with Its Tributary the Angara </a:t>
            </a:r>
            <a:r>
              <a:rPr lang="en-US" b="1" dirty="0"/>
              <a:t>River</a:t>
            </a:r>
            <a:r>
              <a:rPr lang="en-US" dirty="0"/>
              <a:t>, Lake Baikal and the Selenga </a:t>
            </a:r>
            <a:r>
              <a:rPr lang="en-US" b="1" dirty="0"/>
              <a:t>River</a:t>
            </a:r>
            <a:r>
              <a:rPr lang="en-US" dirty="0"/>
              <a:t> with its Tributary </a:t>
            </a:r>
            <a:r>
              <a:rPr lang="en-US" dirty="0" err="1"/>
              <a:t>Ider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105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Russia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Earliest human settlement arouse around 500 AD</a:t>
            </a:r>
          </a:p>
          <a:p>
            <a:r>
              <a:rPr lang="en-US" dirty="0" smtClean="0"/>
              <a:t>Mongol invasions made people settle around Moscow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1917 Bolshevik overthrew Tsar</a:t>
            </a:r>
          </a:p>
          <a:p>
            <a:r>
              <a:rPr lang="en-US" dirty="0" smtClean="0"/>
              <a:t>After 2</a:t>
            </a:r>
            <a:r>
              <a:rPr lang="en-US" baseline="30000" dirty="0" smtClean="0"/>
              <a:t>nd</a:t>
            </a:r>
            <a:r>
              <a:rPr lang="en-US" dirty="0" smtClean="0"/>
              <a:t> world war it became super power</a:t>
            </a:r>
          </a:p>
          <a:p>
            <a:r>
              <a:rPr lang="en-US" dirty="0" smtClean="0"/>
              <a:t>USSR broke up in 1991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1027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151</TotalTime>
  <Words>459</Words>
  <Application>Microsoft Office PowerPoint</Application>
  <PresentationFormat>Widescreen</PresentationFormat>
  <Paragraphs>109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Century Gothic</vt:lpstr>
      <vt:lpstr>Wingdings 3</vt:lpstr>
      <vt:lpstr>Ion Boardroom</vt:lpstr>
      <vt:lpstr>Russia</vt:lpstr>
      <vt:lpstr>Contents</vt:lpstr>
      <vt:lpstr>Map of Russia </vt:lpstr>
      <vt:lpstr>Location in Asia</vt:lpstr>
      <vt:lpstr>Russia Today</vt:lpstr>
      <vt:lpstr>Interesting Facts</vt:lpstr>
      <vt:lpstr>Mountains of Russia </vt:lpstr>
      <vt:lpstr>Rivers of Russia</vt:lpstr>
      <vt:lpstr>History of Russia</vt:lpstr>
      <vt:lpstr>Geography </vt:lpstr>
      <vt:lpstr>Demography</vt:lpstr>
      <vt:lpstr>Economy </vt:lpstr>
      <vt:lpstr>government</vt:lpstr>
      <vt:lpstr>Culture</vt:lpstr>
      <vt:lpstr>Places to visit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</dc:title>
  <dc:creator>Iqtadaar</dc:creator>
  <cp:lastModifiedBy>Iqtadaar</cp:lastModifiedBy>
  <cp:revision>32</cp:revision>
  <dcterms:created xsi:type="dcterms:W3CDTF">2019-06-12T19:22:35Z</dcterms:created>
  <dcterms:modified xsi:type="dcterms:W3CDTF">2019-06-13T05:46:23Z</dcterms:modified>
</cp:coreProperties>
</file>