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837ADB1-DB36-4049-9E39-A77D15B1513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4CCBBF8-3464-4832-99F3-62EC4207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3000372"/>
            <a:ext cx="6480048" cy="2301240"/>
          </a:xfrm>
        </p:spPr>
        <p:txBody>
          <a:bodyPr/>
          <a:lstStyle/>
          <a:p>
            <a:r>
              <a:rPr smtClean="0"/>
              <a:t>Mathematic for business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747706"/>
            <a:ext cx="6480048" cy="895344"/>
          </a:xfrm>
        </p:spPr>
        <p:txBody>
          <a:bodyPr/>
          <a:lstStyle/>
          <a:p>
            <a:pPr algn="l"/>
            <a:r>
              <a:rPr lang="en-US" dirty="0" smtClean="0"/>
              <a:t>Lecture - 2</a:t>
            </a:r>
          </a:p>
          <a:p>
            <a:pPr algn="l"/>
            <a:r>
              <a:rPr lang="en-US" dirty="0" smtClean="0"/>
              <a:t>Dated: 1-2/4/2020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 (Cont…)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Check</a:t>
            </a:r>
          </a:p>
          <a:p>
            <a:pPr lvl="1"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X = 3		Y = -1</a:t>
            </a:r>
          </a:p>
          <a:p>
            <a:pPr>
              <a:buNone/>
            </a:pPr>
            <a:r>
              <a:rPr lang="en-US" dirty="0" smtClean="0"/>
              <a:t>4 x + 2y    = 10…………. </a:t>
            </a:r>
            <a:r>
              <a:rPr lang="en-US" dirty="0" smtClean="0"/>
              <a:t>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4(3</a:t>
            </a:r>
            <a:r>
              <a:rPr lang="en-US" dirty="0" smtClean="0"/>
              <a:t>)  + 2(-1)  = </a:t>
            </a:r>
            <a:r>
              <a:rPr lang="en-US" dirty="0" smtClean="0"/>
              <a:t>10</a:t>
            </a:r>
          </a:p>
          <a:p>
            <a:pPr>
              <a:buNone/>
            </a:pPr>
            <a:r>
              <a:rPr lang="en-US" dirty="0" smtClean="0"/>
              <a:t>12-2=10</a:t>
            </a:r>
            <a:r>
              <a:rPr lang="en-US" dirty="0" smtClean="0"/>
              <a:t>	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10=10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 x – 2 y = 11 ……….b</a:t>
            </a:r>
          </a:p>
          <a:p>
            <a:pPr>
              <a:buNone/>
            </a:pPr>
            <a:r>
              <a:rPr lang="en-US" dirty="0" smtClean="0"/>
              <a:t>3(3</a:t>
            </a:r>
            <a:r>
              <a:rPr lang="en-US" dirty="0" smtClean="0"/>
              <a:t>) – 2(-1)    = 11 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9+2=11</a:t>
            </a:r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Found the common solution for both (a) &amp; (b)</a:t>
            </a:r>
          </a:p>
          <a:p>
            <a:pPr lvl="1"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Independent simultaneous equation</a:t>
            </a:r>
          </a:p>
          <a:p>
            <a:pPr lvl="1">
              <a:buNone/>
            </a:pPr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 (Cont…)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Points of considerations</a:t>
            </a:r>
          </a:p>
          <a:p>
            <a:pPr lvl="1"/>
            <a:r>
              <a:rPr lang="en-US" dirty="0" smtClean="0"/>
              <a:t>Why (a) was multiplied by 2?</a:t>
            </a:r>
          </a:p>
          <a:p>
            <a:pPr lvl="1"/>
            <a:r>
              <a:rPr lang="en-US" dirty="0" smtClean="0"/>
              <a:t>Could it be solved otherwise?</a:t>
            </a:r>
          </a:p>
          <a:p>
            <a:pPr lvl="1"/>
            <a:r>
              <a:rPr lang="en-US" dirty="0" smtClean="0"/>
              <a:t>How to decide whether to go for add or subtract?</a:t>
            </a:r>
          </a:p>
          <a:p>
            <a:pPr lvl="1"/>
            <a:r>
              <a:rPr lang="en-US" dirty="0" smtClean="0"/>
              <a:t>Can we eliminate any variable if both equations have + signs?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of Previous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Equation and Linear equation with single unknown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Degree of equation and recognizing linear equation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Conditional and Identity Equations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Standard form of Linear Equation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Application of Linear Equation in Business Environment</a:t>
            </a:r>
          </a:p>
          <a:p>
            <a:pPr algn="just">
              <a:buNone/>
            </a:pPr>
            <a:endParaRPr lang="en-US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Equation in Two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Contains two unknown like:</a:t>
            </a: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2x + 2y = 3</a:t>
            </a:r>
          </a:p>
          <a:p>
            <a:endParaRPr lang="en-US" dirty="0" smtClean="0"/>
          </a:p>
          <a:p>
            <a:r>
              <a:rPr lang="en-US" dirty="0" smtClean="0"/>
              <a:t>Inconsistent equations vs. Independent simultaneous equation </a:t>
            </a:r>
          </a:p>
          <a:p>
            <a:pPr lvl="1"/>
            <a:r>
              <a:rPr lang="en-US" dirty="0" smtClean="0"/>
              <a:t>Discussed in upcoming slides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Linear Equation in Two Variables (Cont….)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600" dirty="0" smtClean="0"/>
              <a:t>Inconsistent Equation</a:t>
            </a:r>
          </a:p>
          <a:p>
            <a:pPr marL="420624" lvl="1" indent="-384048" algn="just">
              <a:buSzPct val="80000"/>
            </a:pPr>
            <a:r>
              <a:rPr lang="en-US" dirty="0" smtClean="0"/>
              <a:t>Have no common solution</a:t>
            </a:r>
          </a:p>
          <a:p>
            <a:pPr marL="420624" lvl="2" indent="-384048" algn="just"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sz="2600" dirty="0" smtClean="0"/>
              <a:t>2 x + 2 y = 3</a:t>
            </a:r>
          </a:p>
          <a:p>
            <a:pPr marL="420624" lvl="2" indent="-384048" algn="just"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sz="2600" dirty="0" smtClean="0"/>
              <a:t>2 x + 2 y = 4</a:t>
            </a:r>
          </a:p>
          <a:p>
            <a:pPr marL="420624" lvl="2" indent="-384048" algn="just"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sz="2600" dirty="0" smtClean="0"/>
              <a:t>Solution for x and y ?</a:t>
            </a:r>
          </a:p>
          <a:p>
            <a:pPr algn="just"/>
            <a:r>
              <a:rPr lang="en-US" sz="2600" dirty="0" smtClean="0"/>
              <a:t>Independent simultaneous equation</a:t>
            </a:r>
          </a:p>
          <a:p>
            <a:pPr marL="420624" lvl="1" indent="-384048" algn="just">
              <a:buSzPct val="80000"/>
            </a:pPr>
            <a:r>
              <a:rPr lang="en-US" dirty="0" smtClean="0"/>
              <a:t>Only one solution for each unknown that satisfies both equations.</a:t>
            </a:r>
          </a:p>
          <a:p>
            <a:pPr marL="420624" lvl="2" indent="-384048" algn="just"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sz="2600" dirty="0" smtClean="0"/>
              <a:t>2 x + 2 y = 3</a:t>
            </a:r>
          </a:p>
          <a:p>
            <a:pPr marL="420624" lvl="2" indent="-384048" algn="just"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sz="2600" dirty="0" smtClean="0"/>
              <a:t>3 x + 7 y = 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Solving Independent Linear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four common methods of solving independent linear equation.</a:t>
            </a:r>
          </a:p>
          <a:p>
            <a:pPr lvl="1"/>
            <a:r>
              <a:rPr lang="en-US" dirty="0" smtClean="0"/>
              <a:t>Elimination by addition or subtraction</a:t>
            </a:r>
          </a:p>
          <a:p>
            <a:pPr lvl="1"/>
            <a:r>
              <a:rPr lang="en-US" dirty="0" smtClean="0"/>
              <a:t>Elimination by substitution</a:t>
            </a:r>
          </a:p>
          <a:p>
            <a:pPr lvl="1"/>
            <a:r>
              <a:rPr lang="en-US" dirty="0" smtClean="0"/>
              <a:t>Use of graphs</a:t>
            </a:r>
          </a:p>
          <a:p>
            <a:pPr lvl="1"/>
            <a:r>
              <a:rPr lang="en-US" dirty="0" smtClean="0"/>
              <a:t>Use of matrix algebra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 involved</a:t>
            </a:r>
          </a:p>
          <a:p>
            <a:pPr lvl="1"/>
            <a:r>
              <a:rPr lang="en-US" dirty="0" smtClean="0"/>
              <a:t>If necessary, multiply one or both equations by a non-zero number. </a:t>
            </a:r>
          </a:p>
          <a:p>
            <a:pPr lvl="1"/>
            <a:r>
              <a:rPr lang="en-US" dirty="0" smtClean="0"/>
              <a:t>Add or subtract the equations to eliminate one of the variable</a:t>
            </a:r>
          </a:p>
          <a:p>
            <a:pPr lvl="1"/>
            <a:r>
              <a:rPr lang="en-US" dirty="0" smtClean="0"/>
              <a:t>Solve for the variable in the resulting equations</a:t>
            </a:r>
          </a:p>
          <a:p>
            <a:pPr lvl="1"/>
            <a:r>
              <a:rPr lang="en-US" dirty="0" smtClean="0"/>
              <a:t>Substitute the solution into one of the original equation</a:t>
            </a:r>
          </a:p>
          <a:p>
            <a:pPr lvl="1"/>
            <a:r>
              <a:rPr lang="en-US" dirty="0" smtClean="0"/>
              <a:t>Check solution for both equation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 (Cont…)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Example</a:t>
            </a:r>
          </a:p>
          <a:p>
            <a:pPr>
              <a:buNone/>
            </a:pPr>
            <a:r>
              <a:rPr lang="en-US" dirty="0" smtClean="0"/>
              <a:t>2 x + </a:t>
            </a:r>
            <a:r>
              <a:rPr lang="en-US" dirty="0" smtClean="0"/>
              <a:t>y </a:t>
            </a:r>
            <a:r>
              <a:rPr lang="en-US" dirty="0" smtClean="0"/>
              <a:t>= 5…………. a</a:t>
            </a:r>
          </a:p>
          <a:p>
            <a:pPr>
              <a:buNone/>
            </a:pPr>
            <a:r>
              <a:rPr lang="en-US" dirty="0" smtClean="0"/>
              <a:t>3 x – 2 y= 11 ……….b</a:t>
            </a:r>
          </a:p>
          <a:p>
            <a:pPr>
              <a:buNone/>
            </a:pPr>
            <a:r>
              <a:rPr lang="en-US" dirty="0" smtClean="0"/>
              <a:t>	Can we eliminate any variable by adding or subtracting at this stage?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Lets try to add</a:t>
            </a:r>
          </a:p>
          <a:p>
            <a:pPr>
              <a:buNone/>
            </a:pPr>
            <a:r>
              <a:rPr lang="en-US" dirty="0" smtClean="0"/>
              <a:t>2 x + y = 5…………. a</a:t>
            </a:r>
          </a:p>
          <a:p>
            <a:pPr>
              <a:buNone/>
            </a:pPr>
            <a:r>
              <a:rPr lang="en-US" dirty="0" smtClean="0"/>
              <a:t>3 x – 2 y = 11 ……….b</a:t>
            </a:r>
          </a:p>
          <a:p>
            <a:pPr>
              <a:buNone/>
            </a:pPr>
            <a:r>
              <a:rPr lang="en-US" dirty="0" smtClean="0"/>
              <a:t>_____________________</a:t>
            </a:r>
          </a:p>
          <a:p>
            <a:pPr>
              <a:buNone/>
            </a:pPr>
            <a:r>
              <a:rPr lang="en-US" dirty="0" smtClean="0"/>
              <a:t>5 x – y = 16 ………….. c (not make any 						sense)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Lets try to subtract</a:t>
            </a:r>
          </a:p>
          <a:p>
            <a:pPr>
              <a:buNone/>
            </a:pPr>
            <a:r>
              <a:rPr lang="en-US" dirty="0" smtClean="0"/>
              <a:t>2 x + y    = 5…………. a</a:t>
            </a:r>
          </a:p>
          <a:p>
            <a:pPr>
              <a:buNone/>
            </a:pPr>
            <a:r>
              <a:rPr lang="en-US" dirty="0" smtClean="0"/>
              <a:t>3 x – 2 y = 11 ……….b</a:t>
            </a:r>
          </a:p>
          <a:p>
            <a:pPr>
              <a:buNone/>
            </a:pPr>
            <a:r>
              <a:rPr lang="en-US" dirty="0" smtClean="0"/>
              <a:t>-	   +	        - </a:t>
            </a:r>
          </a:p>
          <a:p>
            <a:pPr>
              <a:buNone/>
            </a:pPr>
            <a:r>
              <a:rPr lang="en-US" dirty="0" smtClean="0"/>
              <a:t>_____________________</a:t>
            </a:r>
          </a:p>
          <a:p>
            <a:pPr>
              <a:buNone/>
            </a:pPr>
            <a:r>
              <a:rPr lang="en-US" dirty="0" smtClean="0"/>
              <a:t>-x + 3 y = - 6 ………….. c (not make any 						sense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What happened to the signs of second equations?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 (Cont…)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72452" cy="490063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Lets go back to “Steps involved” part</a:t>
            </a:r>
          </a:p>
          <a:p>
            <a:pPr lvl="1"/>
            <a:r>
              <a:rPr lang="en-US" dirty="0" smtClean="0"/>
              <a:t>Multiply one or more equation……….</a:t>
            </a:r>
          </a:p>
          <a:p>
            <a:pPr lvl="1">
              <a:buNone/>
            </a:pPr>
            <a:r>
              <a:rPr lang="en-US" dirty="0" smtClean="0"/>
              <a:t>	Lets Multiply (a) with 2 and add now. </a:t>
            </a:r>
          </a:p>
          <a:p>
            <a:pPr>
              <a:buNone/>
            </a:pPr>
            <a:r>
              <a:rPr lang="en-US" dirty="0" smtClean="0"/>
              <a:t>2 x + y    = 5…………. a</a:t>
            </a:r>
          </a:p>
          <a:p>
            <a:pPr>
              <a:buNone/>
            </a:pPr>
            <a:r>
              <a:rPr lang="en-US" dirty="0" smtClean="0"/>
              <a:t>3 x – 2 y = 11 ……….b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 </a:t>
            </a:r>
            <a:r>
              <a:rPr lang="en-US" dirty="0" smtClean="0"/>
              <a:t>x + </a:t>
            </a:r>
            <a:r>
              <a:rPr lang="en-US" dirty="0" smtClean="0"/>
              <a:t>2y    </a:t>
            </a:r>
            <a:r>
              <a:rPr lang="en-US" dirty="0" smtClean="0"/>
              <a:t>= </a:t>
            </a:r>
            <a:r>
              <a:rPr lang="en-US" dirty="0" smtClean="0"/>
              <a:t>10…………. </a:t>
            </a:r>
            <a:r>
              <a:rPr lang="en-US" dirty="0" smtClean="0"/>
              <a:t>a</a:t>
            </a:r>
          </a:p>
          <a:p>
            <a:pPr>
              <a:buNone/>
            </a:pPr>
            <a:r>
              <a:rPr lang="en-US" dirty="0" smtClean="0"/>
              <a:t>3 x – 2 y = 11 ……….</a:t>
            </a:r>
            <a:r>
              <a:rPr lang="en-US" dirty="0" smtClean="0"/>
              <a:t>b</a:t>
            </a:r>
          </a:p>
          <a:p>
            <a:pPr>
              <a:buNone/>
            </a:pPr>
            <a:r>
              <a:rPr lang="en-US" dirty="0" smtClean="0"/>
              <a:t>___________________</a:t>
            </a:r>
          </a:p>
          <a:p>
            <a:pPr>
              <a:buNone/>
            </a:pPr>
            <a:r>
              <a:rPr lang="en-US" dirty="0" smtClean="0"/>
              <a:t>7 </a:t>
            </a:r>
            <a:r>
              <a:rPr lang="en-US" dirty="0" smtClean="0"/>
              <a:t>x = 21	</a:t>
            </a:r>
            <a:r>
              <a:rPr lang="en-US" dirty="0" smtClean="0">
                <a:solidFill>
                  <a:srgbClr val="FF0000"/>
                </a:solidFill>
              </a:rPr>
              <a:t>x = 3</a:t>
            </a:r>
          </a:p>
          <a:p>
            <a:pPr>
              <a:buNone/>
            </a:pPr>
            <a:r>
              <a:rPr lang="en-US" dirty="0" smtClean="0"/>
              <a:t>Put x = 3 in (a)</a:t>
            </a:r>
          </a:p>
          <a:p>
            <a:pPr>
              <a:buNone/>
            </a:pPr>
            <a:r>
              <a:rPr lang="en-US" dirty="0" smtClean="0"/>
              <a:t>12 + 2 y = 10	2 y = -2 	</a:t>
            </a:r>
            <a:r>
              <a:rPr lang="en-US" dirty="0" smtClean="0">
                <a:solidFill>
                  <a:srgbClr val="FF0000"/>
                </a:solidFill>
              </a:rPr>
              <a:t>y = -1 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Independent simultaneous equation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Elimination by addition or subtraction (Cont…)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422</TotalTime>
  <Words>355</Words>
  <Application>Microsoft Office PowerPoint</Application>
  <PresentationFormat>On-screen Show (4:3)</PresentationFormat>
  <Paragraphs>97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Technic</vt:lpstr>
      <vt:lpstr>Mathematic for business</vt:lpstr>
      <vt:lpstr>Review of Previous Lecture</vt:lpstr>
      <vt:lpstr>Linear Equation in Two Variables</vt:lpstr>
      <vt:lpstr>Linear Equation in Two Variables (Cont….)</vt:lpstr>
      <vt:lpstr>Solving Independent Linear Equation</vt:lpstr>
      <vt:lpstr>Elimination by addition or subtraction</vt:lpstr>
      <vt:lpstr>Elimination by addition or subtraction (Cont…)</vt:lpstr>
      <vt:lpstr>Elimination by addition or subtraction (Cont…)</vt:lpstr>
      <vt:lpstr>Elimination by addition or subtraction (Cont…)</vt:lpstr>
      <vt:lpstr>Elimination by addition or subtraction (Cont…)</vt:lpstr>
      <vt:lpstr>Elimination by addition or subtraction (Cont…)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Moeed Abid</dc:creator>
  <cp:lastModifiedBy>Moeed Abid</cp:lastModifiedBy>
  <cp:revision>63</cp:revision>
  <dcterms:created xsi:type="dcterms:W3CDTF">2020-03-29T09:51:10Z</dcterms:created>
  <dcterms:modified xsi:type="dcterms:W3CDTF">2020-04-01T06:44:21Z</dcterms:modified>
</cp:coreProperties>
</file>