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967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49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292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39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152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17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5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486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016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397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8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78988-8E48-4805-B9CA-8E8E1A4BD7BB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12FD7-35AA-4725-9F94-1E4E82519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5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edlineplus.gov/occupationalhealth.html" TargetMode="External"/><Relationship Id="rId2" Type="http://schemas.openxmlformats.org/officeDocument/2006/relationships/hyperlink" Target="https://medlineplus.gov/falls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edlineplus.gov/sportsinjuries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Injuries and its management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prepaid by </a:t>
            </a:r>
            <a:r>
              <a:rPr lang="en-US" dirty="0" err="1" smtClean="0"/>
              <a:t>M.Ahsan</a:t>
            </a:r>
            <a:r>
              <a:rPr lang="en-US" dirty="0" smtClean="0"/>
              <a:t> </a:t>
            </a:r>
            <a:r>
              <a:rPr lang="en-US" dirty="0" err="1" smtClean="0"/>
              <a:t>Iqbal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774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injury is damage to your body. It is a general term that refers to harm caused by accidents, </a:t>
            </a:r>
            <a:r>
              <a:rPr lang="en-US" dirty="0">
                <a:hlinkClick r:id="rId2"/>
              </a:rPr>
              <a:t>falls</a:t>
            </a:r>
            <a:r>
              <a:rPr lang="en-US" dirty="0"/>
              <a:t>, hits, weapons, and more. In the U.S., millions of people injure themselves every year. These injuries range from minor to life-threatening. Injuries can happen at </a:t>
            </a:r>
            <a:r>
              <a:rPr lang="en-US" dirty="0">
                <a:hlinkClick r:id="rId3"/>
              </a:rPr>
              <a:t>work</a:t>
            </a:r>
            <a:r>
              <a:rPr lang="en-US" dirty="0"/>
              <a:t> or </a:t>
            </a:r>
            <a:r>
              <a:rPr lang="en-US" dirty="0">
                <a:hlinkClick r:id="rId4"/>
              </a:rPr>
              <a:t>play</a:t>
            </a:r>
            <a:r>
              <a:rPr lang="en-US" dirty="0"/>
              <a:t>, indoors or outdoors, driving a car, or walking across the street.</a:t>
            </a:r>
          </a:p>
        </p:txBody>
      </p:sp>
    </p:spTree>
    <p:extLst>
      <p:ext uri="{BB962C8B-B14F-4D97-AF65-F5344CB8AC3E}">
        <p14:creationId xmlns:p14="http://schemas.microsoft.com/office/powerpoint/2010/main" val="559933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ice after an acute </a:t>
            </a:r>
            <a:r>
              <a:rPr lang="en-US" b="1" dirty="0"/>
              <a:t>injury</a:t>
            </a:r>
            <a:r>
              <a:rPr lang="en-US" dirty="0"/>
              <a:t>, such as an ankle sprain, or after activities that irritate a chronic </a:t>
            </a:r>
            <a:r>
              <a:rPr lang="en-US" b="1" dirty="0"/>
              <a:t>injury</a:t>
            </a:r>
            <a:r>
              <a:rPr lang="en-US" dirty="0"/>
              <a:t>, such as shin splints. Use heat before activities that irritate chronic </a:t>
            </a:r>
            <a:r>
              <a:rPr lang="en-US" b="1" dirty="0"/>
              <a:t>injuries</a:t>
            </a:r>
            <a:r>
              <a:rPr lang="en-US" dirty="0"/>
              <a:t> such as muscle strains. Heat can help loosen tissues and relax </a:t>
            </a:r>
            <a:r>
              <a:rPr lang="en-US" b="1" dirty="0"/>
              <a:t>injured</a:t>
            </a:r>
            <a:r>
              <a:rPr lang="en-US" dirty="0"/>
              <a:t> areas. There are several ways to ice an </a:t>
            </a:r>
            <a:r>
              <a:rPr lang="en-US" b="1" dirty="0"/>
              <a:t>injury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43205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30</Words>
  <Application>Microsoft Office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Injuries and its management  prepaid by M.Ahsan Iqbal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Injuries and its management  prepaid by M.Ahsan</dc:title>
  <dc:creator>Grace</dc:creator>
  <cp:lastModifiedBy>Grace</cp:lastModifiedBy>
  <cp:revision>4</cp:revision>
  <dcterms:created xsi:type="dcterms:W3CDTF">2020-04-10T11:52:07Z</dcterms:created>
  <dcterms:modified xsi:type="dcterms:W3CDTF">2020-04-10T21:46:19Z</dcterms:modified>
</cp:coreProperties>
</file>