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5D86B-A5B5-4BBD-A59A-3073A9D13A52}" type="datetimeFigureOut">
              <a:rPr lang="en-US" smtClean="0"/>
              <a:t>4/11/2020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CC776-0C48-4525-8104-F7ED64F44E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5933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5D86B-A5B5-4BBD-A59A-3073A9D13A52}" type="datetimeFigureOut">
              <a:rPr lang="en-US" smtClean="0"/>
              <a:t>4/11/2020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CC776-0C48-4525-8104-F7ED64F44E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870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5D86B-A5B5-4BBD-A59A-3073A9D13A52}" type="datetimeFigureOut">
              <a:rPr lang="en-US" smtClean="0"/>
              <a:t>4/11/2020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CC776-0C48-4525-8104-F7ED64F44E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667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5D86B-A5B5-4BBD-A59A-3073A9D13A52}" type="datetimeFigureOut">
              <a:rPr lang="en-US" smtClean="0"/>
              <a:t>4/11/2020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CC776-0C48-4525-8104-F7ED64F44E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877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5D86B-A5B5-4BBD-A59A-3073A9D13A52}" type="datetimeFigureOut">
              <a:rPr lang="en-US" smtClean="0"/>
              <a:t>4/11/2020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CC776-0C48-4525-8104-F7ED64F44E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427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5D86B-A5B5-4BBD-A59A-3073A9D13A52}" type="datetimeFigureOut">
              <a:rPr lang="en-US" smtClean="0"/>
              <a:t>4/11/2020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CC776-0C48-4525-8104-F7ED64F44E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789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5D86B-A5B5-4BBD-A59A-3073A9D13A52}" type="datetimeFigureOut">
              <a:rPr lang="en-US" smtClean="0"/>
              <a:t>4/11/2020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CC776-0C48-4525-8104-F7ED64F44E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909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5D86B-A5B5-4BBD-A59A-3073A9D13A52}" type="datetimeFigureOut">
              <a:rPr lang="en-US" smtClean="0"/>
              <a:t>4/11/2020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CC776-0C48-4525-8104-F7ED64F44E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27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5D86B-A5B5-4BBD-A59A-3073A9D13A52}" type="datetimeFigureOut">
              <a:rPr lang="en-US" smtClean="0"/>
              <a:t>4/11/2020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CC776-0C48-4525-8104-F7ED64F44E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94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5D86B-A5B5-4BBD-A59A-3073A9D13A52}" type="datetimeFigureOut">
              <a:rPr lang="en-US" smtClean="0"/>
              <a:t>4/11/2020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CC776-0C48-4525-8104-F7ED64F44E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9405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5D86B-A5B5-4BBD-A59A-3073A9D13A52}" type="datetimeFigureOut">
              <a:rPr lang="en-US" smtClean="0"/>
              <a:t>4/11/2020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CC776-0C48-4525-8104-F7ED64F44E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8614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A5D86B-A5B5-4BBD-A59A-3073A9D13A52}" type="datetimeFigureOut">
              <a:rPr lang="en-US" smtClean="0"/>
              <a:t>4/11/2020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5CC776-0C48-4525-8104-F7ED64F44E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818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Formal and Informal training</a:t>
            </a:r>
            <a:br>
              <a:rPr lang="en-US" dirty="0" smtClean="0"/>
            </a:br>
            <a:r>
              <a:rPr lang="en-US" dirty="0" smtClean="0"/>
              <a:t>prepaid by M. </a:t>
            </a:r>
            <a:r>
              <a:rPr lang="en-US" dirty="0" err="1" smtClean="0"/>
              <a:t>Ahsan</a:t>
            </a:r>
            <a:r>
              <a:rPr lang="en-US" dirty="0" smtClean="0"/>
              <a:t> </a:t>
            </a:r>
            <a:r>
              <a:rPr lang="en-US" dirty="0" err="1" smtClean="0"/>
              <a:t>Iqbal</a:t>
            </a:r>
            <a:r>
              <a:rPr lang="en-US" dirty="0" smtClean="0"/>
              <a:t> </a:t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487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1"/>
            <a:ext cx="8229600" cy="43434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Whereas formal learning happens in a training based organization, workplace, mobile devices, classrooms, online over the internet, and through e-learning portals, informal learning is based on practical and lifelong learning. The informal learning is a crucial concept, especially for individuals who must stay abreast with rapid technological and economic </a:t>
            </a:r>
            <a:r>
              <a:rPr lang="en-US" dirty="0" smtClean="0"/>
              <a:t>changes.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7870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516563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Formal learning</a:t>
            </a:r>
            <a:r>
              <a:rPr lang="en-US" dirty="0"/>
              <a:t> is ideal for new learners, for example, to learn a new technology or specific procedure. </a:t>
            </a:r>
            <a:r>
              <a:rPr lang="en-US" b="1" dirty="0"/>
              <a:t>Informal training</a:t>
            </a:r>
            <a:r>
              <a:rPr lang="en-US" dirty="0"/>
              <a:t> and development is rather casual and incidental. Typically, there are no specified </a:t>
            </a:r>
            <a:r>
              <a:rPr lang="en-US" b="1" dirty="0"/>
              <a:t>training</a:t>
            </a:r>
            <a:r>
              <a:rPr lang="en-US" dirty="0"/>
              <a:t> goals as such, nor are their ways to evaluate if the </a:t>
            </a:r>
            <a:r>
              <a:rPr lang="en-US" b="1" dirty="0"/>
              <a:t>training</a:t>
            </a:r>
            <a:r>
              <a:rPr lang="en-US" dirty="0"/>
              <a:t> actually accomplished these goals or not.</a:t>
            </a:r>
          </a:p>
        </p:txBody>
      </p:sp>
    </p:spTree>
    <p:extLst>
      <p:ext uri="{BB962C8B-B14F-4D97-AF65-F5344CB8AC3E}">
        <p14:creationId xmlns:p14="http://schemas.microsoft.com/office/powerpoint/2010/main" val="27025709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43</Words>
  <Application>Microsoft Office PowerPoint</Application>
  <PresentationFormat>On-screen Show (4:3)</PresentationFormat>
  <Paragraphs>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Formal and Informal training prepaid by M. Ahsan Iqbal 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Formal and Informal training prepaid by M.Ahsan  </dc:title>
  <dc:creator>Grace</dc:creator>
  <cp:lastModifiedBy>Grace</cp:lastModifiedBy>
  <cp:revision>3</cp:revision>
  <dcterms:created xsi:type="dcterms:W3CDTF">2020-04-10T11:43:22Z</dcterms:created>
  <dcterms:modified xsi:type="dcterms:W3CDTF">2020-04-10T21:46:54Z</dcterms:modified>
</cp:coreProperties>
</file>