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0"/>
  </p:notesMasterIdLst>
  <p:sldIdLst>
    <p:sldId id="259" r:id="rId2"/>
    <p:sldId id="277" r:id="rId3"/>
    <p:sldId id="262" r:id="rId4"/>
    <p:sldId id="274" r:id="rId5"/>
    <p:sldId id="268" r:id="rId6"/>
    <p:sldId id="273" r:id="rId7"/>
    <p:sldId id="275" r:id="rId8"/>
    <p:sldId id="276" r:id="rId9"/>
    <p:sldId id="278" r:id="rId10"/>
    <p:sldId id="280" r:id="rId11"/>
    <p:sldId id="281" r:id="rId12"/>
    <p:sldId id="289" r:id="rId13"/>
    <p:sldId id="282" r:id="rId14"/>
    <p:sldId id="283" r:id="rId15"/>
    <p:sldId id="284" r:id="rId16"/>
    <p:sldId id="288" r:id="rId17"/>
    <p:sldId id="285" r:id="rId18"/>
    <p:sldId id="28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B7483-AB16-4D2C-BB1C-CBAA71465EB3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6A940-6887-4D5A-B50D-50DE96D0D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807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6A940-6887-4D5A-B50D-50DE96D0D14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817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6A940-6887-4D5A-B50D-50DE96D0D14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348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56F4A2A-14F2-430F-A691-75BD35681F5E}" type="datetimeFigureOut">
              <a:rPr lang="en-US" smtClean="0"/>
              <a:t>11/20/2019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FDB84A-5C1C-46DB-94A5-2E672B26FEA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" y="0"/>
            <a:ext cx="9144000" cy="680950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39762" y="914400"/>
            <a:ext cx="17351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ELT</a:t>
            </a:r>
            <a:endParaRPr lang="en-US" sz="7200" b="1" cap="none" spc="50" dirty="0">
              <a:ln w="11430"/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4100" y="2209800"/>
            <a:ext cx="8843511" cy="29238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4000" b="1" cap="none" spc="50" dirty="0" smtClean="0">
                <a:ln w="11430"/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NSTRUCTOR</a:t>
            </a:r>
          </a:p>
          <a:p>
            <a:pPr algn="ctr"/>
            <a:r>
              <a:rPr lang="en-US" sz="3200" b="1" spc="50" dirty="0" smtClean="0">
                <a:ln w="11430"/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MAM NOORULAIN</a:t>
            </a:r>
          </a:p>
          <a:p>
            <a:pPr algn="ctr"/>
            <a:endParaRPr lang="en-US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000" b="1" spc="50" dirty="0" smtClean="0">
                <a:ln w="11430"/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MEMBERS</a:t>
            </a:r>
          </a:p>
          <a:p>
            <a:pPr algn="ctr"/>
            <a:r>
              <a:rPr lang="en-US" sz="3200" b="1" cap="none" spc="50" dirty="0" smtClean="0">
                <a:ln w="11430"/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IZZA, HUNAIZA, AMNA , SAIMA, AQSA, </a:t>
            </a:r>
            <a:r>
              <a:rPr lang="en-US" sz="3200" b="1" spc="50" dirty="0" smtClean="0">
                <a:ln w="11430"/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HADIA</a:t>
            </a:r>
            <a:endParaRPr lang="en-US" sz="3200" b="1" cap="none" spc="50" dirty="0">
              <a:ln w="11430"/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647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343400"/>
            <a:ext cx="6512511" cy="1143000"/>
          </a:xfrm>
        </p:spPr>
        <p:txBody>
          <a:bodyPr/>
          <a:lstStyle/>
          <a:p>
            <a:r>
              <a:rPr lang="en-US" dirty="0" smtClean="0"/>
              <a:t>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2999" y="856210"/>
            <a:ext cx="3346704" cy="3474720"/>
          </a:xfrm>
        </p:spPr>
        <p:txBody>
          <a:bodyPr/>
          <a:lstStyle/>
          <a:p>
            <a:r>
              <a:rPr lang="en-US" dirty="0" smtClean="0"/>
              <a:t>Reading skills is the knowledge process of deriving meaning from written or printed text or reading is a process of retrieving and understands the meaning of stored information or ideas.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47800"/>
            <a:ext cx="3569892" cy="2379927"/>
          </a:xfrm>
        </p:spPr>
      </p:pic>
    </p:spTree>
    <p:extLst>
      <p:ext uri="{BB962C8B-B14F-4D97-AF65-F5344CB8AC3E}">
        <p14:creationId xmlns:p14="http://schemas.microsoft.com/office/powerpoint/2010/main" val="277310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improve reading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Material</a:t>
            </a:r>
            <a:r>
              <a:rPr lang="en-US" dirty="0" smtClean="0"/>
              <a:t>:</a:t>
            </a:r>
          </a:p>
          <a:p>
            <a:r>
              <a:rPr lang="en-US" dirty="0" smtClean="0"/>
              <a:t>Start with simple and interesting material.</a:t>
            </a:r>
          </a:p>
          <a:p>
            <a:pPr marL="4572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Focus:</a:t>
            </a:r>
          </a:p>
          <a:p>
            <a:r>
              <a:rPr lang="en-US" dirty="0" smtClean="0"/>
              <a:t>Put a side any thing else on your mind when you begin to read.</a:t>
            </a:r>
          </a:p>
          <a:p>
            <a:pPr marL="4572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Identify purpose:</a:t>
            </a:r>
          </a:p>
          <a:p>
            <a:r>
              <a:rPr lang="en-US" dirty="0" smtClean="0"/>
              <a:t>Before you begin, ask “what do I want to know when I have completed this reading?”</a:t>
            </a:r>
          </a:p>
          <a:p>
            <a:pPr marL="4572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45720" indent="0">
              <a:buNone/>
            </a:pPr>
            <a:r>
              <a:rPr lang="en-US" dirty="0" smtClean="0"/>
              <a:t>Get an overview of the page before you read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27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I is glad to sees you after long </a:t>
            </a:r>
            <a:r>
              <a:rPr lang="en-US" dirty="0" err="1" smtClean="0"/>
              <a:t>tym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Thankew</a:t>
            </a:r>
            <a:r>
              <a:rPr lang="en-US" dirty="0" smtClean="0"/>
              <a:t> for your </a:t>
            </a:r>
            <a:r>
              <a:rPr lang="en-US" dirty="0" err="1" smtClean="0"/>
              <a:t>invitasion</a:t>
            </a:r>
            <a:r>
              <a:rPr lang="en-US" dirty="0" smtClean="0"/>
              <a:t> to lunch.</a:t>
            </a:r>
          </a:p>
          <a:p>
            <a:r>
              <a:rPr lang="en-US" dirty="0" smtClean="0"/>
              <a:t>Get up early is so good for health.</a:t>
            </a:r>
          </a:p>
          <a:p>
            <a:r>
              <a:rPr lang="en-US" dirty="0" smtClean="0"/>
              <a:t>I very love drawing</a:t>
            </a:r>
          </a:p>
          <a:p>
            <a:r>
              <a:rPr lang="en-US" dirty="0" smtClean="0"/>
              <a:t>I’ll give to you soon</a:t>
            </a:r>
          </a:p>
          <a:p>
            <a:r>
              <a:rPr lang="en-US" dirty="0" smtClean="0"/>
              <a:t>Life is good if you know how to use it</a:t>
            </a:r>
          </a:p>
          <a:p>
            <a:r>
              <a:rPr lang="en-US" dirty="0" smtClean="0"/>
              <a:t>What season do you like most </a:t>
            </a:r>
            <a:r>
              <a:rPr lang="en-US" dirty="0" err="1" smtClean="0"/>
              <a:t>bestest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402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4343400"/>
            <a:ext cx="6512511" cy="1143000"/>
          </a:xfrm>
        </p:spPr>
        <p:txBody>
          <a:bodyPr/>
          <a:lstStyle/>
          <a:p>
            <a:r>
              <a:rPr lang="en-US" dirty="0" smtClean="0"/>
              <a:t>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838200"/>
            <a:ext cx="3346704" cy="3474720"/>
          </a:xfrm>
        </p:spPr>
        <p:txBody>
          <a:bodyPr/>
          <a:lstStyle/>
          <a:p>
            <a:r>
              <a:rPr lang="en-US" dirty="0" smtClean="0"/>
              <a:t>Writing are physical and mental act. Its about discovering ideas thinking about how to communicate develop them into statements and paragraphs that will be comprehensible to a reader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4" y="1212474"/>
            <a:ext cx="3508375" cy="2673726"/>
          </a:xfrm>
        </p:spPr>
      </p:pic>
    </p:spTree>
    <p:extLst>
      <p:ext uri="{BB962C8B-B14F-4D97-AF65-F5344CB8AC3E}">
        <p14:creationId xmlns:p14="http://schemas.microsoft.com/office/powerpoint/2010/main" val="315324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improve writing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914400"/>
            <a:ext cx="6400800" cy="3474720"/>
          </a:xfrm>
        </p:spPr>
        <p:txBody>
          <a:bodyPr/>
          <a:lstStyle/>
          <a:p>
            <a:r>
              <a:rPr lang="en-US" dirty="0" smtClean="0"/>
              <a:t>Avoid using contractions</a:t>
            </a:r>
          </a:p>
          <a:p>
            <a:r>
              <a:rPr lang="en-US" dirty="0" smtClean="0"/>
              <a:t>Avoid there are/there is </a:t>
            </a:r>
          </a:p>
          <a:p>
            <a:r>
              <a:rPr lang="en-US" dirty="0" smtClean="0"/>
              <a:t>Avoid using unnecessary words in your sentences.</a:t>
            </a:r>
          </a:p>
          <a:p>
            <a:r>
              <a:rPr lang="en-US" dirty="0" smtClean="0"/>
              <a:t>Make use of strong verbs.</a:t>
            </a:r>
          </a:p>
          <a:p>
            <a:pPr marL="4572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19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Writing aims to capture a thought or idea, to transfer it to a permanent format, making it tangible.</a:t>
            </a:r>
          </a:p>
          <a:p>
            <a:r>
              <a:rPr lang="en-US" dirty="0" smtClean="0"/>
              <a:t>The responsibility for that transfer failing squarely on the writer’s shoulder.</a:t>
            </a:r>
          </a:p>
          <a:p>
            <a:r>
              <a:rPr lang="en-US" dirty="0" smtClean="0"/>
              <a:t>If communication is the ultimate goal, write for your audience, not for personal style.</a:t>
            </a:r>
          </a:p>
          <a:p>
            <a:r>
              <a:rPr lang="en-US" dirty="0" smtClean="0"/>
              <a:t>Writing has to be much clearer than spoken language because it lacks these assisting cues.</a:t>
            </a:r>
          </a:p>
          <a:p>
            <a:r>
              <a:rPr lang="en-US" dirty="0" smtClean="0"/>
              <a:t>Great care is required to ensure that your message is accurately intercepted by its audience.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85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7922"/>
            <a:ext cx="9144000" cy="582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223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81000"/>
            <a:ext cx="5915025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1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609600"/>
            <a:ext cx="6172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0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4800600"/>
            <a:ext cx="6512511" cy="1143000"/>
          </a:xfrm>
        </p:spPr>
        <p:txBody>
          <a:bodyPr/>
          <a:lstStyle/>
          <a:p>
            <a:r>
              <a:rPr lang="en-US" sz="5400" dirty="0" smtClean="0"/>
              <a:t>skills</a:t>
            </a:r>
            <a:endParaRPr lang="en-US" sz="5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381000"/>
            <a:ext cx="3719565" cy="4419600"/>
          </a:xfrm>
        </p:spPr>
      </p:pic>
    </p:spTree>
    <p:extLst>
      <p:ext uri="{BB962C8B-B14F-4D97-AF65-F5344CB8AC3E}">
        <p14:creationId xmlns:p14="http://schemas.microsoft.com/office/powerpoint/2010/main" val="355273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2"/>
          <a:stretch/>
        </p:blipFill>
        <p:spPr>
          <a:xfrm>
            <a:off x="1447800" y="914400"/>
            <a:ext cx="6087382" cy="504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16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" r="6304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838200" y="1219200"/>
            <a:ext cx="3694114" cy="2163020"/>
          </a:xfrm>
        </p:spPr>
        <p:txBody>
          <a:bodyPr/>
          <a:lstStyle/>
          <a:p>
            <a:r>
              <a:rPr lang="en-US" sz="2000" dirty="0"/>
              <a:t>Listening is the process of receiving, constructing meaning from and responding to spoken and nonverbal messages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29200" y="4572000"/>
            <a:ext cx="6383538" cy="1143000"/>
          </a:xfrm>
        </p:spPr>
        <p:txBody>
          <a:bodyPr/>
          <a:lstStyle/>
          <a:p>
            <a:r>
              <a:rPr lang="en-US" dirty="0" smtClean="0"/>
              <a:t>Listening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47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4572000"/>
            <a:ext cx="6512511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to improve listening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38200" y="685800"/>
            <a:ext cx="3422904" cy="3840481"/>
          </a:xfrm>
        </p:spPr>
        <p:txBody>
          <a:bodyPr>
            <a:normAutofit fontScale="85000" lnSpcReduction="20000"/>
          </a:bodyPr>
          <a:lstStyle/>
          <a:p>
            <a:pPr marL="342900" indent="-342900"/>
            <a:r>
              <a:rPr lang="en-US" dirty="0" smtClean="0"/>
              <a:t>Demonstrate your listening skills by paraphrasing.</a:t>
            </a:r>
          </a:p>
          <a:p>
            <a:pPr marL="342900" indent="-342900"/>
            <a:r>
              <a:rPr lang="en-US" dirty="0" smtClean="0"/>
              <a:t>Make consistent eye contact.</a:t>
            </a:r>
          </a:p>
          <a:p>
            <a:pPr marL="342900" indent="-342900"/>
            <a:r>
              <a:rPr lang="en-US" dirty="0" smtClean="0"/>
              <a:t>Adopt an open posture.</a:t>
            </a:r>
          </a:p>
          <a:p>
            <a:pPr marL="342900" indent="-342900"/>
            <a:r>
              <a:rPr lang="en-US" dirty="0" smtClean="0"/>
              <a:t>Ask open questions.</a:t>
            </a:r>
          </a:p>
          <a:p>
            <a:pPr marL="342900" indent="-342900"/>
            <a:r>
              <a:rPr lang="en-US" dirty="0" smtClean="0"/>
              <a:t>Remember past details.</a:t>
            </a:r>
          </a:p>
          <a:p>
            <a:pPr marL="342900" indent="-342900"/>
            <a:r>
              <a:rPr lang="en-US" dirty="0" smtClean="0"/>
              <a:t>Show you are a good listener by nodding.</a:t>
            </a:r>
          </a:p>
          <a:p>
            <a:pPr marL="342900" indent="-342900"/>
            <a:r>
              <a:rPr lang="en-US" dirty="0" smtClean="0"/>
              <a:t>Communicate active listening with mirroring.</a:t>
            </a:r>
          </a:p>
          <a:p>
            <a:pPr marL="342900" indent="-342900"/>
            <a:r>
              <a:rPr lang="en-US" dirty="0" smtClean="0"/>
              <a:t>Listen to understand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295400"/>
            <a:ext cx="4369031" cy="2570018"/>
          </a:xfrm>
        </p:spPr>
      </p:pic>
    </p:spTree>
    <p:extLst>
      <p:ext uri="{BB962C8B-B14F-4D97-AF65-F5344CB8AC3E}">
        <p14:creationId xmlns:p14="http://schemas.microsoft.com/office/powerpoint/2010/main" val="129585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listening  important?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en-US" sz="1800" b="1" dirty="0" smtClean="0"/>
              <a:t>Listening skills are essential to many business roles and functions, including:</a:t>
            </a:r>
          </a:p>
          <a:p>
            <a:r>
              <a:rPr lang="en-US" sz="1700" dirty="0" smtClean="0"/>
              <a:t>Managing, coaching, mentoring, facilitation</a:t>
            </a:r>
          </a:p>
          <a:p>
            <a:r>
              <a:rPr lang="en-US" sz="1700" dirty="0" smtClean="0"/>
              <a:t>Sales, negotiation, arbitration, market research</a:t>
            </a:r>
          </a:p>
          <a:p>
            <a:r>
              <a:rPr lang="en-US" sz="1700" dirty="0" smtClean="0"/>
              <a:t>Appraisal, interviewing, training, consultancy</a:t>
            </a:r>
          </a:p>
          <a:p>
            <a:pPr marL="45720" indent="0">
              <a:buNone/>
            </a:pPr>
            <a:r>
              <a:rPr lang="en-US" sz="1800" b="1" dirty="0" smtClean="0"/>
              <a:t>Good listening is also a vital part of these activities:</a:t>
            </a:r>
          </a:p>
          <a:p>
            <a:r>
              <a:rPr lang="en-US" sz="1700" dirty="0" smtClean="0"/>
              <a:t>Making decisions</a:t>
            </a:r>
          </a:p>
          <a:p>
            <a:r>
              <a:rPr lang="en-US" sz="1700" dirty="0" smtClean="0"/>
              <a:t>Reaching agreements</a:t>
            </a:r>
          </a:p>
          <a:p>
            <a:r>
              <a:rPr lang="en-US" sz="1700" dirty="0" smtClean="0"/>
              <a:t>Selling and influencing</a:t>
            </a:r>
          </a:p>
          <a:p>
            <a:r>
              <a:rPr lang="en-US" sz="1700" dirty="0" smtClean="0"/>
              <a:t>Dealing with customer complaints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4586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914400"/>
            <a:ext cx="3346704" cy="3474720"/>
          </a:xfrm>
        </p:spPr>
        <p:txBody>
          <a:bodyPr/>
          <a:lstStyle/>
          <a:p>
            <a:pPr marL="45720" indent="0">
              <a:buNone/>
            </a:pPr>
            <a:r>
              <a:rPr lang="en-US" dirty="0" smtClean="0"/>
              <a:t>Speaking skills are the skills that give us the ability to communicate affectively these skills allow the speaker to convey his message in a passionate thoughtful and convincing manner 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7"/>
          <a:stretch/>
        </p:blipFill>
        <p:spPr>
          <a:xfrm>
            <a:off x="5029200" y="762000"/>
            <a:ext cx="3156971" cy="3449782"/>
          </a:xfrm>
        </p:spPr>
      </p:pic>
    </p:spTree>
    <p:extLst>
      <p:ext uri="{BB962C8B-B14F-4D97-AF65-F5344CB8AC3E}">
        <p14:creationId xmlns:p14="http://schemas.microsoft.com/office/powerpoint/2010/main" val="143467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4495800"/>
            <a:ext cx="6512511" cy="1143000"/>
          </a:xfrm>
        </p:spPr>
        <p:txBody>
          <a:bodyPr/>
          <a:lstStyle/>
          <a:p>
            <a:r>
              <a:rPr lang="en-US" dirty="0" smtClean="0"/>
              <a:t>How to improve speaking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685800"/>
            <a:ext cx="3346704" cy="347472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Find an English speaking conversation partner.</a:t>
            </a:r>
          </a:p>
          <a:p>
            <a:r>
              <a:rPr lang="en-US" dirty="0" smtClean="0"/>
              <a:t>Make sure to listen as well as speak.</a:t>
            </a:r>
          </a:p>
          <a:p>
            <a:r>
              <a:rPr lang="en-US" dirty="0" smtClean="0"/>
              <a:t>Record your conversation practice.</a:t>
            </a:r>
          </a:p>
          <a:p>
            <a:r>
              <a:rPr lang="en-US" dirty="0" smtClean="0"/>
              <a:t>Surround yourself with the English language.</a:t>
            </a:r>
          </a:p>
          <a:p>
            <a:r>
              <a:rPr lang="en-US" dirty="0" smtClean="0"/>
              <a:t>Practice with movies and music.</a:t>
            </a:r>
          </a:p>
          <a:p>
            <a:r>
              <a:rPr lang="en-US" dirty="0" smtClean="0"/>
              <a:t>Read aloud.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685800"/>
            <a:ext cx="3571875" cy="3591287"/>
          </a:xfrm>
        </p:spPr>
      </p:pic>
    </p:spTree>
    <p:extLst>
      <p:ext uri="{BB962C8B-B14F-4D97-AF65-F5344CB8AC3E}">
        <p14:creationId xmlns:p14="http://schemas.microsoft.com/office/powerpoint/2010/main" val="280463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343400"/>
            <a:ext cx="6512511" cy="1143000"/>
          </a:xfrm>
        </p:spPr>
        <p:txBody>
          <a:bodyPr/>
          <a:lstStyle/>
          <a:p>
            <a:r>
              <a:rPr lang="en-US" dirty="0" smtClean="0"/>
              <a:t>Importance of speaking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It allows us to form connections, influence decisions and motivate change.</a:t>
            </a:r>
          </a:p>
          <a:p>
            <a:r>
              <a:rPr lang="en-US" dirty="0" smtClean="0"/>
              <a:t>Without communication skills the ability to progress in the working world and in life itself would be nearly impossible.</a:t>
            </a:r>
          </a:p>
          <a:p>
            <a:r>
              <a:rPr lang="en-US" dirty="0" smtClean="0"/>
              <a:t>Public speaking is one of the most important and most dreaded forms of communication.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35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241</TotalTime>
  <Words>559</Words>
  <Application>Microsoft Office PowerPoint</Application>
  <PresentationFormat>On-screen Show (4:3)</PresentationFormat>
  <Paragraphs>74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Slipstream</vt:lpstr>
      <vt:lpstr>PowerPoint Presentation</vt:lpstr>
      <vt:lpstr>skills</vt:lpstr>
      <vt:lpstr>PowerPoint Presentation</vt:lpstr>
      <vt:lpstr>Listening</vt:lpstr>
      <vt:lpstr>How to improve listening skills</vt:lpstr>
      <vt:lpstr>Why is listening  important?</vt:lpstr>
      <vt:lpstr>Speaking</vt:lpstr>
      <vt:lpstr>How to improve speaking skills</vt:lpstr>
      <vt:lpstr>Importance of speaking</vt:lpstr>
      <vt:lpstr>Reading</vt:lpstr>
      <vt:lpstr>How to improve reading skills</vt:lpstr>
      <vt:lpstr>PowerPoint Presentation</vt:lpstr>
      <vt:lpstr>writing</vt:lpstr>
      <vt:lpstr>How to improve writing skills</vt:lpstr>
      <vt:lpstr>importance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29</cp:revision>
  <dcterms:created xsi:type="dcterms:W3CDTF">2019-11-20T14:32:27Z</dcterms:created>
  <dcterms:modified xsi:type="dcterms:W3CDTF">2019-11-20T18:55:26Z</dcterms:modified>
</cp:coreProperties>
</file>