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0" r:id="rId8"/>
    <p:sldId id="262" r:id="rId9"/>
    <p:sldId id="265" r:id="rId10"/>
    <p:sldId id="263" r:id="rId11"/>
    <p:sldId id="269" r:id="rId12"/>
    <p:sldId id="268" r:id="rId13"/>
    <p:sldId id="270" r:id="rId14"/>
    <p:sldId id="271" r:id="rId15"/>
    <p:sldId id="264" r:id="rId16"/>
    <p:sldId id="26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G:\Swedish\HS164 E-2 communication skill\letter writing\letter-writing-40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5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G:\Swedish\HS164 E-2 communication skill\letter writing\letter-writing-47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84582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G:\Swedish\HS164 E-2 communication skill\letter writing\letter-writing-13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2000" cy="6019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G:\Swedish\HS164 E-2 communication skill\letter writing\letter-writing-18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Swedish\HS164 E-2 communication skill\letter writing\letter-writing-19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019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G:\Swedish\HS164 E-2 communication skill\letter writing\letter-writing-39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G:\Swedish\HS164 E-2 communication skill\letter writing\letter-writing-49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G:\Swedish\HS164 E-2 communication skill\letter writing\letter-writing-48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458200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G:\Swedish\HS164 E-2 communication skill\letter writing\letter-writing-41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5257"/>
            <a:ext cx="8610600" cy="6464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G:\Swedish\HS164 E-2 communication skill\letter writing\letter-writing-43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321274" cy="6587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G:\Swedish\HS164 E-2 communication skill\letter writing\letter-writing-44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G:\Swedish\HS164 E-2 communication skill\letter writing\letter-writing-11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534400" cy="6019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G:\Swedish\HS164 E-2 communication skill\letter writing\letter-writing-12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2000" cy="6019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G:\Swedish\HS164 E-2 communication skill\letter writing\letter-writing-45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8305800" cy="6015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G:\Swedish\HS164 E-2 communication skill\letter writing\letter-writing-46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2466"/>
            <a:ext cx="8458200" cy="5965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G:\Swedish\HS164 E-2 communication skill\letter writing\letter-writing-6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2000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</Words>
  <Application>Microsoft Office PowerPoint</Application>
  <PresentationFormat>On-screen Show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.com</vt:lpstr>
      <vt:lpstr>PowerPoint Presentation</vt:lpstr>
      <vt:lpstr>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waheed shahzad</dc:creator>
  <cp:lastModifiedBy>ayesha</cp:lastModifiedBy>
  <cp:revision>6</cp:revision>
  <dcterms:created xsi:type="dcterms:W3CDTF">2006-08-16T00:00:00Z</dcterms:created>
  <dcterms:modified xsi:type="dcterms:W3CDTF">2020-02-06T23:03:44Z</dcterms:modified>
</cp:coreProperties>
</file>