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Concentration Units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Concentraion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Amount </a:t>
            </a:r>
            <a:r>
              <a:rPr lang="en-US" b="1" dirty="0"/>
              <a:t>of solute dissolved </a:t>
            </a:r>
            <a:r>
              <a:rPr lang="en-US" b="1" dirty="0" smtClean="0"/>
              <a:t>in given </a:t>
            </a:r>
            <a:r>
              <a:rPr lang="en-US" b="1" dirty="0"/>
              <a:t>amount of 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384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32152"/>
            <a:ext cx="10364451" cy="1261798"/>
          </a:xfrm>
        </p:spPr>
        <p:txBody>
          <a:bodyPr/>
          <a:lstStyle/>
          <a:p>
            <a:r>
              <a:rPr lang="en-US" b="1" dirty="0"/>
              <a:t>Units of concentration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5" y="1493950"/>
            <a:ext cx="4134744" cy="4297249"/>
          </a:xfrm>
        </p:spPr>
        <p:txBody>
          <a:bodyPr>
            <a:normAutofit/>
          </a:bodyPr>
          <a:lstStyle/>
          <a:p>
            <a:r>
              <a:rPr lang="en-US" dirty="0"/>
              <a:t>Mass percent (%w/w)</a:t>
            </a:r>
          </a:p>
          <a:p>
            <a:r>
              <a:rPr lang="en-US" dirty="0" smtClean="0"/>
              <a:t>Percent </a:t>
            </a:r>
            <a:r>
              <a:rPr lang="en-US" dirty="0"/>
              <a:t>weight by</a:t>
            </a:r>
          </a:p>
          <a:p>
            <a:pPr lvl="1"/>
            <a:r>
              <a:rPr lang="en-US" dirty="0"/>
              <a:t>volume (%w/v)</a:t>
            </a:r>
          </a:p>
          <a:p>
            <a:r>
              <a:rPr lang="en-US" dirty="0" smtClean="0"/>
              <a:t>Percent </a:t>
            </a:r>
            <a:r>
              <a:rPr lang="en-US" dirty="0"/>
              <a:t>volume by</a:t>
            </a:r>
          </a:p>
          <a:p>
            <a:pPr lvl="1"/>
            <a:r>
              <a:rPr lang="en-US" dirty="0"/>
              <a:t>volume (%v/v)</a:t>
            </a:r>
          </a:p>
          <a:p>
            <a:r>
              <a:rPr lang="en-US" dirty="0" smtClean="0"/>
              <a:t>Percent </a:t>
            </a:r>
            <a:r>
              <a:rPr lang="en-US" dirty="0"/>
              <a:t>volume by</a:t>
            </a:r>
          </a:p>
          <a:p>
            <a:pPr lvl="1"/>
            <a:r>
              <a:rPr lang="en-US" dirty="0"/>
              <a:t>weight (%v/w)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>
          <a:xfrm>
            <a:off x="5048520" y="1493950"/>
            <a:ext cx="6229082" cy="4297249"/>
          </a:xfrm>
        </p:spPr>
        <p:txBody>
          <a:bodyPr>
            <a:normAutofit/>
          </a:bodyPr>
          <a:lstStyle/>
          <a:p>
            <a:r>
              <a:rPr lang="en-US" dirty="0"/>
              <a:t>◉</a:t>
            </a:r>
            <a:r>
              <a:rPr lang="en-US" dirty="0" smtClean="0"/>
              <a:t>Molarity</a:t>
            </a:r>
            <a:r>
              <a:rPr lang="en-US" dirty="0"/>
              <a:t> </a:t>
            </a:r>
            <a:r>
              <a:rPr lang="en-US" dirty="0" smtClean="0"/>
              <a:t>		◉</a:t>
            </a:r>
            <a:r>
              <a:rPr lang="en-US" dirty="0"/>
              <a:t>Parts per million</a:t>
            </a:r>
            <a:endParaRPr lang="en-US" dirty="0"/>
          </a:p>
          <a:p>
            <a:r>
              <a:rPr lang="en-US" dirty="0"/>
              <a:t>◉</a:t>
            </a:r>
            <a:r>
              <a:rPr lang="en-US" dirty="0" smtClean="0"/>
              <a:t>Molality		◉</a:t>
            </a:r>
            <a:r>
              <a:rPr lang="en-US" dirty="0"/>
              <a:t>Parts per </a:t>
            </a:r>
            <a:r>
              <a:rPr lang="en-US" dirty="0" smtClean="0"/>
              <a:t>billion</a:t>
            </a:r>
            <a:endParaRPr lang="en-US" dirty="0"/>
          </a:p>
          <a:p>
            <a:r>
              <a:rPr lang="en-US" dirty="0"/>
              <a:t>◉Mole </a:t>
            </a:r>
            <a:r>
              <a:rPr lang="en-US" dirty="0" smtClean="0"/>
              <a:t>Fraction 	◉</a:t>
            </a:r>
            <a:r>
              <a:rPr lang="en-US" dirty="0"/>
              <a:t>Parts per </a:t>
            </a:r>
            <a:r>
              <a:rPr lang="en-US" dirty="0" smtClean="0"/>
              <a:t>Trillion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783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84153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11</TotalTime>
  <Words>43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Tw Cen MT</vt:lpstr>
      <vt:lpstr>Droplet</vt:lpstr>
      <vt:lpstr>Concentration Units</vt:lpstr>
      <vt:lpstr>Concentraion </vt:lpstr>
      <vt:lpstr>Units of concentration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Concentration Units</dc:title>
  <dc:creator>Life Sciences IUB</dc:creator>
  <cp:lastModifiedBy>Life Sciences IUB</cp:lastModifiedBy>
  <cp:revision>5</cp:revision>
  <dcterms:created xsi:type="dcterms:W3CDTF">2020-04-10T16:10:48Z</dcterms:created>
  <dcterms:modified xsi:type="dcterms:W3CDTF">2020-04-10T16:21:54Z</dcterms:modified>
</cp:coreProperties>
</file>