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1" r:id="rId3"/>
    <p:sldId id="299" r:id="rId4"/>
    <p:sldId id="300" r:id="rId5"/>
    <p:sldId id="301" r:id="rId6"/>
    <p:sldId id="302" r:id="rId7"/>
    <p:sldId id="303" r:id="rId8"/>
    <p:sldId id="322" r:id="rId9"/>
    <p:sldId id="304" r:id="rId10"/>
    <p:sldId id="305" r:id="rId11"/>
    <p:sldId id="306" r:id="rId12"/>
    <p:sldId id="307" r:id="rId13"/>
    <p:sldId id="311" r:id="rId14"/>
    <p:sldId id="312" r:id="rId15"/>
    <p:sldId id="313" r:id="rId16"/>
    <p:sldId id="314" r:id="rId17"/>
    <p:sldId id="315" r:id="rId18"/>
    <p:sldId id="319" r:id="rId19"/>
    <p:sldId id="320" r:id="rId20"/>
    <p:sldId id="316" r:id="rId21"/>
    <p:sldId id="317" r:id="rId22"/>
    <p:sldId id="318" r:id="rId23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0C3-FDF9-487A-BD8E-0FA51ACB7E48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8DEDD-917C-4145-A454-8820558C02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0C3-FDF9-487A-BD8E-0FA51ACB7E48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8DEDD-917C-4145-A454-8820558C02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0C3-FDF9-487A-BD8E-0FA51ACB7E48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8DEDD-917C-4145-A454-8820558C02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0C3-FDF9-487A-BD8E-0FA51ACB7E48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8DEDD-917C-4145-A454-8820558C02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0C3-FDF9-487A-BD8E-0FA51ACB7E48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8DEDD-917C-4145-A454-8820558C02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0C3-FDF9-487A-BD8E-0FA51ACB7E48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8DEDD-917C-4145-A454-8820558C02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0C3-FDF9-487A-BD8E-0FA51ACB7E48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8DEDD-917C-4145-A454-8820558C02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0C3-FDF9-487A-BD8E-0FA51ACB7E48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8DEDD-917C-4145-A454-8820558C02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0C3-FDF9-487A-BD8E-0FA51ACB7E48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8DEDD-917C-4145-A454-8820558C02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0C3-FDF9-487A-BD8E-0FA51ACB7E48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8DEDD-917C-4145-A454-8820558C02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D70C3-FDF9-487A-BD8E-0FA51ACB7E48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8DEDD-917C-4145-A454-8820558C02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D70C3-FDF9-487A-BD8E-0FA51ACB7E48}" type="datetimeFigureOut">
              <a:rPr lang="en-US" smtClean="0"/>
              <a:pPr/>
              <a:t>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8DEDD-917C-4145-A454-8820558C026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85800" y="1828801"/>
            <a:ext cx="7772400" cy="17716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Turnitin Account &amp; Submission of SRS &amp; SDD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67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58888" y="0"/>
            <a:ext cx="66262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own Arrow 2"/>
          <p:cNvSpPr/>
          <p:nvPr/>
        </p:nvSpPr>
        <p:spPr>
          <a:xfrm flipH="1">
            <a:off x="2743200" y="1371600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68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92213" y="0"/>
            <a:ext cx="67595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own Arrow 2"/>
          <p:cNvSpPr/>
          <p:nvPr/>
        </p:nvSpPr>
        <p:spPr>
          <a:xfrm flipH="1">
            <a:off x="2743200" y="1371600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/>
          <p:cNvSpPr/>
          <p:nvPr/>
        </p:nvSpPr>
        <p:spPr>
          <a:xfrm rot="5400000" flipH="1">
            <a:off x="3823716" y="2058924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69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93813" y="0"/>
            <a:ext cx="65547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own Arrow 2"/>
          <p:cNvSpPr/>
          <p:nvPr/>
        </p:nvSpPr>
        <p:spPr>
          <a:xfrm rot="16200000" flipH="1">
            <a:off x="1132332" y="3400044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/>
          <p:cNvSpPr/>
          <p:nvPr/>
        </p:nvSpPr>
        <p:spPr>
          <a:xfrm rot="16200000" flipH="1">
            <a:off x="1138428" y="4475988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73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41438" y="0"/>
            <a:ext cx="64611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74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893763" y="0"/>
            <a:ext cx="73548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own Arrow 2"/>
          <p:cNvSpPr/>
          <p:nvPr/>
        </p:nvSpPr>
        <p:spPr>
          <a:xfrm rot="16200000" flipH="1">
            <a:off x="714756" y="6362700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75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966788" y="0"/>
            <a:ext cx="72104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76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25563" y="0"/>
            <a:ext cx="64912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own Arrow 2"/>
          <p:cNvSpPr/>
          <p:nvPr/>
        </p:nvSpPr>
        <p:spPr>
          <a:xfrm rot="16200000" flipH="1">
            <a:off x="1065276" y="6384036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77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50950" y="0"/>
            <a:ext cx="66405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88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0600"/>
            <a:ext cx="9144000" cy="5029199"/>
          </a:xfrm>
          <a:prstGeom prst="rect">
            <a:avLst/>
          </a:prstGeom>
        </p:spPr>
      </p:pic>
      <p:sp>
        <p:nvSpPr>
          <p:cNvPr id="3" name="Down Arrow 2"/>
          <p:cNvSpPr/>
          <p:nvPr/>
        </p:nvSpPr>
        <p:spPr>
          <a:xfrm rot="10800000" flipH="1">
            <a:off x="883920" y="4114800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89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0"/>
            <a:ext cx="9144000" cy="5181600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10800000" flipH="1" flipV="1">
            <a:off x="6601968" y="3285744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SRS &amp; SDD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to make Turnitin Account?</a:t>
            </a:r>
          </a:p>
          <a:p>
            <a:r>
              <a:rPr lang="en-US" dirty="0" smtClean="0"/>
              <a:t>How to submit </a:t>
            </a:r>
            <a:r>
              <a:rPr lang="en-US" dirty="0" smtClean="0"/>
              <a:t>SRS &amp; SDD </a:t>
            </a:r>
            <a:r>
              <a:rPr lang="en-US" dirty="0" smtClean="0"/>
              <a:t>Document on Turnitin?</a:t>
            </a:r>
          </a:p>
          <a:p>
            <a:r>
              <a:rPr lang="en-US" dirty="0" smtClean="0"/>
              <a:t>How to check plagiarism &amp; Modify it if Required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84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90600"/>
            <a:ext cx="9144000" cy="5257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own Arrow 2"/>
          <p:cNvSpPr/>
          <p:nvPr/>
        </p:nvSpPr>
        <p:spPr>
          <a:xfrm rot="10800000" flipH="1" flipV="1">
            <a:off x="6705600" y="4724399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85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609600"/>
            <a:ext cx="914400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own Arrow 2"/>
          <p:cNvSpPr/>
          <p:nvPr/>
        </p:nvSpPr>
        <p:spPr>
          <a:xfrm rot="5400000" flipH="1" flipV="1">
            <a:off x="4436364" y="3771900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87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609600"/>
            <a:ext cx="9144000" cy="5562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own Arrow 2"/>
          <p:cNvSpPr/>
          <p:nvPr/>
        </p:nvSpPr>
        <p:spPr>
          <a:xfrm rot="5400000" flipH="1" flipV="1">
            <a:off x="1485900" y="2857500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56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Down Arrow 5"/>
          <p:cNvSpPr/>
          <p:nvPr/>
        </p:nvSpPr>
        <p:spPr>
          <a:xfrm>
            <a:off x="7239000" y="838200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78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190750" y="0"/>
            <a:ext cx="47609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own Arrow 2"/>
          <p:cNvSpPr/>
          <p:nvPr/>
        </p:nvSpPr>
        <p:spPr>
          <a:xfrm rot="16200000" flipH="1">
            <a:off x="2028444" y="5018532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79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214563" y="0"/>
            <a:ext cx="47148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own Arrow 2"/>
          <p:cNvSpPr/>
          <p:nvPr/>
        </p:nvSpPr>
        <p:spPr>
          <a:xfrm rot="16200000" flipH="1">
            <a:off x="2107692" y="3467100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/>
          <p:cNvSpPr/>
          <p:nvPr/>
        </p:nvSpPr>
        <p:spPr>
          <a:xfrm rot="16200000" flipH="1">
            <a:off x="2113788" y="4296156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 rot="16200000" flipH="1">
            <a:off x="2132076" y="5466588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 rot="16200000" flipH="1">
            <a:off x="2122932" y="6313932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80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332038" y="0"/>
            <a:ext cx="44783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own Arrow 2"/>
          <p:cNvSpPr/>
          <p:nvPr/>
        </p:nvSpPr>
        <p:spPr>
          <a:xfrm rot="16200000" flipH="1">
            <a:off x="2107692" y="1229868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/>
          <p:cNvSpPr/>
          <p:nvPr/>
        </p:nvSpPr>
        <p:spPr>
          <a:xfrm rot="16200000" flipH="1">
            <a:off x="2113788" y="2019301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 rot="16200000" flipH="1">
            <a:off x="2132076" y="3771899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 rot="16200000" flipH="1">
            <a:off x="2122932" y="4610100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 rot="16200000" flipH="1">
            <a:off x="2095500" y="5600700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 rot="16200000" flipH="1">
            <a:off x="2095500" y="6286500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81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own Arrow 2"/>
          <p:cNvSpPr/>
          <p:nvPr/>
        </p:nvSpPr>
        <p:spPr>
          <a:xfrm rot="16200000" flipH="1">
            <a:off x="2065020" y="952500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/>
          <p:cNvSpPr/>
          <p:nvPr/>
        </p:nvSpPr>
        <p:spPr>
          <a:xfrm rot="16200000" flipH="1">
            <a:off x="2065020" y="1656588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 rot="16200000" flipH="1">
            <a:off x="2071116" y="4722876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 rot="16200000" flipH="1">
            <a:off x="2074164" y="5408676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88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0600"/>
            <a:ext cx="9144000" cy="5029199"/>
          </a:xfrm>
          <a:prstGeom prst="rect">
            <a:avLst/>
          </a:prstGeom>
        </p:spPr>
      </p:pic>
      <p:sp>
        <p:nvSpPr>
          <p:cNvPr id="3" name="Down Arrow 2"/>
          <p:cNvSpPr/>
          <p:nvPr/>
        </p:nvSpPr>
        <p:spPr>
          <a:xfrm rot="10800000" flipH="1">
            <a:off x="883920" y="4114800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 (66)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own Arrow 2"/>
          <p:cNvSpPr/>
          <p:nvPr/>
        </p:nvSpPr>
        <p:spPr>
          <a:xfrm flipH="1">
            <a:off x="7330440" y="4559808"/>
            <a:ext cx="1524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36</Words>
  <Application>Microsoft Office PowerPoint</Application>
  <PresentationFormat>On-screen Show (4:3)</PresentationFormat>
  <Paragraphs>5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Turnitin Account &amp; Submission of SRS &amp; SDD </vt:lpstr>
      <vt:lpstr>SRS &amp; SDD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Naveed-PC</dc:creator>
  <cp:lastModifiedBy>Naveed-PC</cp:lastModifiedBy>
  <cp:revision>19</cp:revision>
  <dcterms:created xsi:type="dcterms:W3CDTF">2017-11-07T10:49:49Z</dcterms:created>
  <dcterms:modified xsi:type="dcterms:W3CDTF">2019-02-19T04:13:22Z</dcterms:modified>
</cp:coreProperties>
</file>