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10905-3763-4B46-B0B8-567766D7558D}" type="datetimeFigureOut">
              <a:rPr lang="en-US" smtClean="0"/>
              <a:pPr/>
              <a:t>22-Jan-19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FAF0E-7F0B-462B-B0F6-771594BB0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2253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ANN:</a:t>
            </a:r>
            <a:r>
              <a:rPr lang="en-US" baseline="0" dirty="0" smtClean="0"/>
              <a:t> provide practical method for a learning </a:t>
            </a:r>
            <a:r>
              <a:rPr lang="en-US" baseline="0" dirty="0" err="1" smtClean="0"/>
              <a:t>discreate</a:t>
            </a:r>
            <a:r>
              <a:rPr lang="en-US" baseline="0" dirty="0" smtClean="0"/>
              <a:t> valued, real valued &amp; vector </a:t>
            </a:r>
            <a:r>
              <a:rPr lang="en-US" baseline="0" smtClean="0"/>
              <a:t>valued function.</a:t>
            </a:r>
            <a:endParaRPr lang="en-US" smtClean="0"/>
          </a:p>
          <a:p>
            <a:r>
              <a:rPr lang="en-US" dirty="0" err="1" smtClean="0"/>
              <a:t>Backpropagation</a:t>
            </a:r>
            <a:r>
              <a:rPr lang="en-US" dirty="0" smtClean="0"/>
              <a:t>:</a:t>
            </a:r>
          </a:p>
          <a:p>
            <a:r>
              <a:rPr lang="en-US" dirty="0" smtClean="0"/>
              <a:t>Is</a:t>
            </a:r>
            <a:r>
              <a:rPr lang="en-US" baseline="0" dirty="0" smtClean="0"/>
              <a:t> a method of training artificial neural network used in conjunction with an optimized method, such as gradient descent.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FAF0E-7F0B-462B-B0F6-771594BB0E7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811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ABB30-69D4-4DC5-861B-D7E2B1B93134}" type="datetime1">
              <a:rPr lang="en-US" smtClean="0"/>
              <a:t>22-Jan-19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8156C-97B2-494B-8782-7FC11CCA831C}" type="datetime1">
              <a:rPr lang="en-US" smtClean="0"/>
              <a:t>22-Jan-19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6C5-B5DE-4475-947B-C13A9E44AB51}" type="datetime1">
              <a:rPr lang="en-US" smtClean="0"/>
              <a:t>22-Jan-19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99A15-A073-45D8-9A4F-45133B0EEC10}" type="datetime1">
              <a:rPr lang="en-US" smtClean="0"/>
              <a:t>22-Jan-19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C8AC-031E-4037-A74C-99FA8EA365A1}" type="datetime1">
              <a:rPr lang="en-US" smtClean="0"/>
              <a:t>22-Jan-19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E82DB-9D21-4B47-9BA5-82CE0D7DD6AE}" type="datetime1">
              <a:rPr lang="en-US" smtClean="0"/>
              <a:t>22-Jan-19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A6BD1-4630-4F69-9382-A4DB6F81A505}" type="datetime1">
              <a:rPr lang="en-US" smtClean="0"/>
              <a:t>22-Jan-19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B3494-3AD8-4B28-BD8F-6BC5974A7BA7}" type="datetime1">
              <a:rPr lang="en-US" smtClean="0"/>
              <a:t>22-Jan-19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77A82-3379-44BA-9C13-9D4E70CE5B77}" type="datetime1">
              <a:rPr lang="en-US" smtClean="0"/>
              <a:t>22-Jan-19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BE39-D356-440D-869A-4290BC91B411}" type="datetime1">
              <a:rPr lang="en-US" smtClean="0"/>
              <a:t>22-Jan-19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95F3B-9D19-4F52-9CE5-20A10A664F17}" type="datetime1">
              <a:rPr lang="en-US" smtClean="0"/>
              <a:t>22-Jan-19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813F1-D26C-48CF-B6F1-77A9E432D267}" type="datetime1">
              <a:rPr lang="en-US" smtClean="0"/>
              <a:t>22-Jan-19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Neural Networks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3945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Neural Network Representations - ALVINN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Hidden unit outputs are then used as inputs to a second layer of 30 “output” units</a:t>
            </a:r>
          </a:p>
          <a:p>
            <a:pPr lvl="1"/>
            <a:r>
              <a:rPr lang="en-US" dirty="0" smtClean="0"/>
              <a:t>Each  output unit corresponds to a particular steering direction</a:t>
            </a:r>
          </a:p>
          <a:p>
            <a:pPr lvl="1"/>
            <a:r>
              <a:rPr lang="en-US" dirty="0" smtClean="0"/>
              <a:t>The output values of these units determine which steering direction is recommended most strongly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8011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Appropriate problems for Neural Network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Well suited to problems in which</a:t>
            </a:r>
          </a:p>
          <a:p>
            <a:pPr lvl="1"/>
            <a:r>
              <a:rPr lang="en-US" dirty="0" smtClean="0"/>
              <a:t>The training data is noisy</a:t>
            </a:r>
          </a:p>
          <a:p>
            <a:pPr lvl="1"/>
            <a:r>
              <a:rPr lang="en-US" dirty="0" smtClean="0"/>
              <a:t>Complex sensor data</a:t>
            </a:r>
          </a:p>
          <a:p>
            <a:pPr lvl="2"/>
            <a:r>
              <a:rPr lang="en-US" dirty="0" smtClean="0"/>
              <a:t>Such as inputs from cameras and microphones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1582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084" r="130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470" r="139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Learn functions from examples (inductive learning)</a:t>
            </a:r>
          </a:p>
          <a:p>
            <a:pPr lvl="1"/>
            <a:r>
              <a:rPr lang="en-US" dirty="0" smtClean="0"/>
              <a:t>Real-valued</a:t>
            </a:r>
          </a:p>
          <a:p>
            <a:pPr lvl="1"/>
            <a:r>
              <a:rPr lang="en-US" dirty="0" smtClean="0"/>
              <a:t>Discrete-valued</a:t>
            </a:r>
          </a:p>
          <a:p>
            <a:pPr lvl="1"/>
            <a:r>
              <a:rPr lang="en-US" dirty="0" smtClean="0"/>
              <a:t>Vector-valued</a:t>
            </a:r>
          </a:p>
          <a:p>
            <a:r>
              <a:rPr lang="en-US" dirty="0" smtClean="0"/>
              <a:t>Algorithm</a:t>
            </a:r>
          </a:p>
          <a:p>
            <a:pPr lvl="1"/>
            <a:r>
              <a:rPr lang="en-US" dirty="0" err="1" smtClean="0"/>
              <a:t>Backpropagation</a:t>
            </a:r>
            <a:endParaRPr lang="en-US" dirty="0" smtClean="0"/>
          </a:p>
          <a:p>
            <a:pPr lvl="2"/>
            <a:r>
              <a:rPr lang="en-US" dirty="0" smtClean="0"/>
              <a:t>Use gradient descent</a:t>
            </a:r>
          </a:p>
          <a:p>
            <a:r>
              <a:rPr lang="en-US" dirty="0" smtClean="0"/>
              <a:t>Robust to errors in the training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55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Suitable problems</a:t>
            </a:r>
          </a:p>
          <a:p>
            <a:pPr lvl="1"/>
            <a:r>
              <a:rPr lang="en-US" dirty="0" smtClean="0"/>
              <a:t>Interpreting visual scenes</a:t>
            </a:r>
          </a:p>
          <a:p>
            <a:pPr lvl="1"/>
            <a:r>
              <a:rPr lang="en-US" dirty="0" smtClean="0"/>
              <a:t>Speech recognition</a:t>
            </a:r>
          </a:p>
          <a:p>
            <a:pPr lvl="1"/>
            <a:r>
              <a:rPr lang="en-US" dirty="0" smtClean="0"/>
              <a:t>Robot control strategies</a:t>
            </a:r>
          </a:p>
          <a:p>
            <a:pPr lvl="1"/>
            <a:r>
              <a:rPr lang="en-US" dirty="0" smtClean="0"/>
              <a:t>Handwritten character recognition</a:t>
            </a:r>
          </a:p>
          <a:p>
            <a:pPr lvl="1"/>
            <a:r>
              <a:rPr lang="en-US" dirty="0" smtClean="0"/>
              <a:t>Face recognition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340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complex webs of interconnected neurons</a:t>
            </a:r>
          </a:p>
          <a:p>
            <a:pPr lvl="1"/>
            <a:r>
              <a:rPr lang="en-US" dirty="0" smtClean="0"/>
              <a:t>Simple interconnected units in ANNs</a:t>
            </a:r>
          </a:p>
          <a:p>
            <a:pPr lvl="2"/>
            <a:r>
              <a:rPr lang="en-US" dirty="0" smtClean="0"/>
              <a:t>Each unit takes in a number of real-valued inputs</a:t>
            </a:r>
          </a:p>
          <a:p>
            <a:pPr lvl="3"/>
            <a:r>
              <a:rPr lang="en-US" dirty="0" smtClean="0"/>
              <a:t>Possibly outputs of other units</a:t>
            </a:r>
          </a:p>
          <a:p>
            <a:pPr lvl="2"/>
            <a:r>
              <a:rPr lang="en-US" dirty="0" smtClean="0"/>
              <a:t>Produces a single real-valued output</a:t>
            </a:r>
          </a:p>
          <a:p>
            <a:pPr lvl="3"/>
            <a:r>
              <a:rPr lang="en-US" dirty="0" smtClean="0"/>
              <a:t>May become the input to many other units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109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motivation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Human brain</a:t>
                </a:r>
              </a:p>
              <a:p>
                <a:pPr lvl="1"/>
                <a:r>
                  <a:rPr lang="en-US" dirty="0" smtClean="0"/>
                  <a:t>Contains a densely interconnected network of </a:t>
                </a:r>
                <a:r>
                  <a:rPr lang="en-US" dirty="0" err="1" smtClean="0"/>
                  <a:t>approximaltely</a:t>
                </a:r>
                <a:r>
                  <a:rPr lang="en-US" dirty="0" smtClean="0"/>
                  <a:t/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11</m:t>
                        </m:r>
                      </m:sup>
                    </m:sSup>
                  </m:oMath>
                </a14:m>
                <a:r>
                  <a:rPr lang="en-US" dirty="0" smtClean="0"/>
                  <a:t>neurons</a:t>
                </a:r>
              </a:p>
              <a:p>
                <a:pPr lvl="2"/>
                <a:r>
                  <a:rPr lang="en-US" dirty="0" smtClean="0"/>
                  <a:t>Each connected, on average,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dirty="0" smtClean="0"/>
                  <a:t> other neurons</a:t>
                </a:r>
              </a:p>
              <a:p>
                <a:pPr lvl="1"/>
                <a:r>
                  <a:rPr lang="en-US" dirty="0" smtClean="0"/>
                  <a:t>Fastest neuron switching times are known to be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dirty="0" smtClean="0"/>
                  <a:t> seconds</a:t>
                </a:r>
              </a:p>
              <a:p>
                <a:pPr lvl="2"/>
                <a:r>
                  <a:rPr lang="en-US" dirty="0" smtClean="0"/>
                  <a:t>Computer switching speeds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−10</m:t>
                        </m:r>
                      </m:sup>
                    </m:sSup>
                  </m:oMath>
                </a14:m>
                <a:r>
                  <a:rPr lang="en-US" dirty="0" smtClean="0"/>
                  <a:t> seconds</a:t>
                </a:r>
              </a:p>
              <a:p>
                <a:pPr lvl="1"/>
                <a:r>
                  <a:rPr lang="en-US" dirty="0" smtClean="0"/>
                  <a:t>Yet humans can take complex decisions in quick time</a:t>
                </a:r>
              </a:p>
              <a:p>
                <a:pPr lvl="2"/>
                <a:r>
                  <a:rPr lang="en-US" dirty="0" smtClean="0"/>
                  <a:t>Takes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 smtClean="0"/>
                  <a:t> seconds to visually recognize your mother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697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Speculation is that complex decision making capabilities in a human being come from highly-parallel nature of the biological neural network</a:t>
            </a:r>
          </a:p>
          <a:p>
            <a:r>
              <a:rPr lang="en-US" dirty="0" smtClean="0"/>
              <a:t>Biological systems output a complex time series of spikes</a:t>
            </a:r>
          </a:p>
          <a:p>
            <a:pPr lvl="1"/>
            <a:r>
              <a:rPr lang="en-US" dirty="0" smtClean="0"/>
              <a:t>ANN units output a single constant value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106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Neural Network Representations - ALVINN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00" y="1403428"/>
            <a:ext cx="5181600" cy="537837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869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Neural Network Representations - ALVINN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Autonomous vehicle driving at normal speeds on public highways</a:t>
            </a:r>
          </a:p>
          <a:p>
            <a:r>
              <a:rPr lang="en-US" dirty="0" smtClean="0"/>
              <a:t>Input is a 30 x 32 grid of pixel intensities obtained from a camera</a:t>
            </a:r>
          </a:p>
          <a:p>
            <a:r>
              <a:rPr lang="en-US" dirty="0" smtClean="0"/>
              <a:t>Output is the direction in which the vehicle is steered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941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Neural Network Representations - ALVINN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It is trained to mimic the observed steering commands of a human driving the vehicle for approximately 5 minutes</a:t>
            </a:r>
          </a:p>
          <a:p>
            <a:r>
              <a:rPr lang="en-US" dirty="0" smtClean="0"/>
              <a:t>Has successfully driven at speeds up to 70 miles per hour for distances of 90 miles with other vehicles present</a:t>
            </a:r>
          </a:p>
          <a:p>
            <a:r>
              <a:rPr lang="en-US" dirty="0" smtClean="0"/>
              <a:t>There is a hidden layer</a:t>
            </a:r>
          </a:p>
          <a:p>
            <a:pPr lvl="1"/>
            <a:r>
              <a:rPr lang="en-US" dirty="0" smtClean="0"/>
              <a:t>Outputs available only within the network</a:t>
            </a:r>
          </a:p>
          <a:p>
            <a:pPr lvl="2"/>
            <a:r>
              <a:rPr lang="en-US" dirty="0" smtClean="0"/>
              <a:t>Each of them computes a real-valued output based on a weighted combination of its </a:t>
            </a:r>
            <a:r>
              <a:rPr lang="en-US" smtClean="0"/>
              <a:t>960 inputs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805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7404</TotalTime>
  <Words>365</Words>
  <Application>Microsoft Office PowerPoint</Application>
  <PresentationFormat>On-screen Show (4:3)</PresentationFormat>
  <Paragraphs>67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Artificial Neural Networks</vt:lpstr>
      <vt:lpstr>ANNs</vt:lpstr>
      <vt:lpstr>ANNs</vt:lpstr>
      <vt:lpstr>Biological motivation</vt:lpstr>
      <vt:lpstr>Biological motivation</vt:lpstr>
      <vt:lpstr>Biological motivation</vt:lpstr>
      <vt:lpstr>Neural Network Representations - ALVINN</vt:lpstr>
      <vt:lpstr>Neural Network Representations - ALVINN</vt:lpstr>
      <vt:lpstr>Neural Network Representations - ALVINN</vt:lpstr>
      <vt:lpstr>Neural Network Representations - ALVINN</vt:lpstr>
      <vt:lpstr>Appropriate problems for Neural Network Learning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 Tree Learning</dc:title>
  <dc:creator>Administrator</dc:creator>
  <cp:lastModifiedBy>Mian Fixture</cp:lastModifiedBy>
  <cp:revision>298</cp:revision>
  <dcterms:created xsi:type="dcterms:W3CDTF">2006-08-16T00:00:00Z</dcterms:created>
  <dcterms:modified xsi:type="dcterms:W3CDTF">2019-01-22T17:19:18Z</dcterms:modified>
</cp:coreProperties>
</file>