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theme" Target="theme/theme1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viewProps" Target="view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presProps" Target="presProps.xml" /><Relationship Id="rId5" Type="http://schemas.openxmlformats.org/officeDocument/2006/relationships/slide" Target="slides/slide4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tableStyles" Target="tableStyle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870D6-13C8-964E-98BF-FD2C31FAB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B41DF9-19B5-1748-9848-545C26AB1C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B2AA5-3218-8E47-8532-F921111DE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13CCE-B839-C948-9C7E-FADB6F77402F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1B07D-918A-6E4D-88FC-809726E20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23D724-D3C2-8A44-A179-3A45E97B3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CC9C8-B7AC-E44C-98E3-D83338E650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681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6404B-A3B1-3E49-9F18-9118694E4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F05616-7409-3243-B1E3-194E4C1C39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B0E275-167C-E448-95AB-E7F656AD7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13CCE-B839-C948-9C7E-FADB6F77402F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86A4E-03D6-6643-9971-627087881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8B0027-AF4E-CA46-9DCF-5C1DCCC65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CC9C8-B7AC-E44C-98E3-D83338E650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682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55F793-79A8-0E44-AB58-3002054FD1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82FD45-A0CF-3449-9340-4C7C54F329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AB02D-1DD0-334D-B1D8-D7DD209FA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13CCE-B839-C948-9C7E-FADB6F77402F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B010B-CBD1-B040-B25A-CD9D79A4C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400A4-9633-A040-A83C-176CD2227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CC9C8-B7AC-E44C-98E3-D83338E650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965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718B9-7A21-0948-A90A-E5EB2FD63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DDE3B8-D7C3-9441-A4A9-E36AF4B18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9BD3EC-C18C-D04A-8777-C0486C2AB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13CCE-B839-C948-9C7E-FADB6F77402F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557885-1785-D541-903A-F40FB2713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546AF-D840-6F4F-B575-92FE75F9B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CC9C8-B7AC-E44C-98E3-D83338E650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16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A330F-73C8-B844-AA14-4EEC3E1C9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3BCE6E-C150-5C48-8361-82FDA2F6DC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8B8C0-793B-E34B-8E5E-829E31F75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13CCE-B839-C948-9C7E-FADB6F77402F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4126A8-3CAA-B148-8B7F-97A48B6DF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55221B-A17C-A041-A984-395F22CFF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CC9C8-B7AC-E44C-98E3-D83338E650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756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96FB4-DF63-964E-88B5-AE9D1B550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504071-E366-634F-AD06-CF8C5D667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E0A37B-09E9-2B4B-9AEB-811721A03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6DB411-0115-E346-97DB-A648F56E2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13CCE-B839-C948-9C7E-FADB6F77402F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4103E6-96E8-E14F-AA91-B43F87C2D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FECEB1-C1B2-6448-8B1D-9924E2374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CC9C8-B7AC-E44C-98E3-D83338E650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381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FA22F-E36D-B449-BB6D-7CBC5E10F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D8335F-6D97-4449-A29D-F2BC5A1397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AD4634-2282-EA4C-B9AF-1103E9EC25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5FE3DE-11A5-6447-9617-E98D1CFCD2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E8E706-BDDC-E04B-A9B5-37D17CC8C1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A7ADBC-1A5A-5646-84B7-C9C753471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13CCE-B839-C948-9C7E-FADB6F77402F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FACFBE-D4DD-9547-A6F7-E38F5725F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D4A1EB-29A0-124C-9BC7-38BDEC769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CC9C8-B7AC-E44C-98E3-D83338E650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055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2F07D-A811-4240-9665-206FC0836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DE2D8B-9294-5E41-AF94-540703761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13CCE-B839-C948-9C7E-FADB6F77402F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8D981F-77C4-3747-A077-BA92D1A4B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C32158-76B2-BC4D-B2FD-182DE145E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CC9C8-B7AC-E44C-98E3-D83338E650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459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D3C22F-3FF3-CB42-B6F3-95A422BE2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13CCE-B839-C948-9C7E-FADB6F77402F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2F14EB-B5F1-1E4E-9D43-4AF503C7C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7ED2D8-1092-E841-90F4-0056F253E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CC9C8-B7AC-E44C-98E3-D83338E650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344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1A21B-6169-0549-810E-F36ABE6D3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0D761A-E85F-4549-9E6A-2156B32A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B66CCE-C4E1-DB43-9754-1555C49442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996BAF-7353-F14C-8158-59278B981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13CCE-B839-C948-9C7E-FADB6F77402F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E1104-D46D-0640-B722-8259231A4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0BB50D-2F57-4A4F-A091-616F4761F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CC9C8-B7AC-E44C-98E3-D83338E650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22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1FBAE-24BE-C942-BAB8-84665A22D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6E23E4-8218-5D47-9092-0BD3BD4269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A29535-600B-D94C-BC17-9652F7396E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B2A675-A903-B349-B25E-8E80BF9E0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13CCE-B839-C948-9C7E-FADB6F77402F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AFCBA3-926D-C04B-A95C-E9882B6E1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F0AEAF-AE2B-C34F-920E-47AE6C3D8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CC9C8-B7AC-E44C-98E3-D83338E650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863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56847C-74B6-CD4B-85A8-0515184F1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8780DA-FDAC-CD41-BA6E-030326F67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F7249-A2C6-494E-ABD4-799B24E89F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13CCE-B839-C948-9C7E-FADB6F77402F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A777E-3BA7-E347-B974-50E221B863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D2EB27-0FAF-8A4B-8905-AE7106C11A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CC9C8-B7AC-E44C-98E3-D83338E650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4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 /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 /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 /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 /><Relationship Id="rId2" Type="http://schemas.openxmlformats.org/officeDocument/2006/relationships/image" Target="../media/image8.jpe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 /><Relationship Id="rId2" Type="http://schemas.openxmlformats.org/officeDocument/2006/relationships/image" Target="../media/image10.jpeg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 /><Relationship Id="rId2" Type="http://schemas.openxmlformats.org/officeDocument/2006/relationships/image" Target="../media/image12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D9026-5E79-F546-837B-F22A51DE90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9712"/>
            <a:ext cx="9144000" cy="3180251"/>
          </a:xfrm>
        </p:spPr>
        <p:txBody>
          <a:bodyPr>
            <a:normAutofit/>
          </a:bodyPr>
          <a:lstStyle/>
          <a:p>
            <a:r>
              <a:rPr lang="en-GB" sz="8800" b="1"/>
              <a:t>Application of Sampling Technique</a:t>
            </a:r>
            <a:r>
              <a:rPr lang="en-GB" b="1"/>
              <a:t> </a:t>
            </a:r>
            <a:endParaRPr lang="en-US" b="1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C409DD-6C57-C64B-87E5-5F04A70CF3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551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6D62F-C09D-1741-ACA8-5BAA1FC76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B379C-0928-4E4C-B5D8-1AF47D278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7816" y="2820866"/>
            <a:ext cx="10515600" cy="48947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5400"/>
              <a:t>Numericals of sampling technique</a:t>
            </a:r>
            <a:endParaRPr lang="en-US" sz="5400"/>
          </a:p>
        </p:txBody>
      </p:sp>
    </p:spTree>
    <p:extLst>
      <p:ext uri="{BB962C8B-B14F-4D97-AF65-F5344CB8AC3E}">
        <p14:creationId xmlns:p14="http://schemas.microsoft.com/office/powerpoint/2010/main" val="3910400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DD08C-E977-1840-81AF-EEB24A9DA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BC941903-8989-7940-AB3E-63AD062DA7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406" y="0"/>
            <a:ext cx="63938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940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A11388-6E30-AF4E-AA8D-742F3705D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43EA06F6-2A2B-0C4C-89AD-88F71015B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26" y="0"/>
            <a:ext cx="5092822" cy="6790430"/>
          </a:xfrm>
          <a:prstGeom prst="rect">
            <a:avLst/>
          </a:prstGeom>
        </p:spPr>
      </p:pic>
      <p:pic>
        <p:nvPicPr>
          <p:cNvPr id="12" name="Picture 12">
            <a:extLst>
              <a:ext uri="{FF2B5EF4-FFF2-40B4-BE49-F238E27FC236}">
                <a16:creationId xmlns:a16="http://schemas.microsoft.com/office/drawing/2014/main" id="{61527861-B856-C04B-8C55-574191E09B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254" y="201491"/>
            <a:ext cx="5391217" cy="658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635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7DB37-2EB8-BA4C-9FB4-5AD9E20B9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034DF2FD-6169-CD48-BD84-C92C12A5C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30" y="365125"/>
            <a:ext cx="5531826" cy="6492875"/>
          </a:xfrm>
          <a:prstGeom prst="rect">
            <a:avLst/>
          </a:prstGeom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779EE4C2-0906-A74F-BA4C-0639E4E13E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942" y="365125"/>
            <a:ext cx="5268058" cy="633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800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B2632-EC5B-284D-9EB9-8466B56F6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8A3FF86-B95A-1545-AD51-D763E86C34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6153"/>
            <a:ext cx="5000624" cy="6466009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4A1A0B75-A109-ED4D-983E-961F015032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231" y="586153"/>
            <a:ext cx="5233866" cy="659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34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B6BF5-5D72-9E4F-A147-87DC48702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CB9F89F-DCD4-0748-BC75-2D017E57FB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58" y="365124"/>
            <a:ext cx="4909038" cy="6492875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DC9CBDE0-D3EE-2748-887C-51075B77AD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906" y="365124"/>
            <a:ext cx="5611932" cy="676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74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1B35C-F09F-9746-9077-938A97F52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17727C76-2F45-ED43-821D-DEAD98C4A0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85" y="128221"/>
            <a:ext cx="4394001" cy="6729779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74EE22E1-D584-D94E-9022-710FB8B73E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28221"/>
            <a:ext cx="5938471" cy="694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577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B0297-B24B-FB4A-9DA9-5C6A2235A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0A31429-AA76-0B4F-8E74-E8946126EA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94" y="365125"/>
            <a:ext cx="4723713" cy="6127750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6195DE02-7EFF-B14F-AED0-95918A9C55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856" y="350471"/>
            <a:ext cx="5715000" cy="637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6564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9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Application of Sampling Technique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of Sampling Technique </dc:title>
  <dc:creator>njabeen372@gmail.com</dc:creator>
  <cp:lastModifiedBy>njabeen372@gmail.com</cp:lastModifiedBy>
  <cp:revision>3</cp:revision>
  <dcterms:created xsi:type="dcterms:W3CDTF">2020-04-11T14:46:22Z</dcterms:created>
  <dcterms:modified xsi:type="dcterms:W3CDTF">2020-04-11T15:35:04Z</dcterms:modified>
</cp:coreProperties>
</file>