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7"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tableStyles" Target="tableStyles.xml" /><Relationship Id="rId2" Type="http://schemas.openxmlformats.org/officeDocument/2006/relationships/slide" Target="slides/slide1.xml" /><Relationship Id="rId16" Type="http://schemas.openxmlformats.org/officeDocument/2006/relationships/theme" Target="theme/theme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viewProps" Target="viewProps.xml" /><Relationship Id="rId10" Type="http://schemas.openxmlformats.org/officeDocument/2006/relationships/slide" Target="slides/slide9.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presProps" Target="presProps.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6D3FD-9851-9041-BE84-D83D3CB65BA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81340167-18F8-2847-BCC4-BF932D332E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2111E1A-A578-074E-9E1C-DA3A06E0B9EB}"/>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5" name="Footer Placeholder 4">
            <a:extLst>
              <a:ext uri="{FF2B5EF4-FFF2-40B4-BE49-F238E27FC236}">
                <a16:creationId xmlns:a16="http://schemas.microsoft.com/office/drawing/2014/main" id="{AC2B6518-14E1-7247-AC2E-FB164301B1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83EE08-766B-7A4A-9B29-F3AB94064A2E}"/>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3082971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A0E12-8CC8-6346-ABA8-BCEE3A5D00BE}"/>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0AA23EF-F3F2-DA41-831D-6483A78B08D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C7AC47A-1214-0F41-A413-2D1C6ABEFCEE}"/>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5" name="Footer Placeholder 4">
            <a:extLst>
              <a:ext uri="{FF2B5EF4-FFF2-40B4-BE49-F238E27FC236}">
                <a16:creationId xmlns:a16="http://schemas.microsoft.com/office/drawing/2014/main" id="{A85FA9EB-C155-4741-92CA-CB3B5F94C2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13F3A6-4298-7D45-BFE8-F4326E41E4F0}"/>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245258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DF0A15-75AD-BE47-8576-25FC499BCA4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F545EC3-8676-454F-9CC2-5AB46B4864D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CF26A50-202A-7542-976A-BF9054962672}"/>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5" name="Footer Placeholder 4">
            <a:extLst>
              <a:ext uri="{FF2B5EF4-FFF2-40B4-BE49-F238E27FC236}">
                <a16:creationId xmlns:a16="http://schemas.microsoft.com/office/drawing/2014/main" id="{ADA87EBD-5E89-C048-BF06-AEB3F2C5B8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E2E21B-6F6D-1946-91CC-DEA860B2A39E}"/>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1023807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D11C4-31B3-DC4D-AC04-977A1D3CBC7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E58B859-1E6F-CB4A-A2CE-E37777092A4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DBF1E0F-237A-8B40-83C4-C70A548BAE82}"/>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5" name="Footer Placeholder 4">
            <a:extLst>
              <a:ext uri="{FF2B5EF4-FFF2-40B4-BE49-F238E27FC236}">
                <a16:creationId xmlns:a16="http://schemas.microsoft.com/office/drawing/2014/main" id="{A27D4791-F693-FF40-A207-FC71E58795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080105-9F8D-3B48-B9C4-96CACA66E284}"/>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3364842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850C4-C9AF-4C42-AF4D-2B3D499A406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526D201-7A41-BD43-8FE5-A11B824D7B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38EDC8F-C58E-9A4A-A0CB-03D50D01F8D1}"/>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5" name="Footer Placeholder 4">
            <a:extLst>
              <a:ext uri="{FF2B5EF4-FFF2-40B4-BE49-F238E27FC236}">
                <a16:creationId xmlns:a16="http://schemas.microsoft.com/office/drawing/2014/main" id="{467FE8B6-69F2-8247-9E89-A6C695D487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1D75F3-BD28-5848-A923-7CCD718228AC}"/>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2445147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F32DB-8778-D043-B4EE-0229DDD6AE8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3911682-64F3-7043-94B8-2503A674618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C5FF82E-B623-7642-BE38-486E748C1F1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FBCB58DE-43D3-AB4B-A64D-6519AD015143}"/>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6" name="Footer Placeholder 5">
            <a:extLst>
              <a:ext uri="{FF2B5EF4-FFF2-40B4-BE49-F238E27FC236}">
                <a16:creationId xmlns:a16="http://schemas.microsoft.com/office/drawing/2014/main" id="{E03E20C8-9707-0F44-86FA-5DCB680B38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757BFA-9026-A142-B963-DD87E4445CA1}"/>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273413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03095-C505-6542-85DE-EEADDC65498B}"/>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4A4442E-CF84-7543-B164-1BF8C93407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686A6E5-7D2D-0348-87BB-44B454D5C6F3}"/>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6AAADBD-805C-124F-9C79-CC27D06AE1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40A461F-6111-8349-ACB2-7487EBE66FA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4522C8D9-B9CE-984B-8807-ED1DA45974FA}"/>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8" name="Footer Placeholder 7">
            <a:extLst>
              <a:ext uri="{FF2B5EF4-FFF2-40B4-BE49-F238E27FC236}">
                <a16:creationId xmlns:a16="http://schemas.microsoft.com/office/drawing/2014/main" id="{BFA45E72-07B2-0E46-BED9-7CAE5593CE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EAF1C52-D389-1A4F-8392-A35F83534ED8}"/>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830649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E9B31-DCE5-6A46-8558-FEE8774BF35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EBB86BB-5E39-C54B-92E5-E59E26A1015C}"/>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4" name="Footer Placeholder 3">
            <a:extLst>
              <a:ext uri="{FF2B5EF4-FFF2-40B4-BE49-F238E27FC236}">
                <a16:creationId xmlns:a16="http://schemas.microsoft.com/office/drawing/2014/main" id="{187259CC-3A8C-5441-835B-A2E14000ED5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06EB079-68F6-304E-9D08-1BE2C17A267E}"/>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1613044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B0DDDD-2C4D-2245-A79A-B0714A874A68}"/>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3" name="Footer Placeholder 2">
            <a:extLst>
              <a:ext uri="{FF2B5EF4-FFF2-40B4-BE49-F238E27FC236}">
                <a16:creationId xmlns:a16="http://schemas.microsoft.com/office/drawing/2014/main" id="{AD14E332-9AFC-FD48-ADD5-FECB412D773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F0F568E-1ADC-A549-A74C-74817BCB7538}"/>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38671886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0B186-C0A3-C947-A23A-468DE862628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FA1D46F-BFD6-8D4F-9962-6E3E98C2887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A6A51BE-364B-AF47-A5D9-B5CA819328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22E36AE-DDB9-EC4E-ACFB-843B7EFAAB2C}"/>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6" name="Footer Placeholder 5">
            <a:extLst>
              <a:ext uri="{FF2B5EF4-FFF2-40B4-BE49-F238E27FC236}">
                <a16:creationId xmlns:a16="http://schemas.microsoft.com/office/drawing/2014/main" id="{45F384A3-6A17-BE4A-A2BC-595A996295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A15140-614B-044B-A787-6463059D9341}"/>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2040874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6C969-AA90-7F47-B5AB-81B9B57925F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95417B2-8534-AE43-8948-CDEEBBEC71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973FE59-A3AD-A74A-9E89-03A88FD80F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B2FB6E8-A138-0248-A0D9-2974B96CF3C6}"/>
              </a:ext>
            </a:extLst>
          </p:cNvPr>
          <p:cNvSpPr>
            <a:spLocks noGrp="1"/>
          </p:cNvSpPr>
          <p:nvPr>
            <p:ph type="dt" sz="half" idx="10"/>
          </p:nvPr>
        </p:nvSpPr>
        <p:spPr/>
        <p:txBody>
          <a:bodyPr/>
          <a:lstStyle/>
          <a:p>
            <a:fld id="{01119FFD-12AB-1C40-A5F3-2596CC31A4A5}" type="datetimeFigureOut">
              <a:rPr lang="en-US" smtClean="0"/>
              <a:t>4/2/2020</a:t>
            </a:fld>
            <a:endParaRPr lang="en-US"/>
          </a:p>
        </p:txBody>
      </p:sp>
      <p:sp>
        <p:nvSpPr>
          <p:cNvPr id="6" name="Footer Placeholder 5">
            <a:extLst>
              <a:ext uri="{FF2B5EF4-FFF2-40B4-BE49-F238E27FC236}">
                <a16:creationId xmlns:a16="http://schemas.microsoft.com/office/drawing/2014/main" id="{26623948-401F-5241-B7B1-6AC4A0B689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BCD87D-2CE7-0342-A79D-F39C1ECE0322}"/>
              </a:ext>
            </a:extLst>
          </p:cNvPr>
          <p:cNvSpPr>
            <a:spLocks noGrp="1"/>
          </p:cNvSpPr>
          <p:nvPr>
            <p:ph type="sldNum" sz="quarter" idx="12"/>
          </p:nvPr>
        </p:nvSpPr>
        <p:spPr/>
        <p:txBody>
          <a:bodyPr/>
          <a:lstStyle/>
          <a:p>
            <a:fld id="{CFC85C73-999C-D240-BC7C-F5DC1A388AE8}" type="slidenum">
              <a:rPr lang="en-US" smtClean="0"/>
              <a:t>‹#›</a:t>
            </a:fld>
            <a:endParaRPr lang="en-US"/>
          </a:p>
        </p:txBody>
      </p:sp>
    </p:spTree>
    <p:extLst>
      <p:ext uri="{BB962C8B-B14F-4D97-AF65-F5344CB8AC3E}">
        <p14:creationId xmlns:p14="http://schemas.microsoft.com/office/powerpoint/2010/main" val="164972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15FA5F-C6FF-1A42-9D49-080619496E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40E0A23-A934-3C45-995D-9132B2FC25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6037439-2FD3-2349-88B6-22E460D027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119FFD-12AB-1C40-A5F3-2596CC31A4A5}" type="datetimeFigureOut">
              <a:rPr lang="en-US" smtClean="0"/>
              <a:t>4/2/2020</a:t>
            </a:fld>
            <a:endParaRPr lang="en-US"/>
          </a:p>
        </p:txBody>
      </p:sp>
      <p:sp>
        <p:nvSpPr>
          <p:cNvPr id="5" name="Footer Placeholder 4">
            <a:extLst>
              <a:ext uri="{FF2B5EF4-FFF2-40B4-BE49-F238E27FC236}">
                <a16:creationId xmlns:a16="http://schemas.microsoft.com/office/drawing/2014/main" id="{FE3D9570-B658-314E-AA27-4A429DEEBE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8FD2BCF-089B-DB42-BFEC-8AFEAAD8DA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C85C73-999C-D240-BC7C-F5DC1A388AE8}" type="slidenum">
              <a:rPr lang="en-US" smtClean="0"/>
              <a:t>‹#›</a:t>
            </a:fld>
            <a:endParaRPr lang="en-US"/>
          </a:p>
        </p:txBody>
      </p:sp>
    </p:spTree>
    <p:extLst>
      <p:ext uri="{BB962C8B-B14F-4D97-AF65-F5344CB8AC3E}">
        <p14:creationId xmlns:p14="http://schemas.microsoft.com/office/powerpoint/2010/main" val="560084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2" Type="http://schemas.openxmlformats.org/officeDocument/2006/relationships/image" Target="../media/image10.jpeg" /><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2" Type="http://schemas.openxmlformats.org/officeDocument/2006/relationships/image" Target="../media/image11.jpeg"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2" Type="http://schemas.openxmlformats.org/officeDocument/2006/relationships/image" Target="../media/image12.jpeg" /><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3" Type="http://schemas.openxmlformats.org/officeDocument/2006/relationships/image" Target="../media/image3.jpeg" /><Relationship Id="rId2" Type="http://schemas.openxmlformats.org/officeDocument/2006/relationships/image" Target="../media/image2.jpeg" /><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3" Type="http://schemas.openxmlformats.org/officeDocument/2006/relationships/image" Target="../media/image5.jpeg" /><Relationship Id="rId2" Type="http://schemas.openxmlformats.org/officeDocument/2006/relationships/image" Target="../media/image4.jpeg" /><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3" Type="http://schemas.openxmlformats.org/officeDocument/2006/relationships/image" Target="../media/image7.jpeg" /><Relationship Id="rId2" Type="http://schemas.openxmlformats.org/officeDocument/2006/relationships/image" Target="../media/image6.jpeg" /><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3" Type="http://schemas.openxmlformats.org/officeDocument/2006/relationships/image" Target="../media/image9.jpeg" /><Relationship Id="rId2" Type="http://schemas.openxmlformats.org/officeDocument/2006/relationships/image" Target="../media/image8.jpeg" /><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FDFFCB3-0EF8-3442-924C-94D72BB82D8E}"/>
              </a:ext>
            </a:extLst>
          </p:cNvPr>
          <p:cNvSpPr>
            <a:spLocks noGrp="1"/>
          </p:cNvSpPr>
          <p:nvPr>
            <p:ph type="subTitle" idx="1"/>
          </p:nvPr>
        </p:nvSpPr>
        <p:spPr>
          <a:xfrm>
            <a:off x="1011115" y="3429000"/>
            <a:ext cx="9144000" cy="2103560"/>
          </a:xfrm>
        </p:spPr>
        <p:txBody>
          <a:bodyPr>
            <a:normAutofit/>
          </a:bodyPr>
          <a:lstStyle/>
          <a:p>
            <a:r>
              <a:rPr lang="en-GB" sz="7200" b="1"/>
              <a:t>Practical of inference</a:t>
            </a:r>
            <a:endParaRPr lang="en-US" sz="7200" b="1"/>
          </a:p>
        </p:txBody>
      </p:sp>
    </p:spTree>
    <p:extLst>
      <p:ext uri="{BB962C8B-B14F-4D97-AF65-F5344CB8AC3E}">
        <p14:creationId xmlns:p14="http://schemas.microsoft.com/office/powerpoint/2010/main" val="2714643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D1E79-4138-AB43-AC41-84DB3847EECF}"/>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3C48F656-B1F3-7140-A88B-CC25593CA10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837" y="-1776779"/>
            <a:ext cx="10785963" cy="11723077"/>
          </a:xfrm>
          <a:prstGeom prst="rect">
            <a:avLst/>
          </a:prstGeom>
        </p:spPr>
      </p:pic>
    </p:spTree>
    <p:extLst>
      <p:ext uri="{BB962C8B-B14F-4D97-AF65-F5344CB8AC3E}">
        <p14:creationId xmlns:p14="http://schemas.microsoft.com/office/powerpoint/2010/main" val="790094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7F274-1B42-2040-9A04-2AF040A0CF77}"/>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621BCC65-E3C1-C74C-A61A-E4EF277EEA3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740" y="213701"/>
            <a:ext cx="11027019" cy="7021635"/>
          </a:xfrm>
          <a:prstGeom prst="rect">
            <a:avLst/>
          </a:prstGeom>
        </p:spPr>
      </p:pic>
    </p:spTree>
    <p:extLst>
      <p:ext uri="{BB962C8B-B14F-4D97-AF65-F5344CB8AC3E}">
        <p14:creationId xmlns:p14="http://schemas.microsoft.com/office/powerpoint/2010/main" val="2037279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FEA5F-CAA0-2E42-8A85-CDEF5436AE57}"/>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1C56AE13-DEA4-314C-9EB9-710942A515D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925216"/>
            <a:ext cx="10515600" cy="4152155"/>
          </a:xfrm>
          <a:prstGeom prst="rect">
            <a:avLst/>
          </a:prstGeom>
        </p:spPr>
      </p:pic>
      <p:pic>
        <p:nvPicPr>
          <p:cNvPr id="6" name="Picture 6">
            <a:extLst>
              <a:ext uri="{FF2B5EF4-FFF2-40B4-BE49-F238E27FC236}">
                <a16:creationId xmlns:a16="http://schemas.microsoft.com/office/drawing/2014/main" id="{10A849D1-5DAA-A54B-82A3-9849A36FDA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0" y="1824301"/>
            <a:ext cx="8128000" cy="3209396"/>
          </a:xfrm>
          <a:prstGeom prst="rect">
            <a:avLst/>
          </a:prstGeom>
        </p:spPr>
      </p:pic>
      <p:pic>
        <p:nvPicPr>
          <p:cNvPr id="8" name="Picture 8">
            <a:extLst>
              <a:ext uri="{FF2B5EF4-FFF2-40B4-BE49-F238E27FC236}">
                <a16:creationId xmlns:a16="http://schemas.microsoft.com/office/drawing/2014/main" id="{732DBEC4-68F3-8A40-BD26-1B855B1BCA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12886"/>
            <a:ext cx="12547598" cy="7748220"/>
          </a:xfrm>
          <a:prstGeom prst="rect">
            <a:avLst/>
          </a:prstGeom>
        </p:spPr>
      </p:pic>
    </p:spTree>
    <p:extLst>
      <p:ext uri="{BB962C8B-B14F-4D97-AF65-F5344CB8AC3E}">
        <p14:creationId xmlns:p14="http://schemas.microsoft.com/office/powerpoint/2010/main" val="3383114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5FF86-3BD4-1E40-9832-5BA00F54F69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6817A77-B0C1-F847-A111-92F90963DFDD}"/>
              </a:ext>
            </a:extLst>
          </p:cNvPr>
          <p:cNvSpPr>
            <a:spLocks noGrp="1"/>
          </p:cNvSpPr>
          <p:nvPr>
            <p:ph idx="1"/>
          </p:nvPr>
        </p:nvSpPr>
        <p:spPr/>
        <p:txBody>
          <a:bodyPr/>
          <a:lstStyle/>
          <a:p>
            <a:r>
              <a:rPr lang="en-GB"/>
              <a:t>Discription:</a:t>
            </a:r>
          </a:p>
          <a:p>
            <a:r>
              <a:rPr lang="en-GB"/>
              <a:t> This course is designed to developed theoretical skill in the students at the master’s. The course includes basic concepts of population studies in daily life as well as different fields.</a:t>
            </a:r>
            <a:endParaRPr lang="en-US"/>
          </a:p>
        </p:txBody>
      </p:sp>
    </p:spTree>
    <p:extLst>
      <p:ext uri="{BB962C8B-B14F-4D97-AF65-F5344CB8AC3E}">
        <p14:creationId xmlns:p14="http://schemas.microsoft.com/office/powerpoint/2010/main" val="3105929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DDF1F-8E2E-3942-8F30-3BC649240DD9}"/>
              </a:ext>
            </a:extLst>
          </p:cNvPr>
          <p:cNvSpPr>
            <a:spLocks noGrp="1"/>
          </p:cNvSpPr>
          <p:nvPr>
            <p:ph type="title"/>
          </p:nvPr>
        </p:nvSpPr>
        <p:spPr>
          <a:xfrm>
            <a:off x="838200" y="175846"/>
            <a:ext cx="9254636" cy="1649779"/>
          </a:xfrm>
        </p:spPr>
        <p:txBody>
          <a:bodyPr/>
          <a:lstStyle/>
          <a:p>
            <a:r>
              <a:rPr lang="en-GB"/>
              <a:t>Properties:-</a:t>
            </a:r>
            <a:endParaRPr lang="en-US"/>
          </a:p>
        </p:txBody>
      </p:sp>
      <p:sp>
        <p:nvSpPr>
          <p:cNvPr id="3" name="Content Placeholder 2">
            <a:extLst>
              <a:ext uri="{FF2B5EF4-FFF2-40B4-BE49-F238E27FC236}">
                <a16:creationId xmlns:a16="http://schemas.microsoft.com/office/drawing/2014/main" id="{38785367-37CB-974F-8C53-4F26A2D6ADA6}"/>
              </a:ext>
            </a:extLst>
          </p:cNvPr>
          <p:cNvSpPr>
            <a:spLocks noGrp="1"/>
          </p:cNvSpPr>
          <p:nvPr>
            <p:ph idx="1"/>
          </p:nvPr>
        </p:nvSpPr>
        <p:spPr/>
        <p:txBody>
          <a:bodyPr/>
          <a:lstStyle/>
          <a:p>
            <a:r>
              <a:rPr lang="en-GB"/>
              <a:t>The objective of the course is to familiarize the student with a through understandings of the art of statistical inference.after the end of this course,the students will be able to prove problems theoretically and will also be familiar with its practically in real life </a:t>
            </a:r>
          </a:p>
          <a:p>
            <a:pPr marL="0" indent="0">
              <a:buNone/>
            </a:pPr>
            <a:r>
              <a:rPr lang="en-GB"/>
              <a:t>    problems.</a:t>
            </a:r>
            <a:endParaRPr lang="en-US"/>
          </a:p>
        </p:txBody>
      </p:sp>
    </p:spTree>
    <p:extLst>
      <p:ext uri="{BB962C8B-B14F-4D97-AF65-F5344CB8AC3E}">
        <p14:creationId xmlns:p14="http://schemas.microsoft.com/office/powerpoint/2010/main" val="1646999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B7423-EB04-DA42-BD6A-267BE5AB098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463CE4C-7C66-674B-8148-9A4E572BE17E}"/>
              </a:ext>
            </a:extLst>
          </p:cNvPr>
          <p:cNvSpPr>
            <a:spLocks noGrp="1"/>
          </p:cNvSpPr>
          <p:nvPr>
            <p:ph idx="1"/>
          </p:nvPr>
        </p:nvSpPr>
        <p:spPr/>
        <p:txBody>
          <a:bodyPr anchor="ctr">
            <a:normAutofit/>
          </a:bodyPr>
          <a:lstStyle/>
          <a:p>
            <a:pPr marL="0" indent="0" algn="ctr">
              <a:buNone/>
            </a:pPr>
            <a:r>
              <a:rPr lang="en-GB" sz="6000"/>
              <a:t>Numericals of inference</a:t>
            </a:r>
            <a:endParaRPr lang="en-US" sz="6000"/>
          </a:p>
        </p:txBody>
      </p:sp>
    </p:spTree>
    <p:extLst>
      <p:ext uri="{BB962C8B-B14F-4D97-AF65-F5344CB8AC3E}">
        <p14:creationId xmlns:p14="http://schemas.microsoft.com/office/powerpoint/2010/main" val="2947564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435C1-B1C4-BD4B-8FAB-9ABF00859D61}"/>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A4CC13F0-9614-1B4A-929A-DC7859D5AB8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13346" y="332230"/>
            <a:ext cx="5575926" cy="6193540"/>
          </a:xfrm>
          <a:prstGeom prst="rect">
            <a:avLst/>
          </a:prstGeom>
        </p:spPr>
      </p:pic>
    </p:spTree>
    <p:extLst>
      <p:ext uri="{BB962C8B-B14F-4D97-AF65-F5344CB8AC3E}">
        <p14:creationId xmlns:p14="http://schemas.microsoft.com/office/powerpoint/2010/main" val="937917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FAA50-1A8D-8E4F-B480-9C75691995AC}"/>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DFAC8633-3490-2749-B55D-E26D25C0327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1085" y="365125"/>
            <a:ext cx="4869655" cy="6492875"/>
          </a:xfrm>
          <a:prstGeom prst="rect">
            <a:avLst/>
          </a:prstGeom>
        </p:spPr>
      </p:pic>
      <p:pic>
        <p:nvPicPr>
          <p:cNvPr id="6" name="Picture 6">
            <a:extLst>
              <a:ext uri="{FF2B5EF4-FFF2-40B4-BE49-F238E27FC236}">
                <a16:creationId xmlns:a16="http://schemas.microsoft.com/office/drawing/2014/main" id="{A7D41337-7F26-F44C-9BC1-4B28E3785C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5498" y="365125"/>
            <a:ext cx="5205418" cy="6492875"/>
          </a:xfrm>
          <a:prstGeom prst="rect">
            <a:avLst/>
          </a:prstGeom>
        </p:spPr>
      </p:pic>
    </p:spTree>
    <p:extLst>
      <p:ext uri="{BB962C8B-B14F-4D97-AF65-F5344CB8AC3E}">
        <p14:creationId xmlns:p14="http://schemas.microsoft.com/office/powerpoint/2010/main" val="3343984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A08E2-8003-9E4E-900F-BE0BDBEE2DAA}"/>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46BAE863-55F8-924E-8652-228A844C3D8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9712" y="2231"/>
            <a:ext cx="4652596" cy="6761405"/>
          </a:xfrm>
          <a:prstGeom prst="rect">
            <a:avLst/>
          </a:prstGeom>
        </p:spPr>
      </p:pic>
      <p:pic>
        <p:nvPicPr>
          <p:cNvPr id="6" name="Picture 6">
            <a:extLst>
              <a:ext uri="{FF2B5EF4-FFF2-40B4-BE49-F238E27FC236}">
                <a16:creationId xmlns:a16="http://schemas.microsoft.com/office/drawing/2014/main" id="{182C44A4-B50D-2046-B18A-8D13C4C39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6010" y="133512"/>
            <a:ext cx="5396278" cy="6724488"/>
          </a:xfrm>
          <a:prstGeom prst="rect">
            <a:avLst/>
          </a:prstGeom>
        </p:spPr>
      </p:pic>
    </p:spTree>
    <p:extLst>
      <p:ext uri="{BB962C8B-B14F-4D97-AF65-F5344CB8AC3E}">
        <p14:creationId xmlns:p14="http://schemas.microsoft.com/office/powerpoint/2010/main" val="32851574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D3327-F09E-8A49-B919-EAB90541C2D1}"/>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836707FF-2913-FC4A-97AA-154A4087E6D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4344" y="158748"/>
            <a:ext cx="4218156" cy="6699251"/>
          </a:xfrm>
          <a:prstGeom prst="rect">
            <a:avLst/>
          </a:prstGeom>
        </p:spPr>
      </p:pic>
      <p:pic>
        <p:nvPicPr>
          <p:cNvPr id="6" name="Picture 6">
            <a:extLst>
              <a:ext uri="{FF2B5EF4-FFF2-40B4-BE49-F238E27FC236}">
                <a16:creationId xmlns:a16="http://schemas.microsoft.com/office/drawing/2014/main" id="{0E8E49BC-4F5B-7742-AE2E-9374E0F87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8365" y="158747"/>
            <a:ext cx="5969291" cy="7959055"/>
          </a:xfrm>
          <a:prstGeom prst="rect">
            <a:avLst/>
          </a:prstGeom>
        </p:spPr>
      </p:pic>
    </p:spTree>
    <p:extLst>
      <p:ext uri="{BB962C8B-B14F-4D97-AF65-F5344CB8AC3E}">
        <p14:creationId xmlns:p14="http://schemas.microsoft.com/office/powerpoint/2010/main" val="4241082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5A36-03BF-1C48-9D0D-9A6DFDBF6798}"/>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6EB80670-52C1-1940-BECB-79251CD17FA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6538" y="-1447067"/>
            <a:ext cx="5715000" cy="10147787"/>
          </a:xfrm>
          <a:prstGeom prst="rect">
            <a:avLst/>
          </a:prstGeom>
        </p:spPr>
      </p:pic>
      <p:pic>
        <p:nvPicPr>
          <p:cNvPr id="6" name="Picture 6">
            <a:extLst>
              <a:ext uri="{FF2B5EF4-FFF2-40B4-BE49-F238E27FC236}">
                <a16:creationId xmlns:a16="http://schemas.microsoft.com/office/drawing/2014/main" id="{C8E60158-24A9-5843-B850-36DA3A86D7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5817" y="-1447067"/>
            <a:ext cx="5517176" cy="10495817"/>
          </a:xfrm>
          <a:prstGeom prst="rect">
            <a:avLst/>
          </a:prstGeom>
        </p:spPr>
      </p:pic>
    </p:spTree>
    <p:extLst>
      <p:ext uri="{BB962C8B-B14F-4D97-AF65-F5344CB8AC3E}">
        <p14:creationId xmlns:p14="http://schemas.microsoft.com/office/powerpoint/2010/main" val="4391188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12</Slides>
  <Notes>0</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PowerPoint Presentation</vt:lpstr>
      <vt:lpstr>Properties:-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njabeen372@gmail.com</dc:creator>
  <cp:lastModifiedBy>njabeen372@gmail.com</cp:lastModifiedBy>
  <cp:revision>4</cp:revision>
  <dcterms:created xsi:type="dcterms:W3CDTF">2020-04-01T15:43:47Z</dcterms:created>
  <dcterms:modified xsi:type="dcterms:W3CDTF">2020-04-02T10:16:57Z</dcterms:modified>
</cp:coreProperties>
</file>