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1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476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3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312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3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26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300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5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91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71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99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46157-531C-D44A-B10B-E5C71240ADC3}" type="datetimeFigureOut">
              <a:rPr lang="en-US" smtClean="0"/>
              <a:t>7/3/17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99E4-1CBF-A74E-8355-74092201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0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High voltage engineering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EE:</a:t>
            </a:r>
          </a:p>
          <a:p>
            <a:r>
              <a:rPr lang="en-US" dirty="0" err="1" smtClean="0"/>
              <a:t>Dr.Rabia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62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/>
              <a:t>Development of Electron Avalanche in uniform </a:t>
            </a:r>
            <a:r>
              <a:rPr lang="en-US" sz="2400" dirty="0" smtClean="0"/>
              <a:t>field</a:t>
            </a:r>
          </a:p>
          <a:p>
            <a:pPr algn="just"/>
            <a:r>
              <a:rPr lang="en-US" sz="2400" dirty="0"/>
              <a:t>Townsends primary ionization </a:t>
            </a:r>
            <a:r>
              <a:rPr lang="en-US" sz="2400" dirty="0" smtClean="0"/>
              <a:t>coefficient</a:t>
            </a:r>
          </a:p>
          <a:p>
            <a:pPr algn="just"/>
            <a:r>
              <a:rPr lang="en-US" sz="2400" dirty="0"/>
              <a:t>Breakdown with Avalanche Discharge (Townsend Mechanism</a:t>
            </a:r>
            <a:r>
              <a:rPr lang="en-US" sz="2400" dirty="0" smtClean="0"/>
              <a:t>)</a:t>
            </a:r>
          </a:p>
          <a:p>
            <a:pPr algn="just"/>
            <a:r>
              <a:rPr lang="en-US" sz="2400" dirty="0"/>
              <a:t>Growth of conduction current in gaseous </a:t>
            </a:r>
            <a:r>
              <a:rPr lang="en-US" sz="2400" dirty="0" smtClean="0"/>
              <a:t>dielectrics</a:t>
            </a:r>
          </a:p>
          <a:p>
            <a:pPr algn="just"/>
            <a:r>
              <a:rPr lang="en-US" sz="2400" dirty="0"/>
              <a:t>Breakdown with Streamer Discharge (Streamer or </a:t>
            </a:r>
            <a:r>
              <a:rPr lang="en-US" sz="2400" dirty="0" err="1"/>
              <a:t>Kanal</a:t>
            </a:r>
            <a:r>
              <a:rPr lang="en-US" sz="2400" dirty="0"/>
              <a:t>  Mechanism</a:t>
            </a:r>
            <a:r>
              <a:rPr lang="en-US" sz="2400" dirty="0" smtClean="0"/>
              <a:t>)</a:t>
            </a:r>
          </a:p>
          <a:p>
            <a:pPr algn="just"/>
            <a:r>
              <a:rPr lang="en-US" sz="2400" dirty="0"/>
              <a:t>Critical amplification of avalanche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74757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Development of Electron Avalanche in uniform field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Initially the electrons are originated in a gaseous dielectric gap space between two electrodes either by ionization of neutral molecules by photons from cosmic rays, or by ultraviolet illumination of cathode, or at a later stage by photons from the discharge itself when electric field is applied.</a:t>
            </a:r>
          </a:p>
          <a:p>
            <a:r>
              <a:rPr lang="en-US" dirty="0"/>
              <a:t>The electrons thus generated accelerate towards the anode, gaining kinetic energy of movement from the applied electric field between the electrodes.</a:t>
            </a:r>
          </a:p>
          <a:p>
            <a:r>
              <a:rPr lang="en-US" dirty="0"/>
              <a:t>The kinetic energy thus acquired by the electrons can be so high that on collision with neutral molecules it may ionize them (elastic collision) or render them to a higher excited or vibrational state (inelastic collision).	</a:t>
            </a:r>
          </a:p>
          <a:p>
            <a:r>
              <a:rPr lang="en-US" dirty="0"/>
              <a:t>When an electron gains more energy than required for ionization of the gas </a:t>
            </a:r>
            <a:r>
              <a:rPr lang="en-US" smtClean="0"/>
              <a:t>molecules, then </a:t>
            </a:r>
            <a:r>
              <a:rPr lang="en-US" dirty="0"/>
              <a:t>it is capable of ionizing, that is, ejecting an electron from the neutral molecule, and leaving behind a positive ion.</a:t>
            </a:r>
          </a:p>
          <a:p>
            <a:r>
              <a:rPr lang="en-US" dirty="0"/>
              <a:t>The new electron thus ejected along with the primary one repeat the process of ionization.</a:t>
            </a:r>
          </a:p>
          <a:p>
            <a:r>
              <a:rPr lang="en-US" dirty="0"/>
              <a:t>Since a molecule is much heavier compared to an electron, it can be considered relatively stationary, making no contribution to the ionization process.</a:t>
            </a:r>
          </a:p>
          <a:p>
            <a:r>
              <a:rPr lang="en-US" dirty="0"/>
              <a:t>On the contrary, the electrons move very fast under the influence of applied electric field and continue to release further electrons from the gas molecules.</a:t>
            </a:r>
          </a:p>
          <a:p>
            <a:r>
              <a:rPr lang="en-US" dirty="0"/>
              <a:t>An 'avalanche' of electrons finally reaches the anode as shown in Fig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05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82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4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324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162</Words>
  <Application>Microsoft Macintosh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High voltage engineering</vt:lpstr>
      <vt:lpstr>Contents </vt:lpstr>
      <vt:lpstr>Development of Electron Avalanche in uniform field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voltage engineering</dc:title>
  <dc:creator>Mac</dc:creator>
  <cp:lastModifiedBy>Mac</cp:lastModifiedBy>
  <cp:revision>4</cp:revision>
  <dcterms:created xsi:type="dcterms:W3CDTF">2017-03-07T06:32:26Z</dcterms:created>
  <dcterms:modified xsi:type="dcterms:W3CDTF">2017-03-07T15:24:40Z</dcterms:modified>
</cp:coreProperties>
</file>