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0" i="0">
                <a:solidFill>
                  <a:srgbClr val="FFFF9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0" i="0">
                <a:solidFill>
                  <a:srgbClr val="FFFF9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400" b="0" i="0">
                <a:solidFill>
                  <a:srgbClr val="FFFF9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26" Type="http://schemas.openxmlformats.org/officeDocument/2006/relationships/image" Target="../media/image20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5.png"/><Relationship Id="rId7" Type="http://schemas.openxmlformats.org/officeDocument/2006/relationships/image" Target="../media/image1.png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24" Type="http://schemas.openxmlformats.org/officeDocument/2006/relationships/image" Target="../media/image18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9.png"/><Relationship Id="rId23" Type="http://schemas.openxmlformats.org/officeDocument/2006/relationships/image" Target="../media/image17.png"/><Relationship Id="rId10" Type="http://schemas.openxmlformats.org/officeDocument/2006/relationships/image" Target="../media/image4.png"/><Relationship Id="rId19" Type="http://schemas.openxmlformats.org/officeDocument/2006/relationships/image" Target="../media/image1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Relationship Id="rId14" Type="http://schemas.openxmlformats.org/officeDocument/2006/relationships/image" Target="../media/image8.png"/><Relationship Id="rId22" Type="http://schemas.openxmlformats.org/officeDocument/2006/relationships/image" Target="../media/image16.png"/><Relationship Id="rId27" Type="http://schemas.openxmlformats.org/officeDocument/2006/relationships/image" Target="../media/image2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8936990" y="0"/>
            <a:ext cx="207009" cy="2070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8830309" y="0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90">
                <a:moveTo>
                  <a:pt x="106679" y="0"/>
                </a:moveTo>
                <a:lnTo>
                  <a:pt x="0" y="0"/>
                </a:lnTo>
                <a:lnTo>
                  <a:pt x="313689" y="313689"/>
                </a:lnTo>
                <a:lnTo>
                  <a:pt x="313689" y="207009"/>
                </a:lnTo>
                <a:lnTo>
                  <a:pt x="106679" y="0"/>
                </a:lnTo>
                <a:close/>
              </a:path>
            </a:pathLst>
          </a:custGeom>
          <a:solidFill>
            <a:srgbClr val="FD9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8726169" y="0"/>
            <a:ext cx="417830" cy="417830"/>
          </a:xfrm>
          <a:custGeom>
            <a:avLst/>
            <a:gdLst/>
            <a:ahLst/>
            <a:cxnLst/>
            <a:rect l="l" t="t" r="r" b="b"/>
            <a:pathLst>
              <a:path w="417829" h="417830">
                <a:moveTo>
                  <a:pt x="104140" y="0"/>
                </a:moveTo>
                <a:lnTo>
                  <a:pt x="0" y="0"/>
                </a:lnTo>
                <a:lnTo>
                  <a:pt x="417829" y="417829"/>
                </a:lnTo>
                <a:lnTo>
                  <a:pt x="417829" y="313689"/>
                </a:lnTo>
                <a:lnTo>
                  <a:pt x="104140" y="0"/>
                </a:lnTo>
                <a:close/>
              </a:path>
            </a:pathLst>
          </a:custGeom>
          <a:solidFill>
            <a:srgbClr val="FC9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8622030" y="0"/>
            <a:ext cx="521970" cy="521970"/>
          </a:xfrm>
          <a:custGeom>
            <a:avLst/>
            <a:gdLst/>
            <a:ahLst/>
            <a:cxnLst/>
            <a:rect l="l" t="t" r="r" b="b"/>
            <a:pathLst>
              <a:path w="521970" h="521970">
                <a:moveTo>
                  <a:pt x="104140" y="0"/>
                </a:moveTo>
                <a:lnTo>
                  <a:pt x="0" y="0"/>
                </a:lnTo>
                <a:lnTo>
                  <a:pt x="521970" y="521969"/>
                </a:lnTo>
                <a:lnTo>
                  <a:pt x="521970" y="417829"/>
                </a:lnTo>
                <a:lnTo>
                  <a:pt x="104140" y="0"/>
                </a:lnTo>
                <a:close/>
              </a:path>
            </a:pathLst>
          </a:custGeom>
          <a:solidFill>
            <a:srgbClr val="FB9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8517890" y="0"/>
            <a:ext cx="626110" cy="626110"/>
          </a:xfrm>
          <a:custGeom>
            <a:avLst/>
            <a:gdLst/>
            <a:ahLst/>
            <a:cxnLst/>
            <a:rect l="l" t="t" r="r" b="b"/>
            <a:pathLst>
              <a:path w="626109" h="626110">
                <a:moveTo>
                  <a:pt x="104140" y="0"/>
                </a:moveTo>
                <a:lnTo>
                  <a:pt x="0" y="0"/>
                </a:lnTo>
                <a:lnTo>
                  <a:pt x="626109" y="626109"/>
                </a:lnTo>
                <a:lnTo>
                  <a:pt x="626109" y="521970"/>
                </a:lnTo>
                <a:lnTo>
                  <a:pt x="104140" y="0"/>
                </a:lnTo>
                <a:close/>
              </a:path>
            </a:pathLst>
          </a:custGeom>
          <a:solidFill>
            <a:srgbClr val="FA9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8412480" y="0"/>
            <a:ext cx="731520" cy="731520"/>
          </a:xfrm>
          <a:custGeom>
            <a:avLst/>
            <a:gdLst/>
            <a:ahLst/>
            <a:cxnLst/>
            <a:rect l="l" t="t" r="r" b="b"/>
            <a:pathLst>
              <a:path w="731520" h="731520">
                <a:moveTo>
                  <a:pt x="105410" y="0"/>
                </a:moveTo>
                <a:lnTo>
                  <a:pt x="0" y="0"/>
                </a:lnTo>
                <a:lnTo>
                  <a:pt x="731520" y="731520"/>
                </a:lnTo>
                <a:lnTo>
                  <a:pt x="731520" y="626110"/>
                </a:lnTo>
                <a:lnTo>
                  <a:pt x="105410" y="0"/>
                </a:lnTo>
                <a:close/>
              </a:path>
            </a:pathLst>
          </a:custGeom>
          <a:solidFill>
            <a:srgbClr val="FA9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8308340" y="0"/>
            <a:ext cx="835660" cy="835660"/>
          </a:xfrm>
          <a:custGeom>
            <a:avLst/>
            <a:gdLst/>
            <a:ahLst/>
            <a:cxnLst/>
            <a:rect l="l" t="t" r="r" b="b"/>
            <a:pathLst>
              <a:path w="835659" h="835660">
                <a:moveTo>
                  <a:pt x="104139" y="0"/>
                </a:moveTo>
                <a:lnTo>
                  <a:pt x="0" y="0"/>
                </a:lnTo>
                <a:lnTo>
                  <a:pt x="835659" y="835659"/>
                </a:lnTo>
                <a:lnTo>
                  <a:pt x="835659" y="731520"/>
                </a:lnTo>
                <a:lnTo>
                  <a:pt x="104139" y="0"/>
                </a:lnTo>
                <a:close/>
              </a:path>
            </a:pathLst>
          </a:custGeom>
          <a:solidFill>
            <a:srgbClr val="F99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8202930" y="0"/>
            <a:ext cx="941069" cy="941069"/>
          </a:xfrm>
          <a:custGeom>
            <a:avLst/>
            <a:gdLst/>
            <a:ahLst/>
            <a:cxnLst/>
            <a:rect l="l" t="t" r="r" b="b"/>
            <a:pathLst>
              <a:path w="941070" h="941069">
                <a:moveTo>
                  <a:pt x="105410" y="0"/>
                </a:moveTo>
                <a:lnTo>
                  <a:pt x="0" y="0"/>
                </a:lnTo>
                <a:lnTo>
                  <a:pt x="941070" y="941070"/>
                </a:lnTo>
                <a:lnTo>
                  <a:pt x="941070" y="835660"/>
                </a:lnTo>
                <a:lnTo>
                  <a:pt x="105410" y="0"/>
                </a:lnTo>
                <a:close/>
              </a:path>
            </a:pathLst>
          </a:custGeom>
          <a:solidFill>
            <a:srgbClr val="F89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8098790" y="0"/>
            <a:ext cx="1045210" cy="1045210"/>
          </a:xfrm>
          <a:custGeom>
            <a:avLst/>
            <a:gdLst/>
            <a:ahLst/>
            <a:cxnLst/>
            <a:rect l="l" t="t" r="r" b="b"/>
            <a:pathLst>
              <a:path w="1045209" h="1045210">
                <a:moveTo>
                  <a:pt x="104139" y="0"/>
                </a:moveTo>
                <a:lnTo>
                  <a:pt x="0" y="0"/>
                </a:lnTo>
                <a:lnTo>
                  <a:pt x="1045209" y="1045209"/>
                </a:lnTo>
                <a:lnTo>
                  <a:pt x="1045209" y="941070"/>
                </a:lnTo>
                <a:lnTo>
                  <a:pt x="104139" y="0"/>
                </a:lnTo>
                <a:close/>
              </a:path>
            </a:pathLst>
          </a:custGeom>
          <a:solidFill>
            <a:srgbClr val="F79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7994650" y="0"/>
            <a:ext cx="1149350" cy="1149350"/>
          </a:xfrm>
          <a:custGeom>
            <a:avLst/>
            <a:gdLst/>
            <a:ahLst/>
            <a:cxnLst/>
            <a:rect l="l" t="t" r="r" b="b"/>
            <a:pathLst>
              <a:path w="1149350" h="1149350">
                <a:moveTo>
                  <a:pt x="104140" y="0"/>
                </a:moveTo>
                <a:lnTo>
                  <a:pt x="0" y="0"/>
                </a:lnTo>
                <a:lnTo>
                  <a:pt x="1149350" y="1149350"/>
                </a:lnTo>
                <a:lnTo>
                  <a:pt x="1149350" y="1045210"/>
                </a:lnTo>
                <a:lnTo>
                  <a:pt x="104140" y="0"/>
                </a:lnTo>
                <a:close/>
              </a:path>
            </a:pathLst>
          </a:custGeom>
          <a:solidFill>
            <a:srgbClr val="F68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7890509" y="0"/>
            <a:ext cx="1253490" cy="1253490"/>
          </a:xfrm>
          <a:custGeom>
            <a:avLst/>
            <a:gdLst/>
            <a:ahLst/>
            <a:cxnLst/>
            <a:rect l="l" t="t" r="r" b="b"/>
            <a:pathLst>
              <a:path w="1253490" h="1253490">
                <a:moveTo>
                  <a:pt x="104139" y="0"/>
                </a:moveTo>
                <a:lnTo>
                  <a:pt x="0" y="0"/>
                </a:lnTo>
                <a:lnTo>
                  <a:pt x="1253489" y="1253489"/>
                </a:lnTo>
                <a:lnTo>
                  <a:pt x="1253489" y="1149349"/>
                </a:lnTo>
                <a:lnTo>
                  <a:pt x="104139" y="0"/>
                </a:lnTo>
                <a:close/>
              </a:path>
            </a:pathLst>
          </a:custGeom>
          <a:solidFill>
            <a:srgbClr val="F58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7785100" y="0"/>
            <a:ext cx="1358900" cy="1358900"/>
          </a:xfrm>
          <a:custGeom>
            <a:avLst/>
            <a:gdLst/>
            <a:ahLst/>
            <a:cxnLst/>
            <a:rect l="l" t="t" r="r" b="b"/>
            <a:pathLst>
              <a:path w="1358900" h="1358900">
                <a:moveTo>
                  <a:pt x="105410" y="0"/>
                </a:moveTo>
                <a:lnTo>
                  <a:pt x="0" y="0"/>
                </a:lnTo>
                <a:lnTo>
                  <a:pt x="1358900" y="1358900"/>
                </a:lnTo>
                <a:lnTo>
                  <a:pt x="1358900" y="1253489"/>
                </a:lnTo>
                <a:lnTo>
                  <a:pt x="105410" y="0"/>
                </a:lnTo>
                <a:close/>
              </a:path>
            </a:pathLst>
          </a:custGeom>
          <a:solidFill>
            <a:srgbClr val="F58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7679690" y="0"/>
            <a:ext cx="1464310" cy="1464310"/>
          </a:xfrm>
          <a:custGeom>
            <a:avLst/>
            <a:gdLst/>
            <a:ahLst/>
            <a:cxnLst/>
            <a:rect l="l" t="t" r="r" b="b"/>
            <a:pathLst>
              <a:path w="1464309" h="1464310">
                <a:moveTo>
                  <a:pt x="105409" y="0"/>
                </a:moveTo>
                <a:lnTo>
                  <a:pt x="0" y="0"/>
                </a:lnTo>
                <a:lnTo>
                  <a:pt x="1464309" y="1464310"/>
                </a:lnTo>
                <a:lnTo>
                  <a:pt x="1464309" y="1358900"/>
                </a:lnTo>
                <a:lnTo>
                  <a:pt x="105409" y="0"/>
                </a:lnTo>
                <a:close/>
              </a:path>
            </a:pathLst>
          </a:custGeom>
          <a:solidFill>
            <a:srgbClr val="F48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7575550" y="0"/>
            <a:ext cx="1568450" cy="1568450"/>
          </a:xfrm>
          <a:custGeom>
            <a:avLst/>
            <a:gdLst/>
            <a:ahLst/>
            <a:cxnLst/>
            <a:rect l="l" t="t" r="r" b="b"/>
            <a:pathLst>
              <a:path w="1568450" h="1568450">
                <a:moveTo>
                  <a:pt x="104140" y="0"/>
                </a:moveTo>
                <a:lnTo>
                  <a:pt x="0" y="0"/>
                </a:lnTo>
                <a:lnTo>
                  <a:pt x="1568450" y="1568450"/>
                </a:lnTo>
                <a:lnTo>
                  <a:pt x="1568450" y="1464310"/>
                </a:lnTo>
                <a:lnTo>
                  <a:pt x="104140" y="0"/>
                </a:lnTo>
                <a:close/>
              </a:path>
            </a:pathLst>
          </a:custGeom>
          <a:solidFill>
            <a:srgbClr val="F38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7471409" y="0"/>
            <a:ext cx="1672589" cy="1672589"/>
          </a:xfrm>
          <a:custGeom>
            <a:avLst/>
            <a:gdLst/>
            <a:ahLst/>
            <a:cxnLst/>
            <a:rect l="l" t="t" r="r" b="b"/>
            <a:pathLst>
              <a:path w="1672590" h="1672589">
                <a:moveTo>
                  <a:pt x="104139" y="0"/>
                </a:moveTo>
                <a:lnTo>
                  <a:pt x="0" y="0"/>
                </a:lnTo>
                <a:lnTo>
                  <a:pt x="1672589" y="1672589"/>
                </a:lnTo>
                <a:lnTo>
                  <a:pt x="1672589" y="1568450"/>
                </a:lnTo>
                <a:lnTo>
                  <a:pt x="104139" y="0"/>
                </a:lnTo>
                <a:close/>
              </a:path>
            </a:pathLst>
          </a:custGeom>
          <a:solidFill>
            <a:srgbClr val="F28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7367269" y="0"/>
            <a:ext cx="1776730" cy="1776730"/>
          </a:xfrm>
          <a:custGeom>
            <a:avLst/>
            <a:gdLst/>
            <a:ahLst/>
            <a:cxnLst/>
            <a:rect l="l" t="t" r="r" b="b"/>
            <a:pathLst>
              <a:path w="1776729" h="1776730">
                <a:moveTo>
                  <a:pt x="104140" y="0"/>
                </a:moveTo>
                <a:lnTo>
                  <a:pt x="0" y="0"/>
                </a:lnTo>
                <a:lnTo>
                  <a:pt x="1776730" y="1776729"/>
                </a:lnTo>
                <a:lnTo>
                  <a:pt x="1776730" y="1672589"/>
                </a:lnTo>
                <a:lnTo>
                  <a:pt x="104140" y="0"/>
                </a:lnTo>
                <a:close/>
              </a:path>
            </a:pathLst>
          </a:custGeom>
          <a:solidFill>
            <a:srgbClr val="F18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7261859" y="0"/>
            <a:ext cx="1882139" cy="1882139"/>
          </a:xfrm>
          <a:custGeom>
            <a:avLst/>
            <a:gdLst/>
            <a:ahLst/>
            <a:cxnLst/>
            <a:rect l="l" t="t" r="r" b="b"/>
            <a:pathLst>
              <a:path w="1882140" h="1882139">
                <a:moveTo>
                  <a:pt x="105410" y="0"/>
                </a:moveTo>
                <a:lnTo>
                  <a:pt x="0" y="0"/>
                </a:lnTo>
                <a:lnTo>
                  <a:pt x="1882140" y="1882139"/>
                </a:lnTo>
                <a:lnTo>
                  <a:pt x="1882140" y="1776729"/>
                </a:lnTo>
                <a:lnTo>
                  <a:pt x="105410" y="0"/>
                </a:lnTo>
                <a:close/>
              </a:path>
            </a:pathLst>
          </a:custGeom>
          <a:solidFill>
            <a:srgbClr val="F08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k object 33"/>
          <p:cNvSpPr/>
          <p:nvPr/>
        </p:nvSpPr>
        <p:spPr>
          <a:xfrm>
            <a:off x="7156450" y="0"/>
            <a:ext cx="1987550" cy="1987550"/>
          </a:xfrm>
          <a:custGeom>
            <a:avLst/>
            <a:gdLst/>
            <a:ahLst/>
            <a:cxnLst/>
            <a:rect l="l" t="t" r="r" b="b"/>
            <a:pathLst>
              <a:path w="1987550" h="1987550">
                <a:moveTo>
                  <a:pt x="105409" y="0"/>
                </a:moveTo>
                <a:lnTo>
                  <a:pt x="0" y="0"/>
                </a:lnTo>
                <a:lnTo>
                  <a:pt x="1987550" y="1987550"/>
                </a:lnTo>
                <a:lnTo>
                  <a:pt x="1987550" y="1882140"/>
                </a:lnTo>
                <a:lnTo>
                  <a:pt x="105409" y="0"/>
                </a:lnTo>
                <a:close/>
              </a:path>
            </a:pathLst>
          </a:custGeom>
          <a:solidFill>
            <a:srgbClr val="F08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k object 34"/>
          <p:cNvSpPr/>
          <p:nvPr/>
        </p:nvSpPr>
        <p:spPr>
          <a:xfrm>
            <a:off x="7052309" y="0"/>
            <a:ext cx="2091689" cy="2091689"/>
          </a:xfrm>
          <a:custGeom>
            <a:avLst/>
            <a:gdLst/>
            <a:ahLst/>
            <a:cxnLst/>
            <a:rect l="l" t="t" r="r" b="b"/>
            <a:pathLst>
              <a:path w="2091690" h="2091689">
                <a:moveTo>
                  <a:pt x="104139" y="0"/>
                </a:moveTo>
                <a:lnTo>
                  <a:pt x="0" y="0"/>
                </a:lnTo>
                <a:lnTo>
                  <a:pt x="2091689" y="2091689"/>
                </a:lnTo>
                <a:lnTo>
                  <a:pt x="2091689" y="1987550"/>
                </a:lnTo>
                <a:lnTo>
                  <a:pt x="104139" y="0"/>
                </a:lnTo>
                <a:close/>
              </a:path>
            </a:pathLst>
          </a:custGeom>
          <a:solidFill>
            <a:srgbClr val="EF8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k object 35"/>
          <p:cNvSpPr/>
          <p:nvPr/>
        </p:nvSpPr>
        <p:spPr>
          <a:xfrm>
            <a:off x="6948169" y="0"/>
            <a:ext cx="2195830" cy="2195830"/>
          </a:xfrm>
          <a:custGeom>
            <a:avLst/>
            <a:gdLst/>
            <a:ahLst/>
            <a:cxnLst/>
            <a:rect l="l" t="t" r="r" b="b"/>
            <a:pathLst>
              <a:path w="2195829" h="2195830">
                <a:moveTo>
                  <a:pt x="104140" y="0"/>
                </a:moveTo>
                <a:lnTo>
                  <a:pt x="0" y="0"/>
                </a:lnTo>
                <a:lnTo>
                  <a:pt x="2195829" y="2195829"/>
                </a:lnTo>
                <a:lnTo>
                  <a:pt x="2195829" y="2091689"/>
                </a:lnTo>
                <a:lnTo>
                  <a:pt x="104140" y="0"/>
                </a:lnTo>
                <a:close/>
              </a:path>
            </a:pathLst>
          </a:custGeom>
          <a:solidFill>
            <a:srgbClr val="EE8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k object 36"/>
          <p:cNvSpPr/>
          <p:nvPr/>
        </p:nvSpPr>
        <p:spPr>
          <a:xfrm>
            <a:off x="6844030" y="0"/>
            <a:ext cx="2299970" cy="2299970"/>
          </a:xfrm>
          <a:custGeom>
            <a:avLst/>
            <a:gdLst/>
            <a:ahLst/>
            <a:cxnLst/>
            <a:rect l="l" t="t" r="r" b="b"/>
            <a:pathLst>
              <a:path w="2299970" h="2299970">
                <a:moveTo>
                  <a:pt x="104140" y="0"/>
                </a:moveTo>
                <a:lnTo>
                  <a:pt x="0" y="0"/>
                </a:lnTo>
                <a:lnTo>
                  <a:pt x="2299970" y="2299969"/>
                </a:lnTo>
                <a:lnTo>
                  <a:pt x="2299970" y="2195829"/>
                </a:lnTo>
                <a:lnTo>
                  <a:pt x="104140" y="0"/>
                </a:lnTo>
                <a:close/>
              </a:path>
            </a:pathLst>
          </a:custGeom>
          <a:solidFill>
            <a:srgbClr val="ED8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k object 37"/>
          <p:cNvSpPr/>
          <p:nvPr/>
        </p:nvSpPr>
        <p:spPr>
          <a:xfrm>
            <a:off x="6739890" y="0"/>
            <a:ext cx="2404110" cy="2404110"/>
          </a:xfrm>
          <a:custGeom>
            <a:avLst/>
            <a:gdLst/>
            <a:ahLst/>
            <a:cxnLst/>
            <a:rect l="l" t="t" r="r" b="b"/>
            <a:pathLst>
              <a:path w="2404109" h="2404110">
                <a:moveTo>
                  <a:pt x="104139" y="0"/>
                </a:moveTo>
                <a:lnTo>
                  <a:pt x="0" y="0"/>
                </a:lnTo>
                <a:lnTo>
                  <a:pt x="2404109" y="2404110"/>
                </a:lnTo>
                <a:lnTo>
                  <a:pt x="2404109" y="2299970"/>
                </a:lnTo>
                <a:lnTo>
                  <a:pt x="104139" y="0"/>
                </a:lnTo>
                <a:close/>
              </a:path>
            </a:pathLst>
          </a:custGeom>
          <a:solidFill>
            <a:srgbClr val="EC8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k object 38"/>
          <p:cNvSpPr/>
          <p:nvPr/>
        </p:nvSpPr>
        <p:spPr>
          <a:xfrm>
            <a:off x="6634480" y="0"/>
            <a:ext cx="2509520" cy="2509520"/>
          </a:xfrm>
          <a:custGeom>
            <a:avLst/>
            <a:gdLst/>
            <a:ahLst/>
            <a:cxnLst/>
            <a:rect l="l" t="t" r="r" b="b"/>
            <a:pathLst>
              <a:path w="2509520" h="2509520">
                <a:moveTo>
                  <a:pt x="105409" y="0"/>
                </a:moveTo>
                <a:lnTo>
                  <a:pt x="0" y="0"/>
                </a:lnTo>
                <a:lnTo>
                  <a:pt x="2509519" y="2509519"/>
                </a:lnTo>
                <a:lnTo>
                  <a:pt x="2509519" y="2404110"/>
                </a:lnTo>
                <a:lnTo>
                  <a:pt x="105409" y="0"/>
                </a:lnTo>
                <a:close/>
              </a:path>
            </a:pathLst>
          </a:custGeom>
          <a:solidFill>
            <a:srgbClr val="EC8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k object 39"/>
          <p:cNvSpPr/>
          <p:nvPr/>
        </p:nvSpPr>
        <p:spPr>
          <a:xfrm>
            <a:off x="6529069" y="0"/>
            <a:ext cx="2614930" cy="2614930"/>
          </a:xfrm>
          <a:custGeom>
            <a:avLst/>
            <a:gdLst/>
            <a:ahLst/>
            <a:cxnLst/>
            <a:rect l="l" t="t" r="r" b="b"/>
            <a:pathLst>
              <a:path w="2614929" h="2614930">
                <a:moveTo>
                  <a:pt x="105410" y="0"/>
                </a:moveTo>
                <a:lnTo>
                  <a:pt x="0" y="0"/>
                </a:lnTo>
                <a:lnTo>
                  <a:pt x="2614929" y="2614929"/>
                </a:lnTo>
                <a:lnTo>
                  <a:pt x="2614929" y="2509519"/>
                </a:lnTo>
                <a:lnTo>
                  <a:pt x="105410" y="0"/>
                </a:lnTo>
                <a:close/>
              </a:path>
            </a:pathLst>
          </a:custGeom>
          <a:solidFill>
            <a:srgbClr val="EB8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k object 40"/>
          <p:cNvSpPr/>
          <p:nvPr/>
        </p:nvSpPr>
        <p:spPr>
          <a:xfrm>
            <a:off x="6424929" y="0"/>
            <a:ext cx="2719070" cy="2719070"/>
          </a:xfrm>
          <a:custGeom>
            <a:avLst/>
            <a:gdLst/>
            <a:ahLst/>
            <a:cxnLst/>
            <a:rect l="l" t="t" r="r" b="b"/>
            <a:pathLst>
              <a:path w="2719070" h="2719070">
                <a:moveTo>
                  <a:pt x="104140" y="0"/>
                </a:moveTo>
                <a:lnTo>
                  <a:pt x="0" y="0"/>
                </a:lnTo>
                <a:lnTo>
                  <a:pt x="2719070" y="2719070"/>
                </a:lnTo>
                <a:lnTo>
                  <a:pt x="2719070" y="2614930"/>
                </a:lnTo>
                <a:lnTo>
                  <a:pt x="104140" y="0"/>
                </a:lnTo>
                <a:close/>
              </a:path>
            </a:pathLst>
          </a:custGeom>
          <a:solidFill>
            <a:srgbClr val="EA8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k object 41"/>
          <p:cNvSpPr/>
          <p:nvPr/>
        </p:nvSpPr>
        <p:spPr>
          <a:xfrm>
            <a:off x="6320790" y="0"/>
            <a:ext cx="2823210" cy="2823210"/>
          </a:xfrm>
          <a:custGeom>
            <a:avLst/>
            <a:gdLst/>
            <a:ahLst/>
            <a:cxnLst/>
            <a:rect l="l" t="t" r="r" b="b"/>
            <a:pathLst>
              <a:path w="2823209" h="2823210">
                <a:moveTo>
                  <a:pt x="104140" y="0"/>
                </a:moveTo>
                <a:lnTo>
                  <a:pt x="0" y="0"/>
                </a:lnTo>
                <a:lnTo>
                  <a:pt x="2823210" y="2823210"/>
                </a:lnTo>
                <a:lnTo>
                  <a:pt x="2823210" y="2719070"/>
                </a:lnTo>
                <a:lnTo>
                  <a:pt x="104140" y="0"/>
                </a:lnTo>
                <a:close/>
              </a:path>
            </a:pathLst>
          </a:custGeom>
          <a:solidFill>
            <a:srgbClr val="E97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k object 42"/>
          <p:cNvSpPr/>
          <p:nvPr/>
        </p:nvSpPr>
        <p:spPr>
          <a:xfrm>
            <a:off x="6216650" y="0"/>
            <a:ext cx="2927350" cy="2927350"/>
          </a:xfrm>
          <a:custGeom>
            <a:avLst/>
            <a:gdLst/>
            <a:ahLst/>
            <a:cxnLst/>
            <a:rect l="l" t="t" r="r" b="b"/>
            <a:pathLst>
              <a:path w="2927350" h="2927350">
                <a:moveTo>
                  <a:pt x="104139" y="0"/>
                </a:moveTo>
                <a:lnTo>
                  <a:pt x="0" y="0"/>
                </a:lnTo>
                <a:lnTo>
                  <a:pt x="2927350" y="2927350"/>
                </a:lnTo>
                <a:lnTo>
                  <a:pt x="2927350" y="2823210"/>
                </a:lnTo>
                <a:lnTo>
                  <a:pt x="104139" y="0"/>
                </a:lnTo>
                <a:close/>
              </a:path>
            </a:pathLst>
          </a:custGeom>
          <a:solidFill>
            <a:srgbClr val="E87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k object 43"/>
          <p:cNvSpPr/>
          <p:nvPr/>
        </p:nvSpPr>
        <p:spPr>
          <a:xfrm>
            <a:off x="6111240" y="0"/>
            <a:ext cx="3032760" cy="3032760"/>
          </a:xfrm>
          <a:custGeom>
            <a:avLst/>
            <a:gdLst/>
            <a:ahLst/>
            <a:cxnLst/>
            <a:rect l="l" t="t" r="r" b="b"/>
            <a:pathLst>
              <a:path w="3032759" h="3032760">
                <a:moveTo>
                  <a:pt x="105409" y="0"/>
                </a:moveTo>
                <a:lnTo>
                  <a:pt x="0" y="0"/>
                </a:lnTo>
                <a:lnTo>
                  <a:pt x="3032759" y="3032759"/>
                </a:lnTo>
                <a:lnTo>
                  <a:pt x="3032759" y="2927350"/>
                </a:lnTo>
                <a:lnTo>
                  <a:pt x="105409" y="0"/>
                </a:lnTo>
                <a:close/>
              </a:path>
            </a:pathLst>
          </a:custGeom>
          <a:solidFill>
            <a:srgbClr val="E7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k object 44"/>
          <p:cNvSpPr/>
          <p:nvPr/>
        </p:nvSpPr>
        <p:spPr>
          <a:xfrm>
            <a:off x="6005829" y="0"/>
            <a:ext cx="3138170" cy="3138170"/>
          </a:xfrm>
          <a:custGeom>
            <a:avLst/>
            <a:gdLst/>
            <a:ahLst/>
            <a:cxnLst/>
            <a:rect l="l" t="t" r="r" b="b"/>
            <a:pathLst>
              <a:path w="3138170" h="3138170">
                <a:moveTo>
                  <a:pt x="105410" y="0"/>
                </a:moveTo>
                <a:lnTo>
                  <a:pt x="0" y="0"/>
                </a:lnTo>
                <a:lnTo>
                  <a:pt x="3138170" y="3138170"/>
                </a:lnTo>
                <a:lnTo>
                  <a:pt x="3138170" y="3032760"/>
                </a:lnTo>
                <a:lnTo>
                  <a:pt x="105410" y="0"/>
                </a:lnTo>
                <a:close/>
              </a:path>
            </a:pathLst>
          </a:custGeom>
          <a:solidFill>
            <a:srgbClr val="E77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k object 45"/>
          <p:cNvSpPr/>
          <p:nvPr/>
        </p:nvSpPr>
        <p:spPr>
          <a:xfrm>
            <a:off x="5901690" y="0"/>
            <a:ext cx="3242310" cy="3242310"/>
          </a:xfrm>
          <a:custGeom>
            <a:avLst/>
            <a:gdLst/>
            <a:ahLst/>
            <a:cxnLst/>
            <a:rect l="l" t="t" r="r" b="b"/>
            <a:pathLst>
              <a:path w="3242309" h="3242310">
                <a:moveTo>
                  <a:pt x="104140" y="0"/>
                </a:moveTo>
                <a:lnTo>
                  <a:pt x="0" y="0"/>
                </a:lnTo>
                <a:lnTo>
                  <a:pt x="3242310" y="3242310"/>
                </a:lnTo>
                <a:lnTo>
                  <a:pt x="3242310" y="3138169"/>
                </a:lnTo>
                <a:lnTo>
                  <a:pt x="104140" y="0"/>
                </a:lnTo>
                <a:close/>
              </a:path>
            </a:pathLst>
          </a:custGeom>
          <a:solidFill>
            <a:srgbClr val="E67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k object 46"/>
          <p:cNvSpPr/>
          <p:nvPr/>
        </p:nvSpPr>
        <p:spPr>
          <a:xfrm>
            <a:off x="5797550" y="0"/>
            <a:ext cx="3346450" cy="3346450"/>
          </a:xfrm>
          <a:custGeom>
            <a:avLst/>
            <a:gdLst/>
            <a:ahLst/>
            <a:cxnLst/>
            <a:rect l="l" t="t" r="r" b="b"/>
            <a:pathLst>
              <a:path w="3346450" h="3346450">
                <a:moveTo>
                  <a:pt x="104139" y="0"/>
                </a:moveTo>
                <a:lnTo>
                  <a:pt x="0" y="0"/>
                </a:lnTo>
                <a:lnTo>
                  <a:pt x="3346450" y="3346450"/>
                </a:lnTo>
                <a:lnTo>
                  <a:pt x="3346450" y="3242310"/>
                </a:lnTo>
                <a:lnTo>
                  <a:pt x="104139" y="0"/>
                </a:lnTo>
                <a:close/>
              </a:path>
            </a:pathLst>
          </a:custGeom>
          <a:solidFill>
            <a:srgbClr val="E57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k object 47"/>
          <p:cNvSpPr/>
          <p:nvPr/>
        </p:nvSpPr>
        <p:spPr>
          <a:xfrm>
            <a:off x="5693409" y="0"/>
            <a:ext cx="3450590" cy="3450590"/>
          </a:xfrm>
          <a:custGeom>
            <a:avLst/>
            <a:gdLst/>
            <a:ahLst/>
            <a:cxnLst/>
            <a:rect l="l" t="t" r="r" b="b"/>
            <a:pathLst>
              <a:path w="3450590" h="3450590">
                <a:moveTo>
                  <a:pt x="104139" y="0"/>
                </a:moveTo>
                <a:lnTo>
                  <a:pt x="0" y="0"/>
                </a:lnTo>
                <a:lnTo>
                  <a:pt x="3450590" y="3450589"/>
                </a:lnTo>
                <a:lnTo>
                  <a:pt x="3450590" y="3346450"/>
                </a:lnTo>
                <a:lnTo>
                  <a:pt x="104139" y="0"/>
                </a:lnTo>
                <a:close/>
              </a:path>
            </a:pathLst>
          </a:custGeom>
          <a:solidFill>
            <a:srgbClr val="E47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k object 48"/>
          <p:cNvSpPr/>
          <p:nvPr/>
        </p:nvSpPr>
        <p:spPr>
          <a:xfrm>
            <a:off x="5589270" y="0"/>
            <a:ext cx="3554729" cy="3554729"/>
          </a:xfrm>
          <a:custGeom>
            <a:avLst/>
            <a:gdLst/>
            <a:ahLst/>
            <a:cxnLst/>
            <a:rect l="l" t="t" r="r" b="b"/>
            <a:pathLst>
              <a:path w="3554729" h="3554729">
                <a:moveTo>
                  <a:pt x="104140" y="0"/>
                </a:moveTo>
                <a:lnTo>
                  <a:pt x="0" y="0"/>
                </a:lnTo>
                <a:lnTo>
                  <a:pt x="3554729" y="3554729"/>
                </a:lnTo>
                <a:lnTo>
                  <a:pt x="3554729" y="3450589"/>
                </a:lnTo>
                <a:lnTo>
                  <a:pt x="104140" y="0"/>
                </a:lnTo>
                <a:close/>
              </a:path>
            </a:pathLst>
          </a:custGeom>
          <a:solidFill>
            <a:srgbClr val="E37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k object 49"/>
          <p:cNvSpPr/>
          <p:nvPr/>
        </p:nvSpPr>
        <p:spPr>
          <a:xfrm>
            <a:off x="5485129" y="0"/>
            <a:ext cx="3658870" cy="3658870"/>
          </a:xfrm>
          <a:custGeom>
            <a:avLst/>
            <a:gdLst/>
            <a:ahLst/>
            <a:cxnLst/>
            <a:rect l="l" t="t" r="r" b="b"/>
            <a:pathLst>
              <a:path w="3658870" h="3658870">
                <a:moveTo>
                  <a:pt x="104139" y="0"/>
                </a:moveTo>
                <a:lnTo>
                  <a:pt x="0" y="0"/>
                </a:lnTo>
                <a:lnTo>
                  <a:pt x="3658869" y="3658869"/>
                </a:lnTo>
                <a:lnTo>
                  <a:pt x="3658869" y="3554729"/>
                </a:lnTo>
                <a:lnTo>
                  <a:pt x="104139" y="0"/>
                </a:lnTo>
                <a:close/>
              </a:path>
            </a:pathLst>
          </a:custGeom>
          <a:solidFill>
            <a:srgbClr val="E27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k object 50"/>
          <p:cNvSpPr/>
          <p:nvPr/>
        </p:nvSpPr>
        <p:spPr>
          <a:xfrm>
            <a:off x="5379720" y="0"/>
            <a:ext cx="3764279" cy="3764279"/>
          </a:xfrm>
          <a:custGeom>
            <a:avLst/>
            <a:gdLst/>
            <a:ahLst/>
            <a:cxnLst/>
            <a:rect l="l" t="t" r="r" b="b"/>
            <a:pathLst>
              <a:path w="3764279" h="3764279">
                <a:moveTo>
                  <a:pt x="105410" y="0"/>
                </a:moveTo>
                <a:lnTo>
                  <a:pt x="0" y="0"/>
                </a:lnTo>
                <a:lnTo>
                  <a:pt x="3764280" y="3764280"/>
                </a:lnTo>
                <a:lnTo>
                  <a:pt x="3764280" y="3658869"/>
                </a:lnTo>
                <a:lnTo>
                  <a:pt x="105410" y="0"/>
                </a:lnTo>
                <a:close/>
              </a:path>
            </a:pathLst>
          </a:custGeom>
          <a:solidFill>
            <a:srgbClr val="E27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k object 51"/>
          <p:cNvSpPr/>
          <p:nvPr/>
        </p:nvSpPr>
        <p:spPr>
          <a:xfrm>
            <a:off x="5274309" y="0"/>
            <a:ext cx="3869690" cy="3869690"/>
          </a:xfrm>
          <a:custGeom>
            <a:avLst/>
            <a:gdLst/>
            <a:ahLst/>
            <a:cxnLst/>
            <a:rect l="l" t="t" r="r" b="b"/>
            <a:pathLst>
              <a:path w="3869690" h="3869690">
                <a:moveTo>
                  <a:pt x="105409" y="0"/>
                </a:moveTo>
                <a:lnTo>
                  <a:pt x="0" y="0"/>
                </a:lnTo>
                <a:lnTo>
                  <a:pt x="3869689" y="3869689"/>
                </a:lnTo>
                <a:lnTo>
                  <a:pt x="3869689" y="3764279"/>
                </a:lnTo>
                <a:lnTo>
                  <a:pt x="105409" y="0"/>
                </a:lnTo>
                <a:close/>
              </a:path>
            </a:pathLst>
          </a:custGeom>
          <a:solidFill>
            <a:srgbClr val="E17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k object 52"/>
          <p:cNvSpPr/>
          <p:nvPr/>
        </p:nvSpPr>
        <p:spPr>
          <a:xfrm>
            <a:off x="5170170" y="0"/>
            <a:ext cx="3973829" cy="3973829"/>
          </a:xfrm>
          <a:custGeom>
            <a:avLst/>
            <a:gdLst/>
            <a:ahLst/>
            <a:cxnLst/>
            <a:rect l="l" t="t" r="r" b="b"/>
            <a:pathLst>
              <a:path w="3973829" h="3973829">
                <a:moveTo>
                  <a:pt x="104140" y="0"/>
                </a:moveTo>
                <a:lnTo>
                  <a:pt x="0" y="0"/>
                </a:lnTo>
                <a:lnTo>
                  <a:pt x="3973829" y="3973829"/>
                </a:lnTo>
                <a:lnTo>
                  <a:pt x="3973829" y="3869689"/>
                </a:lnTo>
                <a:lnTo>
                  <a:pt x="104140" y="0"/>
                </a:lnTo>
                <a:close/>
              </a:path>
            </a:pathLst>
          </a:custGeom>
          <a:solidFill>
            <a:srgbClr val="E07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k object 53"/>
          <p:cNvSpPr/>
          <p:nvPr/>
        </p:nvSpPr>
        <p:spPr>
          <a:xfrm>
            <a:off x="5066029" y="0"/>
            <a:ext cx="4077970" cy="4077970"/>
          </a:xfrm>
          <a:custGeom>
            <a:avLst/>
            <a:gdLst/>
            <a:ahLst/>
            <a:cxnLst/>
            <a:rect l="l" t="t" r="r" b="b"/>
            <a:pathLst>
              <a:path w="4077970" h="4077970">
                <a:moveTo>
                  <a:pt x="104140" y="0"/>
                </a:moveTo>
                <a:lnTo>
                  <a:pt x="0" y="0"/>
                </a:lnTo>
                <a:lnTo>
                  <a:pt x="4077970" y="4077970"/>
                </a:lnTo>
                <a:lnTo>
                  <a:pt x="4077970" y="3973829"/>
                </a:lnTo>
                <a:lnTo>
                  <a:pt x="104140" y="0"/>
                </a:lnTo>
                <a:close/>
              </a:path>
            </a:pathLst>
          </a:custGeom>
          <a:solidFill>
            <a:srgbClr val="DF7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k object 54"/>
          <p:cNvSpPr/>
          <p:nvPr/>
        </p:nvSpPr>
        <p:spPr>
          <a:xfrm>
            <a:off x="4961890" y="0"/>
            <a:ext cx="4182110" cy="4182110"/>
          </a:xfrm>
          <a:custGeom>
            <a:avLst/>
            <a:gdLst/>
            <a:ahLst/>
            <a:cxnLst/>
            <a:rect l="l" t="t" r="r" b="b"/>
            <a:pathLst>
              <a:path w="4182109" h="4182110">
                <a:moveTo>
                  <a:pt x="104139" y="0"/>
                </a:moveTo>
                <a:lnTo>
                  <a:pt x="0" y="0"/>
                </a:lnTo>
                <a:lnTo>
                  <a:pt x="4182109" y="4182110"/>
                </a:lnTo>
                <a:lnTo>
                  <a:pt x="4182109" y="4077970"/>
                </a:lnTo>
                <a:lnTo>
                  <a:pt x="104139" y="0"/>
                </a:lnTo>
                <a:close/>
              </a:path>
            </a:pathLst>
          </a:custGeom>
          <a:solidFill>
            <a:srgbClr val="DE7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k object 55"/>
          <p:cNvSpPr/>
          <p:nvPr/>
        </p:nvSpPr>
        <p:spPr>
          <a:xfrm>
            <a:off x="4856479" y="0"/>
            <a:ext cx="4287520" cy="4287520"/>
          </a:xfrm>
          <a:custGeom>
            <a:avLst/>
            <a:gdLst/>
            <a:ahLst/>
            <a:cxnLst/>
            <a:rect l="l" t="t" r="r" b="b"/>
            <a:pathLst>
              <a:path w="4287520" h="4287520">
                <a:moveTo>
                  <a:pt x="105410" y="0"/>
                </a:moveTo>
                <a:lnTo>
                  <a:pt x="0" y="0"/>
                </a:lnTo>
                <a:lnTo>
                  <a:pt x="4287520" y="4287520"/>
                </a:lnTo>
                <a:lnTo>
                  <a:pt x="4287520" y="4182110"/>
                </a:lnTo>
                <a:lnTo>
                  <a:pt x="105410" y="0"/>
                </a:lnTo>
                <a:close/>
              </a:path>
            </a:pathLst>
          </a:custGeom>
          <a:solidFill>
            <a:srgbClr val="DE7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k object 56"/>
          <p:cNvSpPr/>
          <p:nvPr/>
        </p:nvSpPr>
        <p:spPr>
          <a:xfrm>
            <a:off x="4751070" y="0"/>
            <a:ext cx="4392930" cy="4392930"/>
          </a:xfrm>
          <a:custGeom>
            <a:avLst/>
            <a:gdLst/>
            <a:ahLst/>
            <a:cxnLst/>
            <a:rect l="l" t="t" r="r" b="b"/>
            <a:pathLst>
              <a:path w="4392930" h="4392930">
                <a:moveTo>
                  <a:pt x="105409" y="0"/>
                </a:moveTo>
                <a:lnTo>
                  <a:pt x="0" y="0"/>
                </a:lnTo>
                <a:lnTo>
                  <a:pt x="4392930" y="4392930"/>
                </a:lnTo>
                <a:lnTo>
                  <a:pt x="4392930" y="4287520"/>
                </a:lnTo>
                <a:lnTo>
                  <a:pt x="105409" y="0"/>
                </a:lnTo>
                <a:close/>
              </a:path>
            </a:pathLst>
          </a:custGeom>
          <a:solidFill>
            <a:srgbClr val="DD7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k object 57"/>
          <p:cNvSpPr/>
          <p:nvPr/>
        </p:nvSpPr>
        <p:spPr>
          <a:xfrm>
            <a:off x="4646929" y="0"/>
            <a:ext cx="4497070" cy="4497070"/>
          </a:xfrm>
          <a:custGeom>
            <a:avLst/>
            <a:gdLst/>
            <a:ahLst/>
            <a:cxnLst/>
            <a:rect l="l" t="t" r="r" b="b"/>
            <a:pathLst>
              <a:path w="4497070" h="4497070">
                <a:moveTo>
                  <a:pt x="104140" y="0"/>
                </a:moveTo>
                <a:lnTo>
                  <a:pt x="0" y="0"/>
                </a:lnTo>
                <a:lnTo>
                  <a:pt x="4497070" y="4497070"/>
                </a:lnTo>
                <a:lnTo>
                  <a:pt x="4497070" y="4392930"/>
                </a:lnTo>
                <a:lnTo>
                  <a:pt x="104140" y="0"/>
                </a:lnTo>
                <a:close/>
              </a:path>
            </a:pathLst>
          </a:custGeom>
          <a:solidFill>
            <a:srgbClr val="DC6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k object 58"/>
          <p:cNvSpPr/>
          <p:nvPr/>
        </p:nvSpPr>
        <p:spPr>
          <a:xfrm>
            <a:off x="4542790" y="0"/>
            <a:ext cx="4601210" cy="4601210"/>
          </a:xfrm>
          <a:custGeom>
            <a:avLst/>
            <a:gdLst/>
            <a:ahLst/>
            <a:cxnLst/>
            <a:rect l="l" t="t" r="r" b="b"/>
            <a:pathLst>
              <a:path w="4601209" h="4601210">
                <a:moveTo>
                  <a:pt x="104139" y="0"/>
                </a:moveTo>
                <a:lnTo>
                  <a:pt x="0" y="0"/>
                </a:lnTo>
                <a:lnTo>
                  <a:pt x="4601209" y="4601210"/>
                </a:lnTo>
                <a:lnTo>
                  <a:pt x="4601209" y="4497070"/>
                </a:lnTo>
                <a:lnTo>
                  <a:pt x="104139" y="0"/>
                </a:lnTo>
                <a:close/>
              </a:path>
            </a:pathLst>
          </a:custGeom>
          <a:solidFill>
            <a:srgbClr val="DB6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k object 59"/>
          <p:cNvSpPr/>
          <p:nvPr/>
        </p:nvSpPr>
        <p:spPr>
          <a:xfrm>
            <a:off x="4438650" y="0"/>
            <a:ext cx="4705350" cy="4705350"/>
          </a:xfrm>
          <a:custGeom>
            <a:avLst/>
            <a:gdLst/>
            <a:ahLst/>
            <a:cxnLst/>
            <a:rect l="l" t="t" r="r" b="b"/>
            <a:pathLst>
              <a:path w="4705350" h="4705350">
                <a:moveTo>
                  <a:pt x="104139" y="0"/>
                </a:moveTo>
                <a:lnTo>
                  <a:pt x="0" y="0"/>
                </a:lnTo>
                <a:lnTo>
                  <a:pt x="4705350" y="4705350"/>
                </a:lnTo>
                <a:lnTo>
                  <a:pt x="4705350" y="4601210"/>
                </a:lnTo>
                <a:lnTo>
                  <a:pt x="104139" y="0"/>
                </a:lnTo>
                <a:close/>
              </a:path>
            </a:pathLst>
          </a:custGeom>
          <a:solidFill>
            <a:srgbClr val="DA6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k object 60"/>
          <p:cNvSpPr/>
          <p:nvPr/>
        </p:nvSpPr>
        <p:spPr>
          <a:xfrm>
            <a:off x="4334509" y="0"/>
            <a:ext cx="4809490" cy="4809490"/>
          </a:xfrm>
          <a:custGeom>
            <a:avLst/>
            <a:gdLst/>
            <a:ahLst/>
            <a:cxnLst/>
            <a:rect l="l" t="t" r="r" b="b"/>
            <a:pathLst>
              <a:path w="4809490" h="4809490">
                <a:moveTo>
                  <a:pt x="104139" y="0"/>
                </a:moveTo>
                <a:lnTo>
                  <a:pt x="0" y="0"/>
                </a:lnTo>
                <a:lnTo>
                  <a:pt x="4809490" y="4809489"/>
                </a:lnTo>
                <a:lnTo>
                  <a:pt x="4809490" y="4705350"/>
                </a:lnTo>
                <a:lnTo>
                  <a:pt x="104139" y="0"/>
                </a:lnTo>
                <a:close/>
              </a:path>
            </a:pathLst>
          </a:custGeom>
          <a:solidFill>
            <a:srgbClr val="D96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k object 61"/>
          <p:cNvSpPr/>
          <p:nvPr/>
        </p:nvSpPr>
        <p:spPr>
          <a:xfrm>
            <a:off x="4227829" y="0"/>
            <a:ext cx="4916170" cy="4916170"/>
          </a:xfrm>
          <a:custGeom>
            <a:avLst/>
            <a:gdLst/>
            <a:ahLst/>
            <a:cxnLst/>
            <a:rect l="l" t="t" r="r" b="b"/>
            <a:pathLst>
              <a:path w="4916170" h="4916170">
                <a:moveTo>
                  <a:pt x="106680" y="0"/>
                </a:moveTo>
                <a:lnTo>
                  <a:pt x="0" y="0"/>
                </a:lnTo>
                <a:lnTo>
                  <a:pt x="4916170" y="4916170"/>
                </a:lnTo>
                <a:lnTo>
                  <a:pt x="4916170" y="4809490"/>
                </a:lnTo>
                <a:lnTo>
                  <a:pt x="106680" y="0"/>
                </a:lnTo>
                <a:close/>
              </a:path>
            </a:pathLst>
          </a:custGeom>
          <a:solidFill>
            <a:srgbClr val="D96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k object 62"/>
          <p:cNvSpPr/>
          <p:nvPr/>
        </p:nvSpPr>
        <p:spPr>
          <a:xfrm>
            <a:off x="4123690" y="0"/>
            <a:ext cx="5020310" cy="5020310"/>
          </a:xfrm>
          <a:custGeom>
            <a:avLst/>
            <a:gdLst/>
            <a:ahLst/>
            <a:cxnLst/>
            <a:rect l="l" t="t" r="r" b="b"/>
            <a:pathLst>
              <a:path w="5020309" h="5020310">
                <a:moveTo>
                  <a:pt x="104139" y="0"/>
                </a:moveTo>
                <a:lnTo>
                  <a:pt x="0" y="0"/>
                </a:lnTo>
                <a:lnTo>
                  <a:pt x="5020309" y="5020310"/>
                </a:lnTo>
                <a:lnTo>
                  <a:pt x="5020309" y="4916170"/>
                </a:lnTo>
                <a:lnTo>
                  <a:pt x="104139" y="0"/>
                </a:lnTo>
                <a:close/>
              </a:path>
            </a:pathLst>
          </a:custGeom>
          <a:solidFill>
            <a:srgbClr val="D86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k object 63"/>
          <p:cNvSpPr/>
          <p:nvPr/>
        </p:nvSpPr>
        <p:spPr>
          <a:xfrm>
            <a:off x="4019550" y="0"/>
            <a:ext cx="5124450" cy="5124450"/>
          </a:xfrm>
          <a:custGeom>
            <a:avLst/>
            <a:gdLst/>
            <a:ahLst/>
            <a:cxnLst/>
            <a:rect l="l" t="t" r="r" b="b"/>
            <a:pathLst>
              <a:path w="5124450" h="5124450">
                <a:moveTo>
                  <a:pt x="104139" y="0"/>
                </a:moveTo>
                <a:lnTo>
                  <a:pt x="0" y="0"/>
                </a:lnTo>
                <a:lnTo>
                  <a:pt x="5124450" y="5124450"/>
                </a:lnTo>
                <a:lnTo>
                  <a:pt x="5124450" y="5020310"/>
                </a:lnTo>
                <a:lnTo>
                  <a:pt x="104139" y="0"/>
                </a:lnTo>
                <a:close/>
              </a:path>
            </a:pathLst>
          </a:custGeom>
          <a:solidFill>
            <a:srgbClr val="D76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k object 64"/>
          <p:cNvSpPr/>
          <p:nvPr/>
        </p:nvSpPr>
        <p:spPr>
          <a:xfrm>
            <a:off x="3915409" y="0"/>
            <a:ext cx="5228590" cy="5228590"/>
          </a:xfrm>
          <a:custGeom>
            <a:avLst/>
            <a:gdLst/>
            <a:ahLst/>
            <a:cxnLst/>
            <a:rect l="l" t="t" r="r" b="b"/>
            <a:pathLst>
              <a:path w="5228590" h="5228590">
                <a:moveTo>
                  <a:pt x="104139" y="0"/>
                </a:moveTo>
                <a:lnTo>
                  <a:pt x="0" y="0"/>
                </a:lnTo>
                <a:lnTo>
                  <a:pt x="5228589" y="5228589"/>
                </a:lnTo>
                <a:lnTo>
                  <a:pt x="5228589" y="5124450"/>
                </a:lnTo>
                <a:lnTo>
                  <a:pt x="104139" y="0"/>
                </a:lnTo>
                <a:close/>
              </a:path>
            </a:pathLst>
          </a:custGeom>
          <a:solidFill>
            <a:srgbClr val="D66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k object 65"/>
          <p:cNvSpPr/>
          <p:nvPr/>
        </p:nvSpPr>
        <p:spPr>
          <a:xfrm>
            <a:off x="3811270" y="0"/>
            <a:ext cx="5332730" cy="5332730"/>
          </a:xfrm>
          <a:custGeom>
            <a:avLst/>
            <a:gdLst/>
            <a:ahLst/>
            <a:cxnLst/>
            <a:rect l="l" t="t" r="r" b="b"/>
            <a:pathLst>
              <a:path w="5332730" h="5332730">
                <a:moveTo>
                  <a:pt x="104140" y="0"/>
                </a:moveTo>
                <a:lnTo>
                  <a:pt x="0" y="0"/>
                </a:lnTo>
                <a:lnTo>
                  <a:pt x="5332730" y="5332730"/>
                </a:lnTo>
                <a:lnTo>
                  <a:pt x="5332730" y="5228589"/>
                </a:lnTo>
                <a:lnTo>
                  <a:pt x="104140" y="0"/>
                </a:lnTo>
                <a:close/>
              </a:path>
            </a:pathLst>
          </a:custGeom>
          <a:solidFill>
            <a:srgbClr val="D56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k object 66"/>
          <p:cNvSpPr/>
          <p:nvPr/>
        </p:nvSpPr>
        <p:spPr>
          <a:xfrm>
            <a:off x="3705859" y="0"/>
            <a:ext cx="5438140" cy="5438140"/>
          </a:xfrm>
          <a:custGeom>
            <a:avLst/>
            <a:gdLst/>
            <a:ahLst/>
            <a:cxnLst/>
            <a:rect l="l" t="t" r="r" b="b"/>
            <a:pathLst>
              <a:path w="5438140" h="5438140">
                <a:moveTo>
                  <a:pt x="105410" y="0"/>
                </a:moveTo>
                <a:lnTo>
                  <a:pt x="0" y="0"/>
                </a:lnTo>
                <a:lnTo>
                  <a:pt x="5438140" y="5438140"/>
                </a:lnTo>
                <a:lnTo>
                  <a:pt x="5438140" y="5332730"/>
                </a:lnTo>
                <a:lnTo>
                  <a:pt x="105410" y="0"/>
                </a:lnTo>
                <a:close/>
              </a:path>
            </a:pathLst>
          </a:custGeom>
          <a:solidFill>
            <a:srgbClr val="D4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k object 67"/>
          <p:cNvSpPr/>
          <p:nvPr/>
        </p:nvSpPr>
        <p:spPr>
          <a:xfrm>
            <a:off x="3600450" y="0"/>
            <a:ext cx="5543550" cy="5543550"/>
          </a:xfrm>
          <a:custGeom>
            <a:avLst/>
            <a:gdLst/>
            <a:ahLst/>
            <a:cxnLst/>
            <a:rect l="l" t="t" r="r" b="b"/>
            <a:pathLst>
              <a:path w="5543550" h="5543550">
                <a:moveTo>
                  <a:pt x="105410" y="0"/>
                </a:moveTo>
                <a:lnTo>
                  <a:pt x="0" y="0"/>
                </a:lnTo>
                <a:lnTo>
                  <a:pt x="5543550" y="5543550"/>
                </a:lnTo>
                <a:lnTo>
                  <a:pt x="5543550" y="5438140"/>
                </a:lnTo>
                <a:lnTo>
                  <a:pt x="105410" y="0"/>
                </a:lnTo>
                <a:close/>
              </a:path>
            </a:pathLst>
          </a:custGeom>
          <a:solidFill>
            <a:srgbClr val="D46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k object 68"/>
          <p:cNvSpPr/>
          <p:nvPr/>
        </p:nvSpPr>
        <p:spPr>
          <a:xfrm>
            <a:off x="3496309" y="0"/>
            <a:ext cx="5647690" cy="5647690"/>
          </a:xfrm>
          <a:custGeom>
            <a:avLst/>
            <a:gdLst/>
            <a:ahLst/>
            <a:cxnLst/>
            <a:rect l="l" t="t" r="r" b="b"/>
            <a:pathLst>
              <a:path w="5647690" h="5647690">
                <a:moveTo>
                  <a:pt x="104139" y="0"/>
                </a:moveTo>
                <a:lnTo>
                  <a:pt x="0" y="0"/>
                </a:lnTo>
                <a:lnTo>
                  <a:pt x="5647690" y="5647689"/>
                </a:lnTo>
                <a:lnTo>
                  <a:pt x="5647690" y="5543550"/>
                </a:lnTo>
                <a:lnTo>
                  <a:pt x="104139" y="0"/>
                </a:lnTo>
                <a:close/>
              </a:path>
            </a:pathLst>
          </a:custGeom>
          <a:solidFill>
            <a:srgbClr val="D36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k object 69"/>
          <p:cNvSpPr/>
          <p:nvPr/>
        </p:nvSpPr>
        <p:spPr>
          <a:xfrm>
            <a:off x="3392170" y="0"/>
            <a:ext cx="5751830" cy="5751830"/>
          </a:xfrm>
          <a:custGeom>
            <a:avLst/>
            <a:gdLst/>
            <a:ahLst/>
            <a:cxnLst/>
            <a:rect l="l" t="t" r="r" b="b"/>
            <a:pathLst>
              <a:path w="5751830" h="5751830">
                <a:moveTo>
                  <a:pt x="104140" y="0"/>
                </a:moveTo>
                <a:lnTo>
                  <a:pt x="0" y="0"/>
                </a:lnTo>
                <a:lnTo>
                  <a:pt x="5751830" y="5751830"/>
                </a:lnTo>
                <a:lnTo>
                  <a:pt x="5751830" y="5647689"/>
                </a:lnTo>
                <a:lnTo>
                  <a:pt x="104140" y="0"/>
                </a:lnTo>
                <a:close/>
              </a:path>
            </a:pathLst>
          </a:custGeom>
          <a:solidFill>
            <a:srgbClr val="D26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k object 70"/>
          <p:cNvSpPr/>
          <p:nvPr/>
        </p:nvSpPr>
        <p:spPr>
          <a:xfrm>
            <a:off x="3288029" y="0"/>
            <a:ext cx="5855970" cy="5855970"/>
          </a:xfrm>
          <a:custGeom>
            <a:avLst/>
            <a:gdLst/>
            <a:ahLst/>
            <a:cxnLst/>
            <a:rect l="l" t="t" r="r" b="b"/>
            <a:pathLst>
              <a:path w="5855970" h="5855970">
                <a:moveTo>
                  <a:pt x="104140" y="0"/>
                </a:moveTo>
                <a:lnTo>
                  <a:pt x="0" y="0"/>
                </a:lnTo>
                <a:lnTo>
                  <a:pt x="5855970" y="5855970"/>
                </a:lnTo>
                <a:lnTo>
                  <a:pt x="5855970" y="5751830"/>
                </a:lnTo>
                <a:lnTo>
                  <a:pt x="104140" y="0"/>
                </a:lnTo>
                <a:close/>
              </a:path>
            </a:pathLst>
          </a:custGeom>
          <a:solidFill>
            <a:srgbClr val="D16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k object 71"/>
          <p:cNvSpPr/>
          <p:nvPr/>
        </p:nvSpPr>
        <p:spPr>
          <a:xfrm>
            <a:off x="3183889" y="0"/>
            <a:ext cx="5960110" cy="5960110"/>
          </a:xfrm>
          <a:custGeom>
            <a:avLst/>
            <a:gdLst/>
            <a:ahLst/>
            <a:cxnLst/>
            <a:rect l="l" t="t" r="r" b="b"/>
            <a:pathLst>
              <a:path w="5960109" h="5960110">
                <a:moveTo>
                  <a:pt x="104139" y="0"/>
                </a:moveTo>
                <a:lnTo>
                  <a:pt x="0" y="0"/>
                </a:lnTo>
                <a:lnTo>
                  <a:pt x="5960110" y="5960110"/>
                </a:lnTo>
                <a:lnTo>
                  <a:pt x="5960110" y="5855970"/>
                </a:lnTo>
                <a:lnTo>
                  <a:pt x="104139" y="0"/>
                </a:lnTo>
                <a:close/>
              </a:path>
            </a:pathLst>
          </a:custGeom>
          <a:solidFill>
            <a:srgbClr val="D06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k object 72"/>
          <p:cNvSpPr/>
          <p:nvPr/>
        </p:nvSpPr>
        <p:spPr>
          <a:xfrm>
            <a:off x="3077210" y="0"/>
            <a:ext cx="6066790" cy="6066790"/>
          </a:xfrm>
          <a:custGeom>
            <a:avLst/>
            <a:gdLst/>
            <a:ahLst/>
            <a:cxnLst/>
            <a:rect l="l" t="t" r="r" b="b"/>
            <a:pathLst>
              <a:path w="6066790" h="6066790">
                <a:moveTo>
                  <a:pt x="106679" y="0"/>
                </a:moveTo>
                <a:lnTo>
                  <a:pt x="0" y="0"/>
                </a:lnTo>
                <a:lnTo>
                  <a:pt x="6066790" y="6066789"/>
                </a:lnTo>
                <a:lnTo>
                  <a:pt x="6066790" y="5960110"/>
                </a:lnTo>
                <a:lnTo>
                  <a:pt x="106679" y="0"/>
                </a:lnTo>
                <a:close/>
              </a:path>
            </a:pathLst>
          </a:custGeom>
          <a:solidFill>
            <a:srgbClr val="CF6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k object 73"/>
          <p:cNvSpPr/>
          <p:nvPr/>
        </p:nvSpPr>
        <p:spPr>
          <a:xfrm>
            <a:off x="2973070" y="0"/>
            <a:ext cx="6170930" cy="6170930"/>
          </a:xfrm>
          <a:custGeom>
            <a:avLst/>
            <a:gdLst/>
            <a:ahLst/>
            <a:cxnLst/>
            <a:rect l="l" t="t" r="r" b="b"/>
            <a:pathLst>
              <a:path w="6170930" h="6170930">
                <a:moveTo>
                  <a:pt x="104140" y="0"/>
                </a:moveTo>
                <a:lnTo>
                  <a:pt x="0" y="0"/>
                </a:lnTo>
                <a:lnTo>
                  <a:pt x="6170930" y="6170930"/>
                </a:lnTo>
                <a:lnTo>
                  <a:pt x="6170930" y="6066790"/>
                </a:lnTo>
                <a:lnTo>
                  <a:pt x="104140" y="0"/>
                </a:lnTo>
                <a:close/>
              </a:path>
            </a:pathLst>
          </a:custGeom>
          <a:solidFill>
            <a:srgbClr val="CF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k object 74"/>
          <p:cNvSpPr/>
          <p:nvPr/>
        </p:nvSpPr>
        <p:spPr>
          <a:xfrm>
            <a:off x="2868929" y="0"/>
            <a:ext cx="6275070" cy="6275070"/>
          </a:xfrm>
          <a:custGeom>
            <a:avLst/>
            <a:gdLst/>
            <a:ahLst/>
            <a:cxnLst/>
            <a:rect l="l" t="t" r="r" b="b"/>
            <a:pathLst>
              <a:path w="6275070" h="6275070">
                <a:moveTo>
                  <a:pt x="104140" y="0"/>
                </a:moveTo>
                <a:lnTo>
                  <a:pt x="0" y="0"/>
                </a:lnTo>
                <a:lnTo>
                  <a:pt x="6275070" y="6275070"/>
                </a:lnTo>
                <a:lnTo>
                  <a:pt x="6275070" y="6170930"/>
                </a:lnTo>
                <a:lnTo>
                  <a:pt x="104140" y="0"/>
                </a:lnTo>
                <a:close/>
              </a:path>
            </a:pathLst>
          </a:custGeom>
          <a:solidFill>
            <a:srgbClr val="CE5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k object 75"/>
          <p:cNvSpPr/>
          <p:nvPr/>
        </p:nvSpPr>
        <p:spPr>
          <a:xfrm>
            <a:off x="2764789" y="0"/>
            <a:ext cx="6379210" cy="6379210"/>
          </a:xfrm>
          <a:custGeom>
            <a:avLst/>
            <a:gdLst/>
            <a:ahLst/>
            <a:cxnLst/>
            <a:rect l="l" t="t" r="r" b="b"/>
            <a:pathLst>
              <a:path w="6379209" h="6379210">
                <a:moveTo>
                  <a:pt x="104140" y="0"/>
                </a:moveTo>
                <a:lnTo>
                  <a:pt x="0" y="0"/>
                </a:lnTo>
                <a:lnTo>
                  <a:pt x="6379210" y="6379210"/>
                </a:lnTo>
                <a:lnTo>
                  <a:pt x="6379210" y="6275070"/>
                </a:lnTo>
                <a:lnTo>
                  <a:pt x="104140" y="0"/>
                </a:lnTo>
                <a:close/>
              </a:path>
            </a:pathLst>
          </a:custGeom>
          <a:solidFill>
            <a:srgbClr val="CD5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k object 76"/>
          <p:cNvSpPr/>
          <p:nvPr/>
        </p:nvSpPr>
        <p:spPr>
          <a:xfrm>
            <a:off x="2660650" y="0"/>
            <a:ext cx="6483350" cy="6483350"/>
          </a:xfrm>
          <a:custGeom>
            <a:avLst/>
            <a:gdLst/>
            <a:ahLst/>
            <a:cxnLst/>
            <a:rect l="l" t="t" r="r" b="b"/>
            <a:pathLst>
              <a:path w="6483350" h="6483350">
                <a:moveTo>
                  <a:pt x="104139" y="0"/>
                </a:moveTo>
                <a:lnTo>
                  <a:pt x="0" y="0"/>
                </a:lnTo>
                <a:lnTo>
                  <a:pt x="6483349" y="6483349"/>
                </a:lnTo>
                <a:lnTo>
                  <a:pt x="6483349" y="6379209"/>
                </a:lnTo>
                <a:lnTo>
                  <a:pt x="104139" y="0"/>
                </a:lnTo>
                <a:close/>
              </a:path>
            </a:pathLst>
          </a:custGeom>
          <a:solidFill>
            <a:srgbClr val="CC5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k object 77"/>
          <p:cNvSpPr/>
          <p:nvPr/>
        </p:nvSpPr>
        <p:spPr>
          <a:xfrm>
            <a:off x="2555239" y="0"/>
            <a:ext cx="6588759" cy="6588759"/>
          </a:xfrm>
          <a:custGeom>
            <a:avLst/>
            <a:gdLst/>
            <a:ahLst/>
            <a:cxnLst/>
            <a:rect l="l" t="t" r="r" b="b"/>
            <a:pathLst>
              <a:path w="6588759" h="6588759">
                <a:moveTo>
                  <a:pt x="105409" y="0"/>
                </a:moveTo>
                <a:lnTo>
                  <a:pt x="0" y="0"/>
                </a:lnTo>
                <a:lnTo>
                  <a:pt x="6588759" y="6588759"/>
                </a:lnTo>
                <a:lnTo>
                  <a:pt x="6588759" y="6483350"/>
                </a:lnTo>
                <a:lnTo>
                  <a:pt x="105409" y="0"/>
                </a:lnTo>
                <a:close/>
              </a:path>
            </a:pathLst>
          </a:custGeom>
          <a:solidFill>
            <a:srgbClr val="CC5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k object 78"/>
          <p:cNvSpPr/>
          <p:nvPr/>
        </p:nvSpPr>
        <p:spPr>
          <a:xfrm>
            <a:off x="2449829" y="0"/>
            <a:ext cx="6694170" cy="6694170"/>
          </a:xfrm>
          <a:custGeom>
            <a:avLst/>
            <a:gdLst/>
            <a:ahLst/>
            <a:cxnLst/>
            <a:rect l="l" t="t" r="r" b="b"/>
            <a:pathLst>
              <a:path w="6694170" h="6694170">
                <a:moveTo>
                  <a:pt x="105410" y="0"/>
                </a:moveTo>
                <a:lnTo>
                  <a:pt x="0" y="0"/>
                </a:lnTo>
                <a:lnTo>
                  <a:pt x="6694170" y="6694170"/>
                </a:lnTo>
                <a:lnTo>
                  <a:pt x="6694170" y="6588759"/>
                </a:lnTo>
                <a:lnTo>
                  <a:pt x="105410" y="0"/>
                </a:lnTo>
                <a:close/>
              </a:path>
            </a:pathLst>
          </a:custGeom>
          <a:solidFill>
            <a:srgbClr val="CC5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k object 79"/>
          <p:cNvSpPr/>
          <p:nvPr/>
        </p:nvSpPr>
        <p:spPr>
          <a:xfrm>
            <a:off x="2345689" y="0"/>
            <a:ext cx="6798309" cy="6798309"/>
          </a:xfrm>
          <a:custGeom>
            <a:avLst/>
            <a:gdLst/>
            <a:ahLst/>
            <a:cxnLst/>
            <a:rect l="l" t="t" r="r" b="b"/>
            <a:pathLst>
              <a:path w="6798309" h="6798309">
                <a:moveTo>
                  <a:pt x="104140" y="0"/>
                </a:moveTo>
                <a:lnTo>
                  <a:pt x="0" y="0"/>
                </a:lnTo>
                <a:lnTo>
                  <a:pt x="6798310" y="6798310"/>
                </a:lnTo>
                <a:lnTo>
                  <a:pt x="6798310" y="6694170"/>
                </a:lnTo>
                <a:lnTo>
                  <a:pt x="104140" y="0"/>
                </a:lnTo>
                <a:close/>
              </a:path>
            </a:pathLst>
          </a:custGeom>
          <a:solidFill>
            <a:srgbClr val="CA5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k object 80"/>
          <p:cNvSpPr/>
          <p:nvPr/>
        </p:nvSpPr>
        <p:spPr>
          <a:xfrm>
            <a:off x="2241550" y="0"/>
            <a:ext cx="6902450" cy="6858000"/>
          </a:xfrm>
          <a:custGeom>
            <a:avLst/>
            <a:gdLst/>
            <a:ahLst/>
            <a:cxnLst/>
            <a:rect l="l" t="t" r="r" b="b"/>
            <a:pathLst>
              <a:path w="6902450" h="6858000">
                <a:moveTo>
                  <a:pt x="104139" y="0"/>
                </a:moveTo>
                <a:lnTo>
                  <a:pt x="0" y="0"/>
                </a:lnTo>
                <a:lnTo>
                  <a:pt x="6857999" y="6857999"/>
                </a:lnTo>
                <a:lnTo>
                  <a:pt x="6902449" y="6857999"/>
                </a:lnTo>
                <a:lnTo>
                  <a:pt x="6902449" y="6798309"/>
                </a:lnTo>
                <a:lnTo>
                  <a:pt x="104139" y="0"/>
                </a:lnTo>
                <a:close/>
              </a:path>
            </a:pathLst>
          </a:custGeom>
          <a:solidFill>
            <a:srgbClr val="C95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k object 81"/>
          <p:cNvSpPr/>
          <p:nvPr/>
        </p:nvSpPr>
        <p:spPr>
          <a:xfrm>
            <a:off x="2137410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3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39" y="6858000"/>
                </a:lnTo>
                <a:lnTo>
                  <a:pt x="104139" y="0"/>
                </a:lnTo>
                <a:close/>
              </a:path>
            </a:pathLst>
          </a:custGeom>
          <a:solidFill>
            <a:srgbClr val="C85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k object 82"/>
          <p:cNvSpPr/>
          <p:nvPr/>
        </p:nvSpPr>
        <p:spPr>
          <a:xfrm>
            <a:off x="2033270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4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40" y="6858000"/>
                </a:lnTo>
                <a:lnTo>
                  <a:pt x="104140" y="0"/>
                </a:lnTo>
                <a:close/>
              </a:path>
            </a:pathLst>
          </a:custGeom>
          <a:solidFill>
            <a:srgbClr val="C75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k object 83"/>
          <p:cNvSpPr/>
          <p:nvPr/>
        </p:nvSpPr>
        <p:spPr>
          <a:xfrm>
            <a:off x="1926589" y="0"/>
            <a:ext cx="6964680" cy="6858000"/>
          </a:xfrm>
          <a:custGeom>
            <a:avLst/>
            <a:gdLst/>
            <a:ahLst/>
            <a:cxnLst/>
            <a:rect l="l" t="t" r="r" b="b"/>
            <a:pathLst>
              <a:path w="6964680" h="6858000">
                <a:moveTo>
                  <a:pt x="10668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4680" y="6858000"/>
                </a:lnTo>
                <a:lnTo>
                  <a:pt x="106680" y="0"/>
                </a:lnTo>
                <a:close/>
              </a:path>
            </a:pathLst>
          </a:custGeom>
          <a:solidFill>
            <a:srgbClr val="C65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k object 84"/>
          <p:cNvSpPr/>
          <p:nvPr/>
        </p:nvSpPr>
        <p:spPr>
          <a:xfrm>
            <a:off x="1822450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3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40" y="6858000"/>
                </a:lnTo>
                <a:lnTo>
                  <a:pt x="104139" y="0"/>
                </a:lnTo>
                <a:close/>
              </a:path>
            </a:pathLst>
          </a:custGeom>
          <a:solidFill>
            <a:srgbClr val="C65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k object 85"/>
          <p:cNvSpPr/>
          <p:nvPr/>
        </p:nvSpPr>
        <p:spPr>
          <a:xfrm>
            <a:off x="1718310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3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39" y="6858000"/>
                </a:lnTo>
                <a:lnTo>
                  <a:pt x="104139" y="0"/>
                </a:lnTo>
                <a:close/>
              </a:path>
            </a:pathLst>
          </a:custGeom>
          <a:solidFill>
            <a:srgbClr val="C55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k object 86"/>
          <p:cNvSpPr/>
          <p:nvPr/>
        </p:nvSpPr>
        <p:spPr>
          <a:xfrm>
            <a:off x="1614169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4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40" y="6858000"/>
                </a:lnTo>
                <a:lnTo>
                  <a:pt x="104140" y="0"/>
                </a:lnTo>
                <a:close/>
              </a:path>
            </a:pathLst>
          </a:custGeom>
          <a:solidFill>
            <a:srgbClr val="C45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k object 87"/>
          <p:cNvSpPr/>
          <p:nvPr/>
        </p:nvSpPr>
        <p:spPr>
          <a:xfrm>
            <a:off x="1510030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4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40" y="6858000"/>
                </a:lnTo>
                <a:lnTo>
                  <a:pt x="104140" y="0"/>
                </a:lnTo>
                <a:close/>
              </a:path>
            </a:pathLst>
          </a:custGeom>
          <a:solidFill>
            <a:srgbClr val="C35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k object 88"/>
          <p:cNvSpPr/>
          <p:nvPr/>
        </p:nvSpPr>
        <p:spPr>
          <a:xfrm>
            <a:off x="1404619" y="0"/>
            <a:ext cx="6963409" cy="6858000"/>
          </a:xfrm>
          <a:custGeom>
            <a:avLst/>
            <a:gdLst/>
            <a:ahLst/>
            <a:cxnLst/>
            <a:rect l="l" t="t" r="r" b="b"/>
            <a:pathLst>
              <a:path w="6963409" h="6858000">
                <a:moveTo>
                  <a:pt x="10540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3409" y="6858000"/>
                </a:lnTo>
                <a:lnTo>
                  <a:pt x="105409" y="0"/>
                </a:lnTo>
                <a:close/>
              </a:path>
            </a:pathLst>
          </a:custGeom>
          <a:solidFill>
            <a:srgbClr val="C2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k object 89"/>
          <p:cNvSpPr/>
          <p:nvPr/>
        </p:nvSpPr>
        <p:spPr>
          <a:xfrm>
            <a:off x="1299210" y="0"/>
            <a:ext cx="6963409" cy="6858000"/>
          </a:xfrm>
          <a:custGeom>
            <a:avLst/>
            <a:gdLst/>
            <a:ahLst/>
            <a:cxnLst/>
            <a:rect l="l" t="t" r="r" b="b"/>
            <a:pathLst>
              <a:path w="6963409" h="6858000">
                <a:moveTo>
                  <a:pt x="10540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3410" y="6858000"/>
                </a:lnTo>
                <a:lnTo>
                  <a:pt x="105409" y="0"/>
                </a:lnTo>
                <a:close/>
              </a:path>
            </a:pathLst>
          </a:custGeom>
          <a:solidFill>
            <a:srgbClr val="C14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k object 90"/>
          <p:cNvSpPr/>
          <p:nvPr/>
        </p:nvSpPr>
        <p:spPr>
          <a:xfrm>
            <a:off x="1195069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4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40" y="6858000"/>
                </a:lnTo>
                <a:lnTo>
                  <a:pt x="104140" y="0"/>
                </a:lnTo>
                <a:close/>
              </a:path>
            </a:pathLst>
          </a:custGeom>
          <a:solidFill>
            <a:srgbClr val="C14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k object 91"/>
          <p:cNvSpPr/>
          <p:nvPr/>
        </p:nvSpPr>
        <p:spPr>
          <a:xfrm>
            <a:off x="1090930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4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40" y="6858000"/>
                </a:lnTo>
                <a:lnTo>
                  <a:pt x="104140" y="0"/>
                </a:lnTo>
                <a:close/>
              </a:path>
            </a:pathLst>
          </a:custGeom>
          <a:solidFill>
            <a:srgbClr val="C04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k object 92"/>
          <p:cNvSpPr/>
          <p:nvPr/>
        </p:nvSpPr>
        <p:spPr>
          <a:xfrm>
            <a:off x="986789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4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40" y="6858000"/>
                </a:lnTo>
                <a:lnTo>
                  <a:pt x="104140" y="0"/>
                </a:lnTo>
                <a:close/>
              </a:path>
            </a:pathLst>
          </a:custGeom>
          <a:solidFill>
            <a:srgbClr val="BF4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k object 93"/>
          <p:cNvSpPr/>
          <p:nvPr/>
        </p:nvSpPr>
        <p:spPr>
          <a:xfrm>
            <a:off x="881380" y="0"/>
            <a:ext cx="6963409" cy="6858000"/>
          </a:xfrm>
          <a:custGeom>
            <a:avLst/>
            <a:gdLst/>
            <a:ahLst/>
            <a:cxnLst/>
            <a:rect l="l" t="t" r="r" b="b"/>
            <a:pathLst>
              <a:path w="6963409" h="6858000">
                <a:moveTo>
                  <a:pt x="10540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3410" y="6858000"/>
                </a:lnTo>
                <a:lnTo>
                  <a:pt x="105409" y="0"/>
                </a:lnTo>
                <a:close/>
              </a:path>
            </a:pathLst>
          </a:custGeom>
          <a:solidFill>
            <a:srgbClr val="BE4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k object 94"/>
          <p:cNvSpPr/>
          <p:nvPr/>
        </p:nvSpPr>
        <p:spPr>
          <a:xfrm>
            <a:off x="775969" y="0"/>
            <a:ext cx="6963409" cy="6858000"/>
          </a:xfrm>
          <a:custGeom>
            <a:avLst/>
            <a:gdLst/>
            <a:ahLst/>
            <a:cxnLst/>
            <a:rect l="l" t="t" r="r" b="b"/>
            <a:pathLst>
              <a:path w="6963409" h="6858000">
                <a:moveTo>
                  <a:pt x="10540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3409" y="6858000"/>
                </a:lnTo>
                <a:lnTo>
                  <a:pt x="105409" y="0"/>
                </a:lnTo>
                <a:close/>
              </a:path>
            </a:pathLst>
          </a:custGeom>
          <a:solidFill>
            <a:srgbClr val="BD4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k object 95"/>
          <p:cNvSpPr/>
          <p:nvPr/>
        </p:nvSpPr>
        <p:spPr>
          <a:xfrm>
            <a:off x="671830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4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40" y="6858000"/>
                </a:lnTo>
                <a:lnTo>
                  <a:pt x="104140" y="0"/>
                </a:lnTo>
                <a:close/>
              </a:path>
            </a:pathLst>
          </a:custGeom>
          <a:solidFill>
            <a:srgbClr val="BD4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k object 96"/>
          <p:cNvSpPr/>
          <p:nvPr/>
        </p:nvSpPr>
        <p:spPr>
          <a:xfrm>
            <a:off x="567690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4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40" y="6858000"/>
                </a:lnTo>
                <a:lnTo>
                  <a:pt x="104140" y="0"/>
                </a:lnTo>
                <a:close/>
              </a:path>
            </a:pathLst>
          </a:custGeom>
          <a:solidFill>
            <a:srgbClr val="BC4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k object 97"/>
          <p:cNvSpPr/>
          <p:nvPr/>
        </p:nvSpPr>
        <p:spPr>
          <a:xfrm>
            <a:off x="463550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39" y="0"/>
                </a:moveTo>
                <a:lnTo>
                  <a:pt x="0" y="0"/>
                </a:lnTo>
                <a:lnTo>
                  <a:pt x="6857999" y="6857999"/>
                </a:lnTo>
                <a:lnTo>
                  <a:pt x="6962139" y="6857999"/>
                </a:lnTo>
                <a:lnTo>
                  <a:pt x="104139" y="0"/>
                </a:lnTo>
                <a:close/>
              </a:path>
            </a:pathLst>
          </a:custGeom>
          <a:solidFill>
            <a:srgbClr val="BB4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bk object 98"/>
          <p:cNvSpPr/>
          <p:nvPr/>
        </p:nvSpPr>
        <p:spPr>
          <a:xfrm>
            <a:off x="359409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3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39" y="6858000"/>
                </a:lnTo>
                <a:lnTo>
                  <a:pt x="104139" y="0"/>
                </a:lnTo>
                <a:close/>
              </a:path>
            </a:pathLst>
          </a:custGeom>
          <a:solidFill>
            <a:srgbClr val="BA4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bk object 99"/>
          <p:cNvSpPr/>
          <p:nvPr/>
        </p:nvSpPr>
        <p:spPr>
          <a:xfrm>
            <a:off x="254000" y="0"/>
            <a:ext cx="6963409" cy="6858000"/>
          </a:xfrm>
          <a:custGeom>
            <a:avLst/>
            <a:gdLst/>
            <a:ahLst/>
            <a:cxnLst/>
            <a:rect l="l" t="t" r="r" b="b"/>
            <a:pathLst>
              <a:path w="6963409" h="6858000">
                <a:moveTo>
                  <a:pt x="10541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3410" y="6858000"/>
                </a:lnTo>
                <a:lnTo>
                  <a:pt x="105410" y="0"/>
                </a:lnTo>
                <a:close/>
              </a:path>
            </a:pathLst>
          </a:custGeom>
          <a:solidFill>
            <a:srgbClr val="B9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bk object 100"/>
          <p:cNvSpPr/>
          <p:nvPr/>
        </p:nvSpPr>
        <p:spPr>
          <a:xfrm>
            <a:off x="148589" y="0"/>
            <a:ext cx="6963409" cy="6858000"/>
          </a:xfrm>
          <a:custGeom>
            <a:avLst/>
            <a:gdLst/>
            <a:ahLst/>
            <a:cxnLst/>
            <a:rect l="l" t="t" r="r" b="b"/>
            <a:pathLst>
              <a:path w="6963409" h="6858000">
                <a:moveTo>
                  <a:pt x="10541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3410" y="6858000"/>
                </a:lnTo>
                <a:lnTo>
                  <a:pt x="105410" y="0"/>
                </a:lnTo>
                <a:close/>
              </a:path>
            </a:pathLst>
          </a:custGeom>
          <a:solidFill>
            <a:srgbClr val="B84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bk object 101"/>
          <p:cNvSpPr/>
          <p:nvPr/>
        </p:nvSpPr>
        <p:spPr>
          <a:xfrm>
            <a:off x="44450" y="0"/>
            <a:ext cx="6962140" cy="6858000"/>
          </a:xfrm>
          <a:custGeom>
            <a:avLst/>
            <a:gdLst/>
            <a:ahLst/>
            <a:cxnLst/>
            <a:rect l="l" t="t" r="r" b="b"/>
            <a:pathLst>
              <a:path w="6962140" h="6858000">
                <a:moveTo>
                  <a:pt x="10413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6962139" y="6858000"/>
                </a:lnTo>
                <a:lnTo>
                  <a:pt x="104139" y="0"/>
                </a:lnTo>
                <a:close/>
              </a:path>
            </a:pathLst>
          </a:custGeom>
          <a:solidFill>
            <a:srgbClr val="B84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bk object 102"/>
          <p:cNvSpPr/>
          <p:nvPr/>
        </p:nvSpPr>
        <p:spPr>
          <a:xfrm>
            <a:off x="0" y="0"/>
            <a:ext cx="6902450" cy="6858000"/>
          </a:xfrm>
          <a:custGeom>
            <a:avLst/>
            <a:gdLst/>
            <a:ahLst/>
            <a:cxnLst/>
            <a:rect l="l" t="t" r="r" b="b"/>
            <a:pathLst>
              <a:path w="6902450" h="6858000">
                <a:moveTo>
                  <a:pt x="44449" y="0"/>
                </a:moveTo>
                <a:lnTo>
                  <a:pt x="0" y="0"/>
                </a:lnTo>
                <a:lnTo>
                  <a:pt x="0" y="59689"/>
                </a:lnTo>
                <a:lnTo>
                  <a:pt x="6798310" y="6858000"/>
                </a:lnTo>
                <a:lnTo>
                  <a:pt x="6902450" y="6858000"/>
                </a:lnTo>
                <a:lnTo>
                  <a:pt x="44449" y="0"/>
                </a:lnTo>
                <a:close/>
              </a:path>
            </a:pathLst>
          </a:custGeom>
          <a:solidFill>
            <a:srgbClr val="B74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bk object 103"/>
          <p:cNvSpPr/>
          <p:nvPr/>
        </p:nvSpPr>
        <p:spPr>
          <a:xfrm>
            <a:off x="0" y="59689"/>
            <a:ext cx="6798309" cy="6798309"/>
          </a:xfrm>
          <a:custGeom>
            <a:avLst/>
            <a:gdLst/>
            <a:ahLst/>
            <a:cxnLst/>
            <a:rect l="l" t="t" r="r" b="b"/>
            <a:pathLst>
              <a:path w="6798309" h="6798309">
                <a:moveTo>
                  <a:pt x="0" y="0"/>
                </a:moveTo>
                <a:lnTo>
                  <a:pt x="0" y="104140"/>
                </a:lnTo>
                <a:lnTo>
                  <a:pt x="6694170" y="6798310"/>
                </a:lnTo>
                <a:lnTo>
                  <a:pt x="6798310" y="6798310"/>
                </a:lnTo>
                <a:lnTo>
                  <a:pt x="0" y="0"/>
                </a:lnTo>
                <a:close/>
              </a:path>
            </a:pathLst>
          </a:custGeom>
          <a:solidFill>
            <a:srgbClr val="B64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bk object 104"/>
          <p:cNvSpPr/>
          <p:nvPr/>
        </p:nvSpPr>
        <p:spPr>
          <a:xfrm>
            <a:off x="0" y="163829"/>
            <a:ext cx="6694170" cy="6694170"/>
          </a:xfrm>
          <a:custGeom>
            <a:avLst/>
            <a:gdLst/>
            <a:ahLst/>
            <a:cxnLst/>
            <a:rect l="l" t="t" r="r" b="b"/>
            <a:pathLst>
              <a:path w="6694170" h="6694170">
                <a:moveTo>
                  <a:pt x="0" y="0"/>
                </a:moveTo>
                <a:lnTo>
                  <a:pt x="0" y="105410"/>
                </a:lnTo>
                <a:lnTo>
                  <a:pt x="6588759" y="6694170"/>
                </a:lnTo>
                <a:lnTo>
                  <a:pt x="6694170" y="6694170"/>
                </a:lnTo>
                <a:lnTo>
                  <a:pt x="0" y="0"/>
                </a:lnTo>
                <a:close/>
              </a:path>
            </a:pathLst>
          </a:custGeom>
          <a:solidFill>
            <a:srgbClr val="B54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bk object 105"/>
          <p:cNvSpPr/>
          <p:nvPr/>
        </p:nvSpPr>
        <p:spPr>
          <a:xfrm>
            <a:off x="0" y="269240"/>
            <a:ext cx="6588759" cy="6588759"/>
          </a:xfrm>
          <a:custGeom>
            <a:avLst/>
            <a:gdLst/>
            <a:ahLst/>
            <a:cxnLst/>
            <a:rect l="l" t="t" r="r" b="b"/>
            <a:pathLst>
              <a:path w="6588759" h="6588759">
                <a:moveTo>
                  <a:pt x="0" y="0"/>
                </a:moveTo>
                <a:lnTo>
                  <a:pt x="0" y="105410"/>
                </a:lnTo>
                <a:lnTo>
                  <a:pt x="6483349" y="6588759"/>
                </a:lnTo>
                <a:lnTo>
                  <a:pt x="6588759" y="6588759"/>
                </a:lnTo>
                <a:lnTo>
                  <a:pt x="0" y="0"/>
                </a:lnTo>
                <a:close/>
              </a:path>
            </a:pathLst>
          </a:custGeom>
          <a:solidFill>
            <a:srgbClr val="B43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bk object 106"/>
          <p:cNvSpPr/>
          <p:nvPr/>
        </p:nvSpPr>
        <p:spPr>
          <a:xfrm>
            <a:off x="0" y="374650"/>
            <a:ext cx="6483350" cy="6483350"/>
          </a:xfrm>
          <a:custGeom>
            <a:avLst/>
            <a:gdLst/>
            <a:ahLst/>
            <a:cxnLst/>
            <a:rect l="l" t="t" r="r" b="b"/>
            <a:pathLst>
              <a:path w="6483350" h="6483350">
                <a:moveTo>
                  <a:pt x="0" y="0"/>
                </a:moveTo>
                <a:lnTo>
                  <a:pt x="0" y="104139"/>
                </a:lnTo>
                <a:lnTo>
                  <a:pt x="6379210" y="6483349"/>
                </a:lnTo>
                <a:lnTo>
                  <a:pt x="6483349" y="6483349"/>
                </a:lnTo>
                <a:lnTo>
                  <a:pt x="0" y="0"/>
                </a:lnTo>
                <a:close/>
              </a:path>
            </a:pathLst>
          </a:custGeom>
          <a:solidFill>
            <a:srgbClr val="B33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bk object 107"/>
          <p:cNvSpPr/>
          <p:nvPr/>
        </p:nvSpPr>
        <p:spPr>
          <a:xfrm>
            <a:off x="0" y="478790"/>
            <a:ext cx="6379210" cy="6379210"/>
          </a:xfrm>
          <a:custGeom>
            <a:avLst/>
            <a:gdLst/>
            <a:ahLst/>
            <a:cxnLst/>
            <a:rect l="l" t="t" r="r" b="b"/>
            <a:pathLst>
              <a:path w="6379210" h="6379209">
                <a:moveTo>
                  <a:pt x="0" y="0"/>
                </a:moveTo>
                <a:lnTo>
                  <a:pt x="0" y="104140"/>
                </a:lnTo>
                <a:lnTo>
                  <a:pt x="6275070" y="6379210"/>
                </a:lnTo>
                <a:lnTo>
                  <a:pt x="6379210" y="6379210"/>
                </a:lnTo>
                <a:lnTo>
                  <a:pt x="0" y="0"/>
                </a:lnTo>
                <a:close/>
              </a:path>
            </a:pathLst>
          </a:custGeom>
          <a:solidFill>
            <a:srgbClr val="B33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bk object 108"/>
          <p:cNvSpPr/>
          <p:nvPr/>
        </p:nvSpPr>
        <p:spPr>
          <a:xfrm>
            <a:off x="0" y="582930"/>
            <a:ext cx="6275070" cy="6275070"/>
          </a:xfrm>
          <a:custGeom>
            <a:avLst/>
            <a:gdLst/>
            <a:ahLst/>
            <a:cxnLst/>
            <a:rect l="l" t="t" r="r" b="b"/>
            <a:pathLst>
              <a:path w="6275070" h="6275070">
                <a:moveTo>
                  <a:pt x="0" y="0"/>
                </a:moveTo>
                <a:lnTo>
                  <a:pt x="0" y="104140"/>
                </a:lnTo>
                <a:lnTo>
                  <a:pt x="6170930" y="6275070"/>
                </a:lnTo>
                <a:lnTo>
                  <a:pt x="6275070" y="6275070"/>
                </a:lnTo>
                <a:lnTo>
                  <a:pt x="0" y="0"/>
                </a:lnTo>
                <a:close/>
              </a:path>
            </a:pathLst>
          </a:custGeom>
          <a:solidFill>
            <a:srgbClr val="B23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bk object 109"/>
          <p:cNvSpPr/>
          <p:nvPr/>
        </p:nvSpPr>
        <p:spPr>
          <a:xfrm>
            <a:off x="0" y="687069"/>
            <a:ext cx="6170930" cy="6170930"/>
          </a:xfrm>
          <a:custGeom>
            <a:avLst/>
            <a:gdLst/>
            <a:ahLst/>
            <a:cxnLst/>
            <a:rect l="l" t="t" r="r" b="b"/>
            <a:pathLst>
              <a:path w="6170930" h="6170930">
                <a:moveTo>
                  <a:pt x="0" y="0"/>
                </a:moveTo>
                <a:lnTo>
                  <a:pt x="0" y="104139"/>
                </a:lnTo>
                <a:lnTo>
                  <a:pt x="6066790" y="6170930"/>
                </a:lnTo>
                <a:lnTo>
                  <a:pt x="6170930" y="6170930"/>
                </a:lnTo>
                <a:lnTo>
                  <a:pt x="0" y="0"/>
                </a:lnTo>
                <a:close/>
              </a:path>
            </a:pathLst>
          </a:custGeom>
          <a:solidFill>
            <a:srgbClr val="B13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bk object 110"/>
          <p:cNvSpPr/>
          <p:nvPr/>
        </p:nvSpPr>
        <p:spPr>
          <a:xfrm>
            <a:off x="0" y="791209"/>
            <a:ext cx="6066790" cy="6066790"/>
          </a:xfrm>
          <a:custGeom>
            <a:avLst/>
            <a:gdLst/>
            <a:ahLst/>
            <a:cxnLst/>
            <a:rect l="l" t="t" r="r" b="b"/>
            <a:pathLst>
              <a:path w="6066790" h="6066790">
                <a:moveTo>
                  <a:pt x="0" y="0"/>
                </a:moveTo>
                <a:lnTo>
                  <a:pt x="0" y="106679"/>
                </a:lnTo>
                <a:lnTo>
                  <a:pt x="5960110" y="6066790"/>
                </a:lnTo>
                <a:lnTo>
                  <a:pt x="6066790" y="6066790"/>
                </a:lnTo>
                <a:lnTo>
                  <a:pt x="0" y="0"/>
                </a:lnTo>
                <a:close/>
              </a:path>
            </a:pathLst>
          </a:custGeom>
          <a:solidFill>
            <a:srgbClr val="B03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bk object 111"/>
          <p:cNvSpPr/>
          <p:nvPr/>
        </p:nvSpPr>
        <p:spPr>
          <a:xfrm>
            <a:off x="0" y="897889"/>
            <a:ext cx="5960110" cy="5960110"/>
          </a:xfrm>
          <a:custGeom>
            <a:avLst/>
            <a:gdLst/>
            <a:ahLst/>
            <a:cxnLst/>
            <a:rect l="l" t="t" r="r" b="b"/>
            <a:pathLst>
              <a:path w="5960110" h="5960109">
                <a:moveTo>
                  <a:pt x="0" y="0"/>
                </a:moveTo>
                <a:lnTo>
                  <a:pt x="0" y="104139"/>
                </a:lnTo>
                <a:lnTo>
                  <a:pt x="5855970" y="5960110"/>
                </a:lnTo>
                <a:lnTo>
                  <a:pt x="5960110" y="5960110"/>
                </a:lnTo>
                <a:lnTo>
                  <a:pt x="0" y="0"/>
                </a:lnTo>
                <a:close/>
              </a:path>
            </a:pathLst>
          </a:custGeom>
          <a:solidFill>
            <a:srgbClr val="AF3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bk object 112"/>
          <p:cNvSpPr/>
          <p:nvPr/>
        </p:nvSpPr>
        <p:spPr>
          <a:xfrm>
            <a:off x="0" y="1002030"/>
            <a:ext cx="5855970" cy="5855970"/>
          </a:xfrm>
          <a:custGeom>
            <a:avLst/>
            <a:gdLst/>
            <a:ahLst/>
            <a:cxnLst/>
            <a:rect l="l" t="t" r="r" b="b"/>
            <a:pathLst>
              <a:path w="5855970" h="5855970">
                <a:moveTo>
                  <a:pt x="0" y="0"/>
                </a:moveTo>
                <a:lnTo>
                  <a:pt x="0" y="104140"/>
                </a:lnTo>
                <a:lnTo>
                  <a:pt x="5751830" y="5855970"/>
                </a:lnTo>
                <a:lnTo>
                  <a:pt x="5855970" y="5855970"/>
                </a:lnTo>
                <a:lnTo>
                  <a:pt x="0" y="0"/>
                </a:lnTo>
                <a:close/>
              </a:path>
            </a:pathLst>
          </a:custGeom>
          <a:solidFill>
            <a:srgbClr val="AF3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bk object 113"/>
          <p:cNvSpPr/>
          <p:nvPr/>
        </p:nvSpPr>
        <p:spPr>
          <a:xfrm>
            <a:off x="0" y="1106169"/>
            <a:ext cx="5751830" cy="5751830"/>
          </a:xfrm>
          <a:custGeom>
            <a:avLst/>
            <a:gdLst/>
            <a:ahLst/>
            <a:cxnLst/>
            <a:rect l="l" t="t" r="r" b="b"/>
            <a:pathLst>
              <a:path w="5751830" h="5751830">
                <a:moveTo>
                  <a:pt x="0" y="0"/>
                </a:moveTo>
                <a:lnTo>
                  <a:pt x="0" y="104140"/>
                </a:lnTo>
                <a:lnTo>
                  <a:pt x="5647690" y="5751830"/>
                </a:lnTo>
                <a:lnTo>
                  <a:pt x="5751830" y="5751830"/>
                </a:lnTo>
                <a:lnTo>
                  <a:pt x="0" y="0"/>
                </a:lnTo>
                <a:close/>
              </a:path>
            </a:pathLst>
          </a:custGeom>
          <a:solidFill>
            <a:srgbClr val="AE3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bk object 114"/>
          <p:cNvSpPr/>
          <p:nvPr/>
        </p:nvSpPr>
        <p:spPr>
          <a:xfrm>
            <a:off x="0" y="1210310"/>
            <a:ext cx="5647690" cy="5647690"/>
          </a:xfrm>
          <a:custGeom>
            <a:avLst/>
            <a:gdLst/>
            <a:ahLst/>
            <a:cxnLst/>
            <a:rect l="l" t="t" r="r" b="b"/>
            <a:pathLst>
              <a:path w="5647690" h="5647690">
                <a:moveTo>
                  <a:pt x="0" y="0"/>
                </a:moveTo>
                <a:lnTo>
                  <a:pt x="0" y="104139"/>
                </a:lnTo>
                <a:lnTo>
                  <a:pt x="5543549" y="5647690"/>
                </a:lnTo>
                <a:lnTo>
                  <a:pt x="5647690" y="5647690"/>
                </a:lnTo>
                <a:lnTo>
                  <a:pt x="0" y="0"/>
                </a:lnTo>
                <a:close/>
              </a:path>
            </a:pathLst>
          </a:custGeom>
          <a:solidFill>
            <a:srgbClr val="AD3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bk object 115"/>
          <p:cNvSpPr/>
          <p:nvPr/>
        </p:nvSpPr>
        <p:spPr>
          <a:xfrm>
            <a:off x="0" y="1314450"/>
            <a:ext cx="5543550" cy="5543550"/>
          </a:xfrm>
          <a:custGeom>
            <a:avLst/>
            <a:gdLst/>
            <a:ahLst/>
            <a:cxnLst/>
            <a:rect l="l" t="t" r="r" b="b"/>
            <a:pathLst>
              <a:path w="5543550" h="5543550">
                <a:moveTo>
                  <a:pt x="0" y="0"/>
                </a:moveTo>
                <a:lnTo>
                  <a:pt x="0" y="105409"/>
                </a:lnTo>
                <a:lnTo>
                  <a:pt x="5438140" y="5543550"/>
                </a:lnTo>
                <a:lnTo>
                  <a:pt x="5543549" y="5543550"/>
                </a:lnTo>
                <a:lnTo>
                  <a:pt x="0" y="0"/>
                </a:lnTo>
                <a:close/>
              </a:path>
            </a:pathLst>
          </a:custGeom>
          <a:solidFill>
            <a:srgbClr val="AC3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bk object 116"/>
          <p:cNvSpPr/>
          <p:nvPr/>
        </p:nvSpPr>
        <p:spPr>
          <a:xfrm>
            <a:off x="0" y="1419860"/>
            <a:ext cx="5438140" cy="5438140"/>
          </a:xfrm>
          <a:custGeom>
            <a:avLst/>
            <a:gdLst/>
            <a:ahLst/>
            <a:cxnLst/>
            <a:rect l="l" t="t" r="r" b="b"/>
            <a:pathLst>
              <a:path w="5438140" h="5438140">
                <a:moveTo>
                  <a:pt x="0" y="0"/>
                </a:moveTo>
                <a:lnTo>
                  <a:pt x="0" y="105410"/>
                </a:lnTo>
                <a:lnTo>
                  <a:pt x="5332730" y="5438140"/>
                </a:lnTo>
                <a:lnTo>
                  <a:pt x="5438140" y="5438140"/>
                </a:lnTo>
                <a:lnTo>
                  <a:pt x="0" y="0"/>
                </a:lnTo>
                <a:close/>
              </a:path>
            </a:pathLst>
          </a:custGeom>
          <a:solidFill>
            <a:srgbClr val="AB3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bk object 117"/>
          <p:cNvSpPr/>
          <p:nvPr/>
        </p:nvSpPr>
        <p:spPr>
          <a:xfrm>
            <a:off x="0" y="1525269"/>
            <a:ext cx="5332730" cy="5332730"/>
          </a:xfrm>
          <a:custGeom>
            <a:avLst/>
            <a:gdLst/>
            <a:ahLst/>
            <a:cxnLst/>
            <a:rect l="l" t="t" r="r" b="b"/>
            <a:pathLst>
              <a:path w="5332730" h="5332730">
                <a:moveTo>
                  <a:pt x="0" y="0"/>
                </a:moveTo>
                <a:lnTo>
                  <a:pt x="0" y="104140"/>
                </a:lnTo>
                <a:lnTo>
                  <a:pt x="5228590" y="5332730"/>
                </a:lnTo>
                <a:lnTo>
                  <a:pt x="5332730" y="5332730"/>
                </a:lnTo>
                <a:lnTo>
                  <a:pt x="0" y="0"/>
                </a:lnTo>
                <a:close/>
              </a:path>
            </a:pathLst>
          </a:custGeom>
          <a:solidFill>
            <a:srgbClr val="AA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bk object 118"/>
          <p:cNvSpPr/>
          <p:nvPr/>
        </p:nvSpPr>
        <p:spPr>
          <a:xfrm>
            <a:off x="0" y="1629410"/>
            <a:ext cx="5228590" cy="5228590"/>
          </a:xfrm>
          <a:custGeom>
            <a:avLst/>
            <a:gdLst/>
            <a:ahLst/>
            <a:cxnLst/>
            <a:rect l="l" t="t" r="r" b="b"/>
            <a:pathLst>
              <a:path w="5228590" h="5228590">
                <a:moveTo>
                  <a:pt x="0" y="0"/>
                </a:moveTo>
                <a:lnTo>
                  <a:pt x="0" y="104139"/>
                </a:lnTo>
                <a:lnTo>
                  <a:pt x="5124450" y="5228590"/>
                </a:lnTo>
                <a:lnTo>
                  <a:pt x="5228590" y="5228590"/>
                </a:lnTo>
                <a:lnTo>
                  <a:pt x="0" y="0"/>
                </a:lnTo>
                <a:close/>
              </a:path>
            </a:pathLst>
          </a:custGeom>
          <a:solidFill>
            <a:srgbClr val="AA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bk object 119"/>
          <p:cNvSpPr/>
          <p:nvPr/>
        </p:nvSpPr>
        <p:spPr>
          <a:xfrm>
            <a:off x="0" y="1733550"/>
            <a:ext cx="5124450" cy="5124450"/>
          </a:xfrm>
          <a:custGeom>
            <a:avLst/>
            <a:gdLst/>
            <a:ahLst/>
            <a:cxnLst/>
            <a:rect l="l" t="t" r="r" b="b"/>
            <a:pathLst>
              <a:path w="5124450" h="5124450">
                <a:moveTo>
                  <a:pt x="0" y="0"/>
                </a:moveTo>
                <a:lnTo>
                  <a:pt x="0" y="104139"/>
                </a:lnTo>
                <a:lnTo>
                  <a:pt x="5020310" y="5124450"/>
                </a:lnTo>
                <a:lnTo>
                  <a:pt x="5124449" y="5124450"/>
                </a:lnTo>
                <a:lnTo>
                  <a:pt x="0" y="0"/>
                </a:lnTo>
                <a:close/>
              </a:path>
            </a:pathLst>
          </a:custGeom>
          <a:solidFill>
            <a:srgbClr val="A93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bk object 120"/>
          <p:cNvSpPr/>
          <p:nvPr/>
        </p:nvSpPr>
        <p:spPr>
          <a:xfrm>
            <a:off x="0" y="1837689"/>
            <a:ext cx="5020310" cy="5020310"/>
          </a:xfrm>
          <a:custGeom>
            <a:avLst/>
            <a:gdLst/>
            <a:ahLst/>
            <a:cxnLst/>
            <a:rect l="l" t="t" r="r" b="b"/>
            <a:pathLst>
              <a:path w="5020310" h="5020309">
                <a:moveTo>
                  <a:pt x="0" y="0"/>
                </a:moveTo>
                <a:lnTo>
                  <a:pt x="0" y="104139"/>
                </a:lnTo>
                <a:lnTo>
                  <a:pt x="4916170" y="5020309"/>
                </a:lnTo>
                <a:lnTo>
                  <a:pt x="5020309" y="5020309"/>
                </a:lnTo>
                <a:lnTo>
                  <a:pt x="0" y="0"/>
                </a:lnTo>
                <a:close/>
              </a:path>
            </a:pathLst>
          </a:custGeom>
          <a:solidFill>
            <a:srgbClr val="A83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bk object 121"/>
          <p:cNvSpPr/>
          <p:nvPr/>
        </p:nvSpPr>
        <p:spPr>
          <a:xfrm>
            <a:off x="0" y="1941829"/>
            <a:ext cx="4916170" cy="4916170"/>
          </a:xfrm>
          <a:custGeom>
            <a:avLst/>
            <a:gdLst/>
            <a:ahLst/>
            <a:cxnLst/>
            <a:rect l="l" t="t" r="r" b="b"/>
            <a:pathLst>
              <a:path w="4916170" h="4916170">
                <a:moveTo>
                  <a:pt x="0" y="0"/>
                </a:moveTo>
                <a:lnTo>
                  <a:pt x="0" y="106680"/>
                </a:lnTo>
                <a:lnTo>
                  <a:pt x="4809490" y="4916170"/>
                </a:lnTo>
                <a:lnTo>
                  <a:pt x="4916170" y="4916170"/>
                </a:lnTo>
                <a:lnTo>
                  <a:pt x="0" y="0"/>
                </a:lnTo>
                <a:close/>
              </a:path>
            </a:pathLst>
          </a:custGeom>
          <a:solidFill>
            <a:srgbClr val="A72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bk object 122"/>
          <p:cNvSpPr/>
          <p:nvPr/>
        </p:nvSpPr>
        <p:spPr>
          <a:xfrm>
            <a:off x="0" y="2048510"/>
            <a:ext cx="4809490" cy="4809490"/>
          </a:xfrm>
          <a:custGeom>
            <a:avLst/>
            <a:gdLst/>
            <a:ahLst/>
            <a:cxnLst/>
            <a:rect l="l" t="t" r="r" b="b"/>
            <a:pathLst>
              <a:path w="4809490" h="4809490">
                <a:moveTo>
                  <a:pt x="0" y="0"/>
                </a:moveTo>
                <a:lnTo>
                  <a:pt x="0" y="104139"/>
                </a:lnTo>
                <a:lnTo>
                  <a:pt x="4705350" y="4809490"/>
                </a:lnTo>
                <a:lnTo>
                  <a:pt x="4809490" y="4809490"/>
                </a:lnTo>
                <a:lnTo>
                  <a:pt x="0" y="0"/>
                </a:lnTo>
                <a:close/>
              </a:path>
            </a:pathLst>
          </a:custGeom>
          <a:solidFill>
            <a:srgbClr val="A62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bk object 123"/>
          <p:cNvSpPr/>
          <p:nvPr/>
        </p:nvSpPr>
        <p:spPr>
          <a:xfrm>
            <a:off x="0" y="2152650"/>
            <a:ext cx="4705350" cy="4705350"/>
          </a:xfrm>
          <a:custGeom>
            <a:avLst/>
            <a:gdLst/>
            <a:ahLst/>
            <a:cxnLst/>
            <a:rect l="l" t="t" r="r" b="b"/>
            <a:pathLst>
              <a:path w="4705350" h="4705350">
                <a:moveTo>
                  <a:pt x="0" y="0"/>
                </a:moveTo>
                <a:lnTo>
                  <a:pt x="0" y="104139"/>
                </a:lnTo>
                <a:lnTo>
                  <a:pt x="4601210" y="4705350"/>
                </a:lnTo>
                <a:lnTo>
                  <a:pt x="4705349" y="4705350"/>
                </a:lnTo>
                <a:lnTo>
                  <a:pt x="0" y="0"/>
                </a:lnTo>
                <a:close/>
              </a:path>
            </a:pathLst>
          </a:custGeom>
          <a:solidFill>
            <a:srgbClr val="A52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bk object 124"/>
          <p:cNvSpPr/>
          <p:nvPr/>
        </p:nvSpPr>
        <p:spPr>
          <a:xfrm>
            <a:off x="0" y="2256789"/>
            <a:ext cx="4601210" cy="4601210"/>
          </a:xfrm>
          <a:custGeom>
            <a:avLst/>
            <a:gdLst/>
            <a:ahLst/>
            <a:cxnLst/>
            <a:rect l="l" t="t" r="r" b="b"/>
            <a:pathLst>
              <a:path w="4601210" h="4601209">
                <a:moveTo>
                  <a:pt x="0" y="0"/>
                </a:moveTo>
                <a:lnTo>
                  <a:pt x="0" y="104139"/>
                </a:lnTo>
                <a:lnTo>
                  <a:pt x="4497070" y="4601210"/>
                </a:lnTo>
                <a:lnTo>
                  <a:pt x="4601210" y="4601210"/>
                </a:lnTo>
                <a:lnTo>
                  <a:pt x="0" y="0"/>
                </a:lnTo>
                <a:close/>
              </a:path>
            </a:pathLst>
          </a:custGeom>
          <a:solidFill>
            <a:srgbClr val="A52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bk object 125"/>
          <p:cNvSpPr/>
          <p:nvPr/>
        </p:nvSpPr>
        <p:spPr>
          <a:xfrm>
            <a:off x="0" y="2360929"/>
            <a:ext cx="4497070" cy="4497070"/>
          </a:xfrm>
          <a:custGeom>
            <a:avLst/>
            <a:gdLst/>
            <a:ahLst/>
            <a:cxnLst/>
            <a:rect l="l" t="t" r="r" b="b"/>
            <a:pathLst>
              <a:path w="4497070" h="4497070">
                <a:moveTo>
                  <a:pt x="0" y="0"/>
                </a:moveTo>
                <a:lnTo>
                  <a:pt x="0" y="104140"/>
                </a:lnTo>
                <a:lnTo>
                  <a:pt x="4392930" y="4497070"/>
                </a:lnTo>
                <a:lnTo>
                  <a:pt x="4497070" y="4497070"/>
                </a:lnTo>
                <a:lnTo>
                  <a:pt x="0" y="0"/>
                </a:lnTo>
                <a:close/>
              </a:path>
            </a:pathLst>
          </a:custGeom>
          <a:solidFill>
            <a:srgbClr val="A42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bk object 126"/>
          <p:cNvSpPr/>
          <p:nvPr/>
        </p:nvSpPr>
        <p:spPr>
          <a:xfrm>
            <a:off x="0" y="2465070"/>
            <a:ext cx="4392930" cy="4392930"/>
          </a:xfrm>
          <a:custGeom>
            <a:avLst/>
            <a:gdLst/>
            <a:ahLst/>
            <a:cxnLst/>
            <a:rect l="l" t="t" r="r" b="b"/>
            <a:pathLst>
              <a:path w="4392930" h="4392930">
                <a:moveTo>
                  <a:pt x="0" y="0"/>
                </a:moveTo>
                <a:lnTo>
                  <a:pt x="0" y="105409"/>
                </a:lnTo>
                <a:lnTo>
                  <a:pt x="4287520" y="4392930"/>
                </a:lnTo>
                <a:lnTo>
                  <a:pt x="4392930" y="4392930"/>
                </a:lnTo>
                <a:lnTo>
                  <a:pt x="0" y="0"/>
                </a:lnTo>
                <a:close/>
              </a:path>
            </a:pathLst>
          </a:custGeom>
          <a:solidFill>
            <a:srgbClr val="A32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bk object 127"/>
          <p:cNvSpPr/>
          <p:nvPr/>
        </p:nvSpPr>
        <p:spPr>
          <a:xfrm>
            <a:off x="0" y="2570479"/>
            <a:ext cx="4287520" cy="4287520"/>
          </a:xfrm>
          <a:custGeom>
            <a:avLst/>
            <a:gdLst/>
            <a:ahLst/>
            <a:cxnLst/>
            <a:rect l="l" t="t" r="r" b="b"/>
            <a:pathLst>
              <a:path w="4287520" h="4287520">
                <a:moveTo>
                  <a:pt x="0" y="0"/>
                </a:moveTo>
                <a:lnTo>
                  <a:pt x="0" y="105409"/>
                </a:lnTo>
                <a:lnTo>
                  <a:pt x="4182110" y="4287520"/>
                </a:lnTo>
                <a:lnTo>
                  <a:pt x="4287519" y="4287520"/>
                </a:lnTo>
                <a:lnTo>
                  <a:pt x="0" y="0"/>
                </a:lnTo>
                <a:close/>
              </a:path>
            </a:pathLst>
          </a:custGeom>
          <a:solidFill>
            <a:srgbClr val="A22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bk object 128"/>
          <p:cNvSpPr/>
          <p:nvPr/>
        </p:nvSpPr>
        <p:spPr>
          <a:xfrm>
            <a:off x="0" y="2675889"/>
            <a:ext cx="4182110" cy="4182110"/>
          </a:xfrm>
          <a:custGeom>
            <a:avLst/>
            <a:gdLst/>
            <a:ahLst/>
            <a:cxnLst/>
            <a:rect l="l" t="t" r="r" b="b"/>
            <a:pathLst>
              <a:path w="4182110" h="4182109">
                <a:moveTo>
                  <a:pt x="0" y="0"/>
                </a:moveTo>
                <a:lnTo>
                  <a:pt x="0" y="104139"/>
                </a:lnTo>
                <a:lnTo>
                  <a:pt x="4077970" y="4182109"/>
                </a:lnTo>
                <a:lnTo>
                  <a:pt x="4182109" y="4182109"/>
                </a:lnTo>
                <a:lnTo>
                  <a:pt x="0" y="0"/>
                </a:lnTo>
                <a:close/>
              </a:path>
            </a:pathLst>
          </a:custGeom>
          <a:solidFill>
            <a:srgbClr val="A12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bk object 129"/>
          <p:cNvSpPr/>
          <p:nvPr/>
        </p:nvSpPr>
        <p:spPr>
          <a:xfrm>
            <a:off x="0" y="2780029"/>
            <a:ext cx="4077970" cy="4077970"/>
          </a:xfrm>
          <a:custGeom>
            <a:avLst/>
            <a:gdLst/>
            <a:ahLst/>
            <a:cxnLst/>
            <a:rect l="l" t="t" r="r" b="b"/>
            <a:pathLst>
              <a:path w="4077970" h="4077970">
                <a:moveTo>
                  <a:pt x="0" y="0"/>
                </a:moveTo>
                <a:lnTo>
                  <a:pt x="0" y="104140"/>
                </a:lnTo>
                <a:lnTo>
                  <a:pt x="3973829" y="4077970"/>
                </a:lnTo>
                <a:lnTo>
                  <a:pt x="4077970" y="4077970"/>
                </a:lnTo>
                <a:lnTo>
                  <a:pt x="0" y="0"/>
                </a:lnTo>
                <a:close/>
              </a:path>
            </a:pathLst>
          </a:custGeom>
          <a:solidFill>
            <a:srgbClr val="A02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bk object 130"/>
          <p:cNvSpPr/>
          <p:nvPr/>
        </p:nvSpPr>
        <p:spPr>
          <a:xfrm>
            <a:off x="0" y="2884170"/>
            <a:ext cx="3973829" cy="3973829"/>
          </a:xfrm>
          <a:custGeom>
            <a:avLst/>
            <a:gdLst/>
            <a:ahLst/>
            <a:cxnLst/>
            <a:rect l="l" t="t" r="r" b="b"/>
            <a:pathLst>
              <a:path w="3973829" h="3973829">
                <a:moveTo>
                  <a:pt x="0" y="0"/>
                </a:moveTo>
                <a:lnTo>
                  <a:pt x="0" y="104140"/>
                </a:lnTo>
                <a:lnTo>
                  <a:pt x="3869689" y="3973829"/>
                </a:lnTo>
                <a:lnTo>
                  <a:pt x="3973829" y="3973829"/>
                </a:lnTo>
                <a:lnTo>
                  <a:pt x="0" y="0"/>
                </a:lnTo>
                <a:close/>
              </a:path>
            </a:pathLst>
          </a:custGeom>
          <a:solidFill>
            <a:srgbClr val="A02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bk object 131"/>
          <p:cNvSpPr/>
          <p:nvPr/>
        </p:nvSpPr>
        <p:spPr>
          <a:xfrm>
            <a:off x="0" y="2988310"/>
            <a:ext cx="3869690" cy="3869690"/>
          </a:xfrm>
          <a:custGeom>
            <a:avLst/>
            <a:gdLst/>
            <a:ahLst/>
            <a:cxnLst/>
            <a:rect l="l" t="t" r="r" b="b"/>
            <a:pathLst>
              <a:path w="3869690" h="3869690">
                <a:moveTo>
                  <a:pt x="0" y="0"/>
                </a:moveTo>
                <a:lnTo>
                  <a:pt x="0" y="105410"/>
                </a:lnTo>
                <a:lnTo>
                  <a:pt x="3764280" y="3869690"/>
                </a:lnTo>
                <a:lnTo>
                  <a:pt x="3869690" y="3869690"/>
                </a:lnTo>
                <a:lnTo>
                  <a:pt x="0" y="0"/>
                </a:lnTo>
                <a:close/>
              </a:path>
            </a:pathLst>
          </a:custGeom>
          <a:solidFill>
            <a:srgbClr val="9F2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bk object 132"/>
          <p:cNvSpPr/>
          <p:nvPr/>
        </p:nvSpPr>
        <p:spPr>
          <a:xfrm>
            <a:off x="0" y="3093720"/>
            <a:ext cx="3764279" cy="3764279"/>
          </a:xfrm>
          <a:custGeom>
            <a:avLst/>
            <a:gdLst/>
            <a:ahLst/>
            <a:cxnLst/>
            <a:rect l="l" t="t" r="r" b="b"/>
            <a:pathLst>
              <a:path w="3764279" h="3764279">
                <a:moveTo>
                  <a:pt x="0" y="0"/>
                </a:moveTo>
                <a:lnTo>
                  <a:pt x="0" y="105410"/>
                </a:lnTo>
                <a:lnTo>
                  <a:pt x="3658870" y="3764279"/>
                </a:lnTo>
                <a:lnTo>
                  <a:pt x="3764280" y="3764279"/>
                </a:lnTo>
                <a:lnTo>
                  <a:pt x="0" y="0"/>
                </a:lnTo>
                <a:close/>
              </a:path>
            </a:pathLst>
          </a:custGeom>
          <a:solidFill>
            <a:srgbClr val="9E2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bk object 133"/>
          <p:cNvSpPr/>
          <p:nvPr/>
        </p:nvSpPr>
        <p:spPr>
          <a:xfrm>
            <a:off x="0" y="3199129"/>
            <a:ext cx="3658870" cy="3658870"/>
          </a:xfrm>
          <a:custGeom>
            <a:avLst/>
            <a:gdLst/>
            <a:ahLst/>
            <a:cxnLst/>
            <a:rect l="l" t="t" r="r" b="b"/>
            <a:pathLst>
              <a:path w="3658870" h="3658870">
                <a:moveTo>
                  <a:pt x="0" y="0"/>
                </a:moveTo>
                <a:lnTo>
                  <a:pt x="0" y="104140"/>
                </a:lnTo>
                <a:lnTo>
                  <a:pt x="3554729" y="3658870"/>
                </a:lnTo>
                <a:lnTo>
                  <a:pt x="3658870" y="3658870"/>
                </a:lnTo>
                <a:lnTo>
                  <a:pt x="0" y="0"/>
                </a:lnTo>
                <a:close/>
              </a:path>
            </a:pathLst>
          </a:custGeom>
          <a:solidFill>
            <a:srgbClr val="9D2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bk object 134"/>
          <p:cNvSpPr/>
          <p:nvPr/>
        </p:nvSpPr>
        <p:spPr>
          <a:xfrm>
            <a:off x="0" y="3303270"/>
            <a:ext cx="3554729" cy="3554729"/>
          </a:xfrm>
          <a:custGeom>
            <a:avLst/>
            <a:gdLst/>
            <a:ahLst/>
            <a:cxnLst/>
            <a:rect l="l" t="t" r="r" b="b"/>
            <a:pathLst>
              <a:path w="3554729" h="3554729">
                <a:moveTo>
                  <a:pt x="0" y="0"/>
                </a:moveTo>
                <a:lnTo>
                  <a:pt x="0" y="104139"/>
                </a:lnTo>
                <a:lnTo>
                  <a:pt x="3450590" y="3554729"/>
                </a:lnTo>
                <a:lnTo>
                  <a:pt x="3554730" y="3554729"/>
                </a:lnTo>
                <a:lnTo>
                  <a:pt x="0" y="0"/>
                </a:lnTo>
                <a:close/>
              </a:path>
            </a:pathLst>
          </a:custGeom>
          <a:solidFill>
            <a:srgbClr val="9C2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bk object 135"/>
          <p:cNvSpPr/>
          <p:nvPr/>
        </p:nvSpPr>
        <p:spPr>
          <a:xfrm>
            <a:off x="0" y="3407409"/>
            <a:ext cx="3450590" cy="3450590"/>
          </a:xfrm>
          <a:custGeom>
            <a:avLst/>
            <a:gdLst/>
            <a:ahLst/>
            <a:cxnLst/>
            <a:rect l="l" t="t" r="r" b="b"/>
            <a:pathLst>
              <a:path w="3450590" h="3450590">
                <a:moveTo>
                  <a:pt x="0" y="0"/>
                </a:moveTo>
                <a:lnTo>
                  <a:pt x="0" y="104139"/>
                </a:lnTo>
                <a:lnTo>
                  <a:pt x="3346450" y="3450589"/>
                </a:lnTo>
                <a:lnTo>
                  <a:pt x="3450589" y="3450589"/>
                </a:lnTo>
                <a:lnTo>
                  <a:pt x="0" y="0"/>
                </a:lnTo>
                <a:close/>
              </a:path>
            </a:pathLst>
          </a:custGeom>
          <a:solidFill>
            <a:srgbClr val="9C2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bk object 136"/>
          <p:cNvSpPr/>
          <p:nvPr/>
        </p:nvSpPr>
        <p:spPr>
          <a:xfrm>
            <a:off x="0" y="3511550"/>
            <a:ext cx="3346450" cy="3346450"/>
          </a:xfrm>
          <a:custGeom>
            <a:avLst/>
            <a:gdLst/>
            <a:ahLst/>
            <a:cxnLst/>
            <a:rect l="l" t="t" r="r" b="b"/>
            <a:pathLst>
              <a:path w="3346450" h="3346450">
                <a:moveTo>
                  <a:pt x="0" y="0"/>
                </a:moveTo>
                <a:lnTo>
                  <a:pt x="0" y="104140"/>
                </a:lnTo>
                <a:lnTo>
                  <a:pt x="3242310" y="3346450"/>
                </a:lnTo>
                <a:lnTo>
                  <a:pt x="3346450" y="3346450"/>
                </a:lnTo>
                <a:lnTo>
                  <a:pt x="0" y="0"/>
                </a:lnTo>
                <a:close/>
              </a:path>
            </a:pathLst>
          </a:custGeom>
          <a:solidFill>
            <a:srgbClr val="9B2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bk object 137"/>
          <p:cNvSpPr/>
          <p:nvPr/>
        </p:nvSpPr>
        <p:spPr>
          <a:xfrm>
            <a:off x="0" y="3615690"/>
            <a:ext cx="3242310" cy="3242310"/>
          </a:xfrm>
          <a:custGeom>
            <a:avLst/>
            <a:gdLst/>
            <a:ahLst/>
            <a:cxnLst/>
            <a:rect l="l" t="t" r="r" b="b"/>
            <a:pathLst>
              <a:path w="3242310" h="3242309">
                <a:moveTo>
                  <a:pt x="0" y="0"/>
                </a:moveTo>
                <a:lnTo>
                  <a:pt x="0" y="105409"/>
                </a:lnTo>
                <a:lnTo>
                  <a:pt x="3136900" y="3242310"/>
                </a:lnTo>
                <a:lnTo>
                  <a:pt x="3242310" y="3242310"/>
                </a:lnTo>
                <a:lnTo>
                  <a:pt x="0" y="0"/>
                </a:lnTo>
                <a:close/>
              </a:path>
            </a:pathLst>
          </a:custGeom>
          <a:solidFill>
            <a:srgbClr val="9A1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bk object 138"/>
          <p:cNvSpPr/>
          <p:nvPr/>
        </p:nvSpPr>
        <p:spPr>
          <a:xfrm>
            <a:off x="0" y="3721100"/>
            <a:ext cx="3136900" cy="3136900"/>
          </a:xfrm>
          <a:custGeom>
            <a:avLst/>
            <a:gdLst/>
            <a:ahLst/>
            <a:cxnLst/>
            <a:rect l="l" t="t" r="r" b="b"/>
            <a:pathLst>
              <a:path w="3136900" h="3136900">
                <a:moveTo>
                  <a:pt x="0" y="0"/>
                </a:moveTo>
                <a:lnTo>
                  <a:pt x="0" y="105409"/>
                </a:lnTo>
                <a:lnTo>
                  <a:pt x="3031490" y="3136900"/>
                </a:lnTo>
                <a:lnTo>
                  <a:pt x="3136900" y="3136900"/>
                </a:lnTo>
                <a:lnTo>
                  <a:pt x="0" y="0"/>
                </a:lnTo>
                <a:close/>
              </a:path>
            </a:pathLst>
          </a:custGeom>
          <a:solidFill>
            <a:srgbClr val="991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bk object 139"/>
          <p:cNvSpPr/>
          <p:nvPr/>
        </p:nvSpPr>
        <p:spPr>
          <a:xfrm>
            <a:off x="0" y="3826509"/>
            <a:ext cx="3031490" cy="3031490"/>
          </a:xfrm>
          <a:custGeom>
            <a:avLst/>
            <a:gdLst/>
            <a:ahLst/>
            <a:cxnLst/>
            <a:rect l="l" t="t" r="r" b="b"/>
            <a:pathLst>
              <a:path w="3031490" h="3031490">
                <a:moveTo>
                  <a:pt x="0" y="0"/>
                </a:moveTo>
                <a:lnTo>
                  <a:pt x="0" y="104139"/>
                </a:lnTo>
                <a:lnTo>
                  <a:pt x="2927350" y="3031490"/>
                </a:lnTo>
                <a:lnTo>
                  <a:pt x="3031490" y="3031490"/>
                </a:lnTo>
                <a:lnTo>
                  <a:pt x="0" y="0"/>
                </a:lnTo>
                <a:close/>
              </a:path>
            </a:pathLst>
          </a:custGeom>
          <a:solidFill>
            <a:srgbClr val="981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bk object 140"/>
          <p:cNvSpPr/>
          <p:nvPr/>
        </p:nvSpPr>
        <p:spPr>
          <a:xfrm>
            <a:off x="0" y="3930650"/>
            <a:ext cx="2927350" cy="2927350"/>
          </a:xfrm>
          <a:custGeom>
            <a:avLst/>
            <a:gdLst/>
            <a:ahLst/>
            <a:cxnLst/>
            <a:rect l="l" t="t" r="r" b="b"/>
            <a:pathLst>
              <a:path w="2927350" h="2927350">
                <a:moveTo>
                  <a:pt x="0" y="0"/>
                </a:moveTo>
                <a:lnTo>
                  <a:pt x="0" y="104139"/>
                </a:lnTo>
                <a:lnTo>
                  <a:pt x="2823210" y="2927350"/>
                </a:lnTo>
                <a:lnTo>
                  <a:pt x="2927350" y="2927350"/>
                </a:lnTo>
                <a:lnTo>
                  <a:pt x="0" y="0"/>
                </a:lnTo>
                <a:close/>
              </a:path>
            </a:pathLst>
          </a:custGeom>
          <a:solidFill>
            <a:srgbClr val="971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bk object 141"/>
          <p:cNvSpPr/>
          <p:nvPr/>
        </p:nvSpPr>
        <p:spPr>
          <a:xfrm>
            <a:off x="0" y="4034790"/>
            <a:ext cx="2823210" cy="2823210"/>
          </a:xfrm>
          <a:custGeom>
            <a:avLst/>
            <a:gdLst/>
            <a:ahLst/>
            <a:cxnLst/>
            <a:rect l="l" t="t" r="r" b="b"/>
            <a:pathLst>
              <a:path w="2823210" h="2823209">
                <a:moveTo>
                  <a:pt x="0" y="0"/>
                </a:moveTo>
                <a:lnTo>
                  <a:pt x="0" y="104139"/>
                </a:lnTo>
                <a:lnTo>
                  <a:pt x="2719070" y="2823210"/>
                </a:lnTo>
                <a:lnTo>
                  <a:pt x="2823210" y="2823210"/>
                </a:lnTo>
                <a:lnTo>
                  <a:pt x="0" y="0"/>
                </a:lnTo>
                <a:close/>
              </a:path>
            </a:pathLst>
          </a:custGeom>
          <a:solidFill>
            <a:srgbClr val="971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bk object 142"/>
          <p:cNvSpPr/>
          <p:nvPr/>
        </p:nvSpPr>
        <p:spPr>
          <a:xfrm>
            <a:off x="0" y="4138929"/>
            <a:ext cx="2719070" cy="2719070"/>
          </a:xfrm>
          <a:custGeom>
            <a:avLst/>
            <a:gdLst/>
            <a:ahLst/>
            <a:cxnLst/>
            <a:rect l="l" t="t" r="r" b="b"/>
            <a:pathLst>
              <a:path w="2719070" h="2719070">
                <a:moveTo>
                  <a:pt x="0" y="0"/>
                </a:moveTo>
                <a:lnTo>
                  <a:pt x="0" y="105410"/>
                </a:lnTo>
                <a:lnTo>
                  <a:pt x="2613660" y="2719070"/>
                </a:lnTo>
                <a:lnTo>
                  <a:pt x="2719070" y="2719070"/>
                </a:lnTo>
                <a:lnTo>
                  <a:pt x="0" y="0"/>
                </a:lnTo>
                <a:close/>
              </a:path>
            </a:pathLst>
          </a:custGeom>
          <a:solidFill>
            <a:srgbClr val="96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bk object 143"/>
          <p:cNvSpPr/>
          <p:nvPr/>
        </p:nvSpPr>
        <p:spPr>
          <a:xfrm>
            <a:off x="0" y="4244340"/>
            <a:ext cx="2613660" cy="2613660"/>
          </a:xfrm>
          <a:custGeom>
            <a:avLst/>
            <a:gdLst/>
            <a:ahLst/>
            <a:cxnLst/>
            <a:rect l="l" t="t" r="r" b="b"/>
            <a:pathLst>
              <a:path w="2613660" h="2613659">
                <a:moveTo>
                  <a:pt x="0" y="0"/>
                </a:moveTo>
                <a:lnTo>
                  <a:pt x="0" y="105410"/>
                </a:lnTo>
                <a:lnTo>
                  <a:pt x="2508250" y="2613660"/>
                </a:lnTo>
                <a:lnTo>
                  <a:pt x="2613660" y="2613660"/>
                </a:lnTo>
                <a:lnTo>
                  <a:pt x="0" y="0"/>
                </a:lnTo>
                <a:close/>
              </a:path>
            </a:pathLst>
          </a:custGeom>
          <a:solidFill>
            <a:srgbClr val="951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bk object 144"/>
          <p:cNvSpPr/>
          <p:nvPr/>
        </p:nvSpPr>
        <p:spPr>
          <a:xfrm>
            <a:off x="0" y="4349750"/>
            <a:ext cx="2508250" cy="2508250"/>
          </a:xfrm>
          <a:custGeom>
            <a:avLst/>
            <a:gdLst/>
            <a:ahLst/>
            <a:cxnLst/>
            <a:rect l="l" t="t" r="r" b="b"/>
            <a:pathLst>
              <a:path w="2508250" h="2508250">
                <a:moveTo>
                  <a:pt x="0" y="0"/>
                </a:moveTo>
                <a:lnTo>
                  <a:pt x="0" y="104140"/>
                </a:lnTo>
                <a:lnTo>
                  <a:pt x="2404110" y="2508250"/>
                </a:lnTo>
                <a:lnTo>
                  <a:pt x="2508250" y="2508250"/>
                </a:lnTo>
                <a:lnTo>
                  <a:pt x="0" y="0"/>
                </a:lnTo>
                <a:close/>
              </a:path>
            </a:pathLst>
          </a:custGeom>
          <a:solidFill>
            <a:srgbClr val="941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bk object 145"/>
          <p:cNvSpPr/>
          <p:nvPr/>
        </p:nvSpPr>
        <p:spPr>
          <a:xfrm>
            <a:off x="0" y="4453890"/>
            <a:ext cx="2404110" cy="2404110"/>
          </a:xfrm>
          <a:custGeom>
            <a:avLst/>
            <a:gdLst/>
            <a:ahLst/>
            <a:cxnLst/>
            <a:rect l="l" t="t" r="r" b="b"/>
            <a:pathLst>
              <a:path w="2404110" h="2404109">
                <a:moveTo>
                  <a:pt x="0" y="0"/>
                </a:moveTo>
                <a:lnTo>
                  <a:pt x="0" y="104139"/>
                </a:lnTo>
                <a:lnTo>
                  <a:pt x="2299970" y="2404110"/>
                </a:lnTo>
                <a:lnTo>
                  <a:pt x="2404110" y="2404110"/>
                </a:lnTo>
                <a:lnTo>
                  <a:pt x="0" y="0"/>
                </a:lnTo>
                <a:close/>
              </a:path>
            </a:pathLst>
          </a:custGeom>
          <a:solidFill>
            <a:srgbClr val="93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bk object 146"/>
          <p:cNvSpPr/>
          <p:nvPr/>
        </p:nvSpPr>
        <p:spPr>
          <a:xfrm>
            <a:off x="0" y="4558029"/>
            <a:ext cx="2299970" cy="2299970"/>
          </a:xfrm>
          <a:custGeom>
            <a:avLst/>
            <a:gdLst/>
            <a:ahLst/>
            <a:cxnLst/>
            <a:rect l="l" t="t" r="r" b="b"/>
            <a:pathLst>
              <a:path w="2299970" h="2299970">
                <a:moveTo>
                  <a:pt x="0" y="0"/>
                </a:moveTo>
                <a:lnTo>
                  <a:pt x="0" y="104140"/>
                </a:lnTo>
                <a:lnTo>
                  <a:pt x="2195830" y="2299970"/>
                </a:lnTo>
                <a:lnTo>
                  <a:pt x="2299970" y="2299970"/>
                </a:lnTo>
                <a:lnTo>
                  <a:pt x="0" y="0"/>
                </a:lnTo>
                <a:close/>
              </a:path>
            </a:pathLst>
          </a:custGeom>
          <a:solidFill>
            <a:srgbClr val="921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bk object 147"/>
          <p:cNvSpPr/>
          <p:nvPr/>
        </p:nvSpPr>
        <p:spPr>
          <a:xfrm>
            <a:off x="0" y="4662170"/>
            <a:ext cx="2195830" cy="2195830"/>
          </a:xfrm>
          <a:custGeom>
            <a:avLst/>
            <a:gdLst/>
            <a:ahLst/>
            <a:cxnLst/>
            <a:rect l="l" t="t" r="r" b="b"/>
            <a:pathLst>
              <a:path w="2195830" h="2195829">
                <a:moveTo>
                  <a:pt x="0" y="0"/>
                </a:moveTo>
                <a:lnTo>
                  <a:pt x="0" y="104139"/>
                </a:lnTo>
                <a:lnTo>
                  <a:pt x="2091689" y="2195829"/>
                </a:lnTo>
                <a:lnTo>
                  <a:pt x="2195830" y="2195829"/>
                </a:lnTo>
                <a:lnTo>
                  <a:pt x="0" y="0"/>
                </a:lnTo>
                <a:close/>
              </a:path>
            </a:pathLst>
          </a:custGeom>
          <a:solidFill>
            <a:srgbClr val="921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bk object 148"/>
          <p:cNvSpPr/>
          <p:nvPr/>
        </p:nvSpPr>
        <p:spPr>
          <a:xfrm>
            <a:off x="0" y="4766309"/>
            <a:ext cx="2091689" cy="2091689"/>
          </a:xfrm>
          <a:custGeom>
            <a:avLst/>
            <a:gdLst/>
            <a:ahLst/>
            <a:cxnLst/>
            <a:rect l="l" t="t" r="r" b="b"/>
            <a:pathLst>
              <a:path w="2091689" h="2091690">
                <a:moveTo>
                  <a:pt x="0" y="0"/>
                </a:moveTo>
                <a:lnTo>
                  <a:pt x="0" y="106679"/>
                </a:lnTo>
                <a:lnTo>
                  <a:pt x="1985009" y="2091689"/>
                </a:lnTo>
                <a:lnTo>
                  <a:pt x="2091690" y="2091689"/>
                </a:lnTo>
                <a:lnTo>
                  <a:pt x="0" y="0"/>
                </a:lnTo>
                <a:close/>
              </a:path>
            </a:pathLst>
          </a:custGeom>
          <a:solidFill>
            <a:srgbClr val="911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bk object 149"/>
          <p:cNvSpPr/>
          <p:nvPr/>
        </p:nvSpPr>
        <p:spPr>
          <a:xfrm>
            <a:off x="0" y="4872990"/>
            <a:ext cx="1985010" cy="1985010"/>
          </a:xfrm>
          <a:custGeom>
            <a:avLst/>
            <a:gdLst/>
            <a:ahLst/>
            <a:cxnLst/>
            <a:rect l="l" t="t" r="r" b="b"/>
            <a:pathLst>
              <a:path w="1985010" h="1985009">
                <a:moveTo>
                  <a:pt x="0" y="0"/>
                </a:moveTo>
                <a:lnTo>
                  <a:pt x="0" y="104140"/>
                </a:lnTo>
                <a:lnTo>
                  <a:pt x="1880870" y="1985010"/>
                </a:lnTo>
                <a:lnTo>
                  <a:pt x="1985010" y="1985010"/>
                </a:lnTo>
                <a:lnTo>
                  <a:pt x="0" y="0"/>
                </a:lnTo>
                <a:close/>
              </a:path>
            </a:pathLst>
          </a:custGeom>
          <a:solidFill>
            <a:srgbClr val="901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bk object 150"/>
          <p:cNvSpPr/>
          <p:nvPr/>
        </p:nvSpPr>
        <p:spPr>
          <a:xfrm>
            <a:off x="0" y="4977129"/>
            <a:ext cx="1880870" cy="1880870"/>
          </a:xfrm>
          <a:custGeom>
            <a:avLst/>
            <a:gdLst/>
            <a:ahLst/>
            <a:cxnLst/>
            <a:rect l="l" t="t" r="r" b="b"/>
            <a:pathLst>
              <a:path w="1880870" h="1880870">
                <a:moveTo>
                  <a:pt x="0" y="0"/>
                </a:moveTo>
                <a:lnTo>
                  <a:pt x="0" y="104140"/>
                </a:lnTo>
                <a:lnTo>
                  <a:pt x="1776729" y="1880870"/>
                </a:lnTo>
                <a:lnTo>
                  <a:pt x="1880870" y="1880870"/>
                </a:lnTo>
                <a:lnTo>
                  <a:pt x="0" y="0"/>
                </a:lnTo>
                <a:close/>
              </a:path>
            </a:pathLst>
          </a:custGeom>
          <a:solidFill>
            <a:srgbClr val="8F1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bk object 151"/>
          <p:cNvSpPr/>
          <p:nvPr/>
        </p:nvSpPr>
        <p:spPr>
          <a:xfrm>
            <a:off x="0" y="5081270"/>
            <a:ext cx="1776730" cy="1776730"/>
          </a:xfrm>
          <a:custGeom>
            <a:avLst/>
            <a:gdLst/>
            <a:ahLst/>
            <a:cxnLst/>
            <a:rect l="l" t="t" r="r" b="b"/>
            <a:pathLst>
              <a:path w="1776730" h="1776729">
                <a:moveTo>
                  <a:pt x="0" y="0"/>
                </a:moveTo>
                <a:lnTo>
                  <a:pt x="0" y="104139"/>
                </a:lnTo>
                <a:lnTo>
                  <a:pt x="1672590" y="1776730"/>
                </a:lnTo>
                <a:lnTo>
                  <a:pt x="1776730" y="1776730"/>
                </a:lnTo>
                <a:lnTo>
                  <a:pt x="0" y="0"/>
                </a:lnTo>
                <a:close/>
              </a:path>
            </a:pathLst>
          </a:custGeom>
          <a:solidFill>
            <a:srgbClr val="8E1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bk object 152"/>
          <p:cNvSpPr/>
          <p:nvPr/>
        </p:nvSpPr>
        <p:spPr>
          <a:xfrm>
            <a:off x="0" y="5185409"/>
            <a:ext cx="1672589" cy="1672589"/>
          </a:xfrm>
          <a:custGeom>
            <a:avLst/>
            <a:gdLst/>
            <a:ahLst/>
            <a:cxnLst/>
            <a:rect l="l" t="t" r="r" b="b"/>
            <a:pathLst>
              <a:path w="1672589" h="1672590">
                <a:moveTo>
                  <a:pt x="0" y="0"/>
                </a:moveTo>
                <a:lnTo>
                  <a:pt x="0" y="104139"/>
                </a:lnTo>
                <a:lnTo>
                  <a:pt x="1568450" y="1672589"/>
                </a:lnTo>
                <a:lnTo>
                  <a:pt x="1672590" y="1672589"/>
                </a:lnTo>
                <a:lnTo>
                  <a:pt x="0" y="0"/>
                </a:lnTo>
                <a:close/>
              </a:path>
            </a:pathLst>
          </a:custGeom>
          <a:solidFill>
            <a:srgbClr val="8E1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bk object 153"/>
          <p:cNvSpPr/>
          <p:nvPr/>
        </p:nvSpPr>
        <p:spPr>
          <a:xfrm>
            <a:off x="0" y="5289550"/>
            <a:ext cx="1568450" cy="1568450"/>
          </a:xfrm>
          <a:custGeom>
            <a:avLst/>
            <a:gdLst/>
            <a:ahLst/>
            <a:cxnLst/>
            <a:rect l="l" t="t" r="r" b="b"/>
            <a:pathLst>
              <a:path w="1568450" h="1568450">
                <a:moveTo>
                  <a:pt x="0" y="0"/>
                </a:moveTo>
                <a:lnTo>
                  <a:pt x="0" y="105410"/>
                </a:lnTo>
                <a:lnTo>
                  <a:pt x="1463039" y="1568450"/>
                </a:lnTo>
                <a:lnTo>
                  <a:pt x="1568450" y="1568450"/>
                </a:lnTo>
                <a:lnTo>
                  <a:pt x="0" y="0"/>
                </a:lnTo>
                <a:close/>
              </a:path>
            </a:pathLst>
          </a:custGeom>
          <a:solidFill>
            <a:srgbClr val="8D0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bk object 154"/>
          <p:cNvSpPr/>
          <p:nvPr/>
        </p:nvSpPr>
        <p:spPr>
          <a:xfrm>
            <a:off x="0" y="5394959"/>
            <a:ext cx="1463040" cy="1463040"/>
          </a:xfrm>
          <a:custGeom>
            <a:avLst/>
            <a:gdLst/>
            <a:ahLst/>
            <a:cxnLst/>
            <a:rect l="l" t="t" r="r" b="b"/>
            <a:pathLst>
              <a:path w="1463040" h="1463040">
                <a:moveTo>
                  <a:pt x="0" y="0"/>
                </a:moveTo>
                <a:lnTo>
                  <a:pt x="0" y="105409"/>
                </a:lnTo>
                <a:lnTo>
                  <a:pt x="1357630" y="1463039"/>
                </a:lnTo>
                <a:lnTo>
                  <a:pt x="1463040" y="1463039"/>
                </a:lnTo>
                <a:lnTo>
                  <a:pt x="0" y="0"/>
                </a:lnTo>
                <a:close/>
              </a:path>
            </a:pathLst>
          </a:custGeom>
          <a:solidFill>
            <a:srgbClr val="8C0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bk object 155"/>
          <p:cNvSpPr/>
          <p:nvPr/>
        </p:nvSpPr>
        <p:spPr>
          <a:xfrm>
            <a:off x="0" y="5500370"/>
            <a:ext cx="1357630" cy="1357630"/>
          </a:xfrm>
          <a:custGeom>
            <a:avLst/>
            <a:gdLst/>
            <a:ahLst/>
            <a:cxnLst/>
            <a:rect l="l" t="t" r="r" b="b"/>
            <a:pathLst>
              <a:path w="1357630" h="1357629">
                <a:moveTo>
                  <a:pt x="0" y="0"/>
                </a:moveTo>
                <a:lnTo>
                  <a:pt x="0" y="104139"/>
                </a:lnTo>
                <a:lnTo>
                  <a:pt x="1253490" y="1357629"/>
                </a:lnTo>
                <a:lnTo>
                  <a:pt x="1357630" y="1357629"/>
                </a:lnTo>
                <a:lnTo>
                  <a:pt x="0" y="0"/>
                </a:lnTo>
                <a:close/>
              </a:path>
            </a:pathLst>
          </a:custGeom>
          <a:solidFill>
            <a:srgbClr val="8B0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bk object 156"/>
          <p:cNvSpPr/>
          <p:nvPr/>
        </p:nvSpPr>
        <p:spPr>
          <a:xfrm>
            <a:off x="0" y="5604509"/>
            <a:ext cx="1253490" cy="1253490"/>
          </a:xfrm>
          <a:custGeom>
            <a:avLst/>
            <a:gdLst/>
            <a:ahLst/>
            <a:cxnLst/>
            <a:rect l="l" t="t" r="r" b="b"/>
            <a:pathLst>
              <a:path w="1253490" h="1253490">
                <a:moveTo>
                  <a:pt x="0" y="0"/>
                </a:moveTo>
                <a:lnTo>
                  <a:pt x="0" y="104139"/>
                </a:lnTo>
                <a:lnTo>
                  <a:pt x="1149350" y="1253489"/>
                </a:lnTo>
                <a:lnTo>
                  <a:pt x="1253489" y="1253489"/>
                </a:lnTo>
                <a:lnTo>
                  <a:pt x="0" y="0"/>
                </a:lnTo>
                <a:close/>
              </a:path>
            </a:pathLst>
          </a:custGeom>
          <a:solidFill>
            <a:srgbClr val="8A0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bk object 157"/>
          <p:cNvSpPr/>
          <p:nvPr/>
        </p:nvSpPr>
        <p:spPr>
          <a:xfrm>
            <a:off x="0" y="5708650"/>
            <a:ext cx="1149350" cy="1149350"/>
          </a:xfrm>
          <a:custGeom>
            <a:avLst/>
            <a:gdLst/>
            <a:ahLst/>
            <a:cxnLst/>
            <a:rect l="l" t="t" r="r" b="b"/>
            <a:pathLst>
              <a:path w="1149350" h="1149350">
                <a:moveTo>
                  <a:pt x="0" y="0"/>
                </a:moveTo>
                <a:lnTo>
                  <a:pt x="0" y="104140"/>
                </a:lnTo>
                <a:lnTo>
                  <a:pt x="1045210" y="1149350"/>
                </a:lnTo>
                <a:lnTo>
                  <a:pt x="1149350" y="1149350"/>
                </a:lnTo>
                <a:lnTo>
                  <a:pt x="0" y="0"/>
                </a:lnTo>
                <a:close/>
              </a:path>
            </a:pathLst>
          </a:custGeom>
          <a:solidFill>
            <a:srgbClr val="890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bk object 158"/>
          <p:cNvSpPr/>
          <p:nvPr/>
        </p:nvSpPr>
        <p:spPr>
          <a:xfrm>
            <a:off x="0" y="5812790"/>
            <a:ext cx="1045210" cy="1045210"/>
          </a:xfrm>
          <a:custGeom>
            <a:avLst/>
            <a:gdLst/>
            <a:ahLst/>
            <a:cxnLst/>
            <a:rect l="l" t="t" r="r" b="b"/>
            <a:pathLst>
              <a:path w="1045210" h="1045209">
                <a:moveTo>
                  <a:pt x="0" y="0"/>
                </a:moveTo>
                <a:lnTo>
                  <a:pt x="0" y="105410"/>
                </a:lnTo>
                <a:lnTo>
                  <a:pt x="939800" y="1045210"/>
                </a:lnTo>
                <a:lnTo>
                  <a:pt x="1045210" y="1045210"/>
                </a:lnTo>
                <a:lnTo>
                  <a:pt x="0" y="0"/>
                </a:lnTo>
                <a:close/>
              </a:path>
            </a:pathLst>
          </a:custGeom>
          <a:solidFill>
            <a:srgbClr val="890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bk object 159"/>
          <p:cNvSpPr/>
          <p:nvPr/>
        </p:nvSpPr>
        <p:spPr>
          <a:xfrm>
            <a:off x="0" y="5918200"/>
            <a:ext cx="939800" cy="939800"/>
          </a:xfrm>
          <a:custGeom>
            <a:avLst/>
            <a:gdLst/>
            <a:ahLst/>
            <a:cxnLst/>
            <a:rect l="l" t="t" r="r" b="b"/>
            <a:pathLst>
              <a:path w="939800" h="939800">
                <a:moveTo>
                  <a:pt x="0" y="0"/>
                </a:moveTo>
                <a:lnTo>
                  <a:pt x="0" y="105410"/>
                </a:lnTo>
                <a:lnTo>
                  <a:pt x="834389" y="939800"/>
                </a:lnTo>
                <a:lnTo>
                  <a:pt x="939800" y="939800"/>
                </a:lnTo>
                <a:lnTo>
                  <a:pt x="0" y="0"/>
                </a:lnTo>
                <a:close/>
              </a:path>
            </a:pathLst>
          </a:custGeom>
          <a:solidFill>
            <a:srgbClr val="880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bk object 160"/>
          <p:cNvSpPr/>
          <p:nvPr/>
        </p:nvSpPr>
        <p:spPr>
          <a:xfrm>
            <a:off x="0" y="6023609"/>
            <a:ext cx="834390" cy="834390"/>
          </a:xfrm>
          <a:custGeom>
            <a:avLst/>
            <a:gdLst/>
            <a:ahLst/>
            <a:cxnLst/>
            <a:rect l="l" t="t" r="r" b="b"/>
            <a:pathLst>
              <a:path w="834390" h="834390">
                <a:moveTo>
                  <a:pt x="0" y="0"/>
                </a:moveTo>
                <a:lnTo>
                  <a:pt x="0" y="104139"/>
                </a:lnTo>
                <a:lnTo>
                  <a:pt x="730250" y="834389"/>
                </a:lnTo>
                <a:lnTo>
                  <a:pt x="834389" y="834389"/>
                </a:lnTo>
                <a:lnTo>
                  <a:pt x="0" y="0"/>
                </a:lnTo>
                <a:close/>
              </a:path>
            </a:pathLst>
          </a:custGeom>
          <a:solidFill>
            <a:srgbClr val="870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bk object 161"/>
          <p:cNvSpPr/>
          <p:nvPr/>
        </p:nvSpPr>
        <p:spPr>
          <a:xfrm>
            <a:off x="0" y="6127750"/>
            <a:ext cx="730250" cy="730250"/>
          </a:xfrm>
          <a:custGeom>
            <a:avLst/>
            <a:gdLst/>
            <a:ahLst/>
            <a:cxnLst/>
            <a:rect l="l" t="t" r="r" b="b"/>
            <a:pathLst>
              <a:path w="730250" h="730250">
                <a:moveTo>
                  <a:pt x="0" y="0"/>
                </a:moveTo>
                <a:lnTo>
                  <a:pt x="0" y="104140"/>
                </a:lnTo>
                <a:lnTo>
                  <a:pt x="626109" y="730250"/>
                </a:lnTo>
                <a:lnTo>
                  <a:pt x="730250" y="730250"/>
                </a:lnTo>
                <a:lnTo>
                  <a:pt x="0" y="0"/>
                </a:lnTo>
                <a:close/>
              </a:path>
            </a:pathLst>
          </a:custGeom>
          <a:solidFill>
            <a:srgbClr val="86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bk object 162"/>
          <p:cNvSpPr/>
          <p:nvPr/>
        </p:nvSpPr>
        <p:spPr>
          <a:xfrm>
            <a:off x="0" y="6231890"/>
            <a:ext cx="626110" cy="626110"/>
          </a:xfrm>
          <a:custGeom>
            <a:avLst/>
            <a:gdLst/>
            <a:ahLst/>
            <a:cxnLst/>
            <a:rect l="l" t="t" r="r" b="b"/>
            <a:pathLst>
              <a:path w="626110" h="626109">
                <a:moveTo>
                  <a:pt x="0" y="0"/>
                </a:moveTo>
                <a:lnTo>
                  <a:pt x="0" y="104139"/>
                </a:lnTo>
                <a:lnTo>
                  <a:pt x="521970" y="626110"/>
                </a:lnTo>
                <a:lnTo>
                  <a:pt x="626110" y="626110"/>
                </a:lnTo>
                <a:lnTo>
                  <a:pt x="0" y="0"/>
                </a:lnTo>
                <a:close/>
              </a:path>
            </a:pathLst>
          </a:custGeom>
          <a:solidFill>
            <a:srgbClr val="85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bk object 163"/>
          <p:cNvSpPr/>
          <p:nvPr/>
        </p:nvSpPr>
        <p:spPr>
          <a:xfrm>
            <a:off x="0" y="6336029"/>
            <a:ext cx="521970" cy="521970"/>
          </a:xfrm>
          <a:custGeom>
            <a:avLst/>
            <a:gdLst/>
            <a:ahLst/>
            <a:cxnLst/>
            <a:rect l="l" t="t" r="r" b="b"/>
            <a:pathLst>
              <a:path w="521970" h="521970">
                <a:moveTo>
                  <a:pt x="0" y="0"/>
                </a:moveTo>
                <a:lnTo>
                  <a:pt x="0" y="104140"/>
                </a:lnTo>
                <a:lnTo>
                  <a:pt x="417830" y="521970"/>
                </a:lnTo>
                <a:lnTo>
                  <a:pt x="521970" y="521970"/>
                </a:lnTo>
                <a:lnTo>
                  <a:pt x="0" y="0"/>
                </a:lnTo>
                <a:close/>
              </a:path>
            </a:pathLst>
          </a:custGeom>
          <a:solidFill>
            <a:srgbClr val="84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bk object 164"/>
          <p:cNvSpPr/>
          <p:nvPr/>
        </p:nvSpPr>
        <p:spPr>
          <a:xfrm>
            <a:off x="0" y="6440170"/>
            <a:ext cx="417830" cy="417830"/>
          </a:xfrm>
          <a:custGeom>
            <a:avLst/>
            <a:gdLst/>
            <a:ahLst/>
            <a:cxnLst/>
            <a:rect l="l" t="t" r="r" b="b"/>
            <a:pathLst>
              <a:path w="417830" h="417829">
                <a:moveTo>
                  <a:pt x="0" y="0"/>
                </a:moveTo>
                <a:lnTo>
                  <a:pt x="0" y="105409"/>
                </a:lnTo>
                <a:lnTo>
                  <a:pt x="312420" y="417830"/>
                </a:lnTo>
                <a:lnTo>
                  <a:pt x="417830" y="417830"/>
                </a:lnTo>
                <a:lnTo>
                  <a:pt x="0" y="0"/>
                </a:lnTo>
                <a:close/>
              </a:path>
            </a:pathLst>
          </a:custGeom>
          <a:solidFill>
            <a:srgbClr val="84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bk object 165"/>
          <p:cNvSpPr/>
          <p:nvPr/>
        </p:nvSpPr>
        <p:spPr>
          <a:xfrm>
            <a:off x="0" y="6545580"/>
            <a:ext cx="312420" cy="312420"/>
          </a:xfrm>
          <a:custGeom>
            <a:avLst/>
            <a:gdLst/>
            <a:ahLst/>
            <a:cxnLst/>
            <a:rect l="l" t="t" r="r" b="b"/>
            <a:pathLst>
              <a:path w="312420" h="312420">
                <a:moveTo>
                  <a:pt x="0" y="0"/>
                </a:moveTo>
                <a:lnTo>
                  <a:pt x="0" y="105409"/>
                </a:lnTo>
                <a:lnTo>
                  <a:pt x="207010" y="312419"/>
                </a:lnTo>
                <a:lnTo>
                  <a:pt x="312420" y="312419"/>
                </a:lnTo>
                <a:lnTo>
                  <a:pt x="0" y="0"/>
                </a:lnTo>
                <a:close/>
              </a:path>
            </a:pathLst>
          </a:custGeom>
          <a:solidFill>
            <a:srgbClr val="83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bk object 166"/>
          <p:cNvSpPr/>
          <p:nvPr/>
        </p:nvSpPr>
        <p:spPr>
          <a:xfrm>
            <a:off x="0" y="6650990"/>
            <a:ext cx="207010" cy="20701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bk object 167"/>
          <p:cNvSpPr/>
          <p:nvPr/>
        </p:nvSpPr>
        <p:spPr>
          <a:xfrm>
            <a:off x="4459731" y="4462779"/>
            <a:ext cx="4681728" cy="193473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bk object 168"/>
          <p:cNvSpPr/>
          <p:nvPr/>
        </p:nvSpPr>
        <p:spPr>
          <a:xfrm>
            <a:off x="4419600" y="4638040"/>
            <a:ext cx="4516120" cy="1772920"/>
          </a:xfrm>
          <a:custGeom>
            <a:avLst/>
            <a:gdLst/>
            <a:ahLst/>
            <a:cxnLst/>
            <a:rect l="l" t="t" r="r" b="b"/>
            <a:pathLst>
              <a:path w="4516120" h="1772920">
                <a:moveTo>
                  <a:pt x="4516120" y="0"/>
                </a:moveTo>
                <a:lnTo>
                  <a:pt x="4368800" y="0"/>
                </a:lnTo>
                <a:lnTo>
                  <a:pt x="4368800" y="1269"/>
                </a:lnTo>
                <a:lnTo>
                  <a:pt x="4516120" y="1269"/>
                </a:lnTo>
                <a:lnTo>
                  <a:pt x="4516120" y="0"/>
                </a:lnTo>
                <a:close/>
              </a:path>
              <a:path w="4516120" h="1772920">
                <a:moveTo>
                  <a:pt x="55879" y="1771649"/>
                </a:moveTo>
                <a:lnTo>
                  <a:pt x="52069" y="1771649"/>
                </a:lnTo>
                <a:lnTo>
                  <a:pt x="52069" y="1772919"/>
                </a:lnTo>
                <a:lnTo>
                  <a:pt x="55879" y="1772919"/>
                </a:lnTo>
                <a:lnTo>
                  <a:pt x="55879" y="1771649"/>
                </a:lnTo>
                <a:close/>
              </a:path>
              <a:path w="4516120" h="1772920">
                <a:moveTo>
                  <a:pt x="67309" y="1766569"/>
                </a:moveTo>
                <a:lnTo>
                  <a:pt x="44449" y="1766569"/>
                </a:lnTo>
                <a:lnTo>
                  <a:pt x="49529" y="1771649"/>
                </a:lnTo>
                <a:lnTo>
                  <a:pt x="59689" y="1771649"/>
                </a:lnTo>
                <a:lnTo>
                  <a:pt x="59689" y="1769109"/>
                </a:lnTo>
                <a:lnTo>
                  <a:pt x="63500" y="1769109"/>
                </a:lnTo>
                <a:lnTo>
                  <a:pt x="63500" y="1767839"/>
                </a:lnTo>
                <a:lnTo>
                  <a:pt x="67309" y="1767839"/>
                </a:lnTo>
                <a:lnTo>
                  <a:pt x="67309" y="1766569"/>
                </a:lnTo>
                <a:close/>
              </a:path>
              <a:path w="4516120" h="1772920">
                <a:moveTo>
                  <a:pt x="74929" y="1765299"/>
                </a:moveTo>
                <a:lnTo>
                  <a:pt x="71120" y="1765299"/>
                </a:lnTo>
                <a:lnTo>
                  <a:pt x="71120" y="1766569"/>
                </a:lnTo>
                <a:lnTo>
                  <a:pt x="74929" y="1766569"/>
                </a:lnTo>
                <a:lnTo>
                  <a:pt x="74929" y="1765299"/>
                </a:lnTo>
                <a:close/>
              </a:path>
              <a:path w="4516120" h="1772920">
                <a:moveTo>
                  <a:pt x="86360" y="1760219"/>
                </a:moveTo>
                <a:lnTo>
                  <a:pt x="38099" y="1760219"/>
                </a:lnTo>
                <a:lnTo>
                  <a:pt x="43179" y="1765299"/>
                </a:lnTo>
                <a:lnTo>
                  <a:pt x="78739" y="1765299"/>
                </a:lnTo>
                <a:lnTo>
                  <a:pt x="78739" y="1762759"/>
                </a:lnTo>
                <a:lnTo>
                  <a:pt x="82550" y="1762759"/>
                </a:lnTo>
                <a:lnTo>
                  <a:pt x="82550" y="1761489"/>
                </a:lnTo>
                <a:lnTo>
                  <a:pt x="86360" y="1761489"/>
                </a:lnTo>
                <a:lnTo>
                  <a:pt x="86360" y="1760219"/>
                </a:lnTo>
                <a:close/>
              </a:path>
              <a:path w="4516120" h="1772920">
                <a:moveTo>
                  <a:pt x="88377" y="1753869"/>
                </a:moveTo>
                <a:lnTo>
                  <a:pt x="31750" y="1753869"/>
                </a:lnTo>
                <a:lnTo>
                  <a:pt x="36829" y="1758949"/>
                </a:lnTo>
                <a:lnTo>
                  <a:pt x="90170" y="1758949"/>
                </a:lnTo>
                <a:lnTo>
                  <a:pt x="90170" y="1760219"/>
                </a:lnTo>
                <a:lnTo>
                  <a:pt x="93979" y="1760219"/>
                </a:lnTo>
                <a:lnTo>
                  <a:pt x="93979" y="1759474"/>
                </a:lnTo>
                <a:lnTo>
                  <a:pt x="88377" y="1753869"/>
                </a:lnTo>
                <a:close/>
              </a:path>
              <a:path w="4516120" h="1772920">
                <a:moveTo>
                  <a:pt x="82029" y="1747519"/>
                </a:moveTo>
                <a:lnTo>
                  <a:pt x="25399" y="1747519"/>
                </a:lnTo>
                <a:lnTo>
                  <a:pt x="30479" y="1752600"/>
                </a:lnTo>
                <a:lnTo>
                  <a:pt x="87107" y="1752600"/>
                </a:lnTo>
                <a:lnTo>
                  <a:pt x="82029" y="1747519"/>
                </a:lnTo>
                <a:close/>
              </a:path>
              <a:path w="4516120" h="1772920">
                <a:moveTo>
                  <a:pt x="75681" y="1741169"/>
                </a:moveTo>
                <a:lnTo>
                  <a:pt x="19049" y="1741169"/>
                </a:lnTo>
                <a:lnTo>
                  <a:pt x="24129" y="1746249"/>
                </a:lnTo>
                <a:lnTo>
                  <a:pt x="80759" y="1746249"/>
                </a:lnTo>
                <a:lnTo>
                  <a:pt x="75681" y="1741169"/>
                </a:lnTo>
                <a:close/>
              </a:path>
              <a:path w="4516120" h="1772920">
                <a:moveTo>
                  <a:pt x="69332" y="1734819"/>
                </a:moveTo>
                <a:lnTo>
                  <a:pt x="12700" y="1734819"/>
                </a:lnTo>
                <a:lnTo>
                  <a:pt x="17779" y="1739899"/>
                </a:lnTo>
                <a:lnTo>
                  <a:pt x="74411" y="1739899"/>
                </a:lnTo>
                <a:lnTo>
                  <a:pt x="69332" y="1734819"/>
                </a:lnTo>
                <a:close/>
              </a:path>
              <a:path w="4516120" h="1772920">
                <a:moveTo>
                  <a:pt x="62984" y="1728469"/>
                </a:moveTo>
                <a:lnTo>
                  <a:pt x="6350" y="1728469"/>
                </a:lnTo>
                <a:lnTo>
                  <a:pt x="11429" y="1733550"/>
                </a:lnTo>
                <a:lnTo>
                  <a:pt x="68063" y="1733550"/>
                </a:lnTo>
                <a:lnTo>
                  <a:pt x="62984" y="1728469"/>
                </a:lnTo>
                <a:close/>
              </a:path>
              <a:path w="4516120" h="1772920">
                <a:moveTo>
                  <a:pt x="56636" y="1722119"/>
                </a:moveTo>
                <a:lnTo>
                  <a:pt x="0" y="1722119"/>
                </a:lnTo>
                <a:lnTo>
                  <a:pt x="5079" y="1727200"/>
                </a:lnTo>
                <a:lnTo>
                  <a:pt x="61715" y="1727200"/>
                </a:lnTo>
                <a:lnTo>
                  <a:pt x="56636" y="1722119"/>
                </a:lnTo>
                <a:close/>
              </a:path>
              <a:path w="4516120" h="1772920">
                <a:moveTo>
                  <a:pt x="50288" y="1715769"/>
                </a:moveTo>
                <a:lnTo>
                  <a:pt x="8889" y="1715769"/>
                </a:lnTo>
                <a:lnTo>
                  <a:pt x="8889" y="1717039"/>
                </a:lnTo>
                <a:lnTo>
                  <a:pt x="6350" y="1717039"/>
                </a:lnTo>
                <a:lnTo>
                  <a:pt x="6350" y="1718309"/>
                </a:lnTo>
                <a:lnTo>
                  <a:pt x="2539" y="1718309"/>
                </a:lnTo>
                <a:lnTo>
                  <a:pt x="2539" y="1720849"/>
                </a:lnTo>
                <a:lnTo>
                  <a:pt x="55367" y="1720849"/>
                </a:lnTo>
                <a:lnTo>
                  <a:pt x="50288" y="1715769"/>
                </a:lnTo>
                <a:close/>
              </a:path>
              <a:path w="4516120" h="1772920">
                <a:moveTo>
                  <a:pt x="16510" y="1714499"/>
                </a:moveTo>
                <a:lnTo>
                  <a:pt x="12700" y="1714499"/>
                </a:lnTo>
                <a:lnTo>
                  <a:pt x="12700" y="1715769"/>
                </a:lnTo>
                <a:lnTo>
                  <a:pt x="16510" y="1715769"/>
                </a:lnTo>
                <a:lnTo>
                  <a:pt x="16510" y="1714499"/>
                </a:lnTo>
                <a:close/>
              </a:path>
              <a:path w="4516120" h="1772920">
                <a:moveTo>
                  <a:pt x="43940" y="1709419"/>
                </a:moveTo>
                <a:lnTo>
                  <a:pt x="27939" y="1709419"/>
                </a:lnTo>
                <a:lnTo>
                  <a:pt x="27939" y="1710689"/>
                </a:lnTo>
                <a:lnTo>
                  <a:pt x="24129" y="1710689"/>
                </a:lnTo>
                <a:lnTo>
                  <a:pt x="24129" y="1711959"/>
                </a:lnTo>
                <a:lnTo>
                  <a:pt x="20320" y="1711959"/>
                </a:lnTo>
                <a:lnTo>
                  <a:pt x="20320" y="1714499"/>
                </a:lnTo>
                <a:lnTo>
                  <a:pt x="49018" y="1714499"/>
                </a:lnTo>
                <a:lnTo>
                  <a:pt x="43940" y="1709419"/>
                </a:lnTo>
                <a:close/>
              </a:path>
              <a:path w="4516120" h="1772920">
                <a:moveTo>
                  <a:pt x="35560" y="1708149"/>
                </a:moveTo>
                <a:lnTo>
                  <a:pt x="31750" y="1708149"/>
                </a:lnTo>
                <a:lnTo>
                  <a:pt x="31750" y="1709419"/>
                </a:lnTo>
                <a:lnTo>
                  <a:pt x="35560" y="1709419"/>
                </a:lnTo>
                <a:lnTo>
                  <a:pt x="35560" y="1708149"/>
                </a:lnTo>
                <a:close/>
              </a:path>
              <a:path w="4516120" h="1772920">
                <a:moveTo>
                  <a:pt x="40131" y="1705609"/>
                </a:moveTo>
                <a:lnTo>
                  <a:pt x="39370" y="1705609"/>
                </a:lnTo>
                <a:lnTo>
                  <a:pt x="39370" y="1708149"/>
                </a:lnTo>
                <a:lnTo>
                  <a:pt x="42670" y="1708149"/>
                </a:lnTo>
                <a:lnTo>
                  <a:pt x="40131" y="1705609"/>
                </a:lnTo>
                <a:close/>
              </a:path>
            </a:pathLst>
          </a:custGeom>
          <a:solidFill>
            <a:srgbClr val="9F2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bk object 169"/>
          <p:cNvSpPr/>
          <p:nvPr/>
        </p:nvSpPr>
        <p:spPr>
          <a:xfrm>
            <a:off x="4375650" y="6358890"/>
            <a:ext cx="93479" cy="6604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bk object 170"/>
          <p:cNvSpPr/>
          <p:nvPr/>
        </p:nvSpPr>
        <p:spPr>
          <a:xfrm>
            <a:off x="4332743" y="4695190"/>
            <a:ext cx="4485005" cy="1743710"/>
          </a:xfrm>
          <a:custGeom>
            <a:avLst/>
            <a:gdLst/>
            <a:ahLst/>
            <a:cxnLst/>
            <a:rect l="l" t="t" r="r" b="b"/>
            <a:pathLst>
              <a:path w="4485005" h="1743710">
                <a:moveTo>
                  <a:pt x="4484866" y="0"/>
                </a:moveTo>
                <a:lnTo>
                  <a:pt x="4333736" y="0"/>
                </a:lnTo>
                <a:lnTo>
                  <a:pt x="4333736" y="1269"/>
                </a:lnTo>
                <a:lnTo>
                  <a:pt x="4484866" y="1269"/>
                </a:lnTo>
                <a:lnTo>
                  <a:pt x="4484866" y="0"/>
                </a:lnTo>
                <a:close/>
              </a:path>
              <a:path w="4485005" h="1743710">
                <a:moveTo>
                  <a:pt x="57646" y="1741169"/>
                </a:moveTo>
                <a:lnTo>
                  <a:pt x="49515" y="1741169"/>
                </a:lnTo>
                <a:lnTo>
                  <a:pt x="52054" y="1743709"/>
                </a:lnTo>
                <a:lnTo>
                  <a:pt x="53836" y="1743709"/>
                </a:lnTo>
                <a:lnTo>
                  <a:pt x="53836" y="1742439"/>
                </a:lnTo>
                <a:lnTo>
                  <a:pt x="57646" y="1742439"/>
                </a:lnTo>
                <a:lnTo>
                  <a:pt x="57646" y="1741169"/>
                </a:lnTo>
                <a:close/>
              </a:path>
              <a:path w="4485005" h="1743710">
                <a:moveTo>
                  <a:pt x="65266" y="1739899"/>
                </a:moveTo>
                <a:lnTo>
                  <a:pt x="61456" y="1739899"/>
                </a:lnTo>
                <a:lnTo>
                  <a:pt x="61456" y="1741169"/>
                </a:lnTo>
                <a:lnTo>
                  <a:pt x="65266" y="1741169"/>
                </a:lnTo>
                <a:lnTo>
                  <a:pt x="65266" y="1739899"/>
                </a:lnTo>
                <a:close/>
              </a:path>
              <a:path w="4485005" h="1743710">
                <a:moveTo>
                  <a:pt x="76696" y="1734819"/>
                </a:moveTo>
                <a:lnTo>
                  <a:pt x="43167" y="1734819"/>
                </a:lnTo>
                <a:lnTo>
                  <a:pt x="48245" y="1739899"/>
                </a:lnTo>
                <a:lnTo>
                  <a:pt x="69076" y="1739899"/>
                </a:lnTo>
                <a:lnTo>
                  <a:pt x="69076" y="1737359"/>
                </a:lnTo>
                <a:lnTo>
                  <a:pt x="72886" y="1737359"/>
                </a:lnTo>
                <a:lnTo>
                  <a:pt x="72886" y="1736089"/>
                </a:lnTo>
                <a:lnTo>
                  <a:pt x="76696" y="1736089"/>
                </a:lnTo>
                <a:lnTo>
                  <a:pt x="76696" y="1734819"/>
                </a:lnTo>
                <a:close/>
              </a:path>
              <a:path w="4485005" h="1743710">
                <a:moveTo>
                  <a:pt x="84316" y="1733549"/>
                </a:moveTo>
                <a:lnTo>
                  <a:pt x="80506" y="1733549"/>
                </a:lnTo>
                <a:lnTo>
                  <a:pt x="80506" y="1734819"/>
                </a:lnTo>
                <a:lnTo>
                  <a:pt x="84316" y="1734819"/>
                </a:lnTo>
                <a:lnTo>
                  <a:pt x="84316" y="1733549"/>
                </a:lnTo>
                <a:close/>
              </a:path>
              <a:path w="4485005" h="1743710">
                <a:moveTo>
                  <a:pt x="93721" y="1728469"/>
                </a:moveTo>
                <a:lnTo>
                  <a:pt x="36819" y="1728469"/>
                </a:lnTo>
                <a:lnTo>
                  <a:pt x="41897" y="1733549"/>
                </a:lnTo>
                <a:lnTo>
                  <a:pt x="88126" y="1733549"/>
                </a:lnTo>
                <a:lnTo>
                  <a:pt x="88126" y="1731009"/>
                </a:lnTo>
                <a:lnTo>
                  <a:pt x="91936" y="1731009"/>
                </a:lnTo>
                <a:lnTo>
                  <a:pt x="91936" y="1729739"/>
                </a:lnTo>
                <a:lnTo>
                  <a:pt x="94991" y="1729739"/>
                </a:lnTo>
                <a:lnTo>
                  <a:pt x="93721" y="1728469"/>
                </a:lnTo>
                <a:close/>
              </a:path>
              <a:path w="4485005" h="1743710">
                <a:moveTo>
                  <a:pt x="87369" y="1722119"/>
                </a:moveTo>
                <a:lnTo>
                  <a:pt x="30471" y="1722119"/>
                </a:lnTo>
                <a:lnTo>
                  <a:pt x="35549" y="1727199"/>
                </a:lnTo>
                <a:lnTo>
                  <a:pt x="92451" y="1727199"/>
                </a:lnTo>
                <a:lnTo>
                  <a:pt x="87369" y="1722119"/>
                </a:lnTo>
                <a:close/>
              </a:path>
              <a:path w="4485005" h="1743710">
                <a:moveTo>
                  <a:pt x="81017" y="1715769"/>
                </a:moveTo>
                <a:lnTo>
                  <a:pt x="24122" y="1715769"/>
                </a:lnTo>
                <a:lnTo>
                  <a:pt x="29201" y="1720849"/>
                </a:lnTo>
                <a:lnTo>
                  <a:pt x="86099" y="1720849"/>
                </a:lnTo>
                <a:lnTo>
                  <a:pt x="81017" y="1715769"/>
                </a:lnTo>
                <a:close/>
              </a:path>
              <a:path w="4485005" h="1743710">
                <a:moveTo>
                  <a:pt x="74666" y="1709419"/>
                </a:moveTo>
                <a:lnTo>
                  <a:pt x="17774" y="1709419"/>
                </a:lnTo>
                <a:lnTo>
                  <a:pt x="22853" y="1714500"/>
                </a:lnTo>
                <a:lnTo>
                  <a:pt x="79747" y="1714500"/>
                </a:lnTo>
                <a:lnTo>
                  <a:pt x="74666" y="1709419"/>
                </a:lnTo>
                <a:close/>
              </a:path>
              <a:path w="4485005" h="1743710">
                <a:moveTo>
                  <a:pt x="68314" y="1703070"/>
                </a:moveTo>
                <a:lnTo>
                  <a:pt x="11426" y="1703070"/>
                </a:lnTo>
                <a:lnTo>
                  <a:pt x="16505" y="1708149"/>
                </a:lnTo>
                <a:lnTo>
                  <a:pt x="73395" y="1708149"/>
                </a:lnTo>
                <a:lnTo>
                  <a:pt x="68314" y="1703070"/>
                </a:lnTo>
                <a:close/>
              </a:path>
              <a:path w="4485005" h="1743710">
                <a:moveTo>
                  <a:pt x="61962" y="1696719"/>
                </a:moveTo>
                <a:lnTo>
                  <a:pt x="5078" y="1696719"/>
                </a:lnTo>
                <a:lnTo>
                  <a:pt x="10157" y="1701800"/>
                </a:lnTo>
                <a:lnTo>
                  <a:pt x="67043" y="1701800"/>
                </a:lnTo>
                <a:lnTo>
                  <a:pt x="61962" y="1696719"/>
                </a:lnTo>
                <a:close/>
              </a:path>
              <a:path w="4485005" h="1743710">
                <a:moveTo>
                  <a:pt x="55610" y="1690369"/>
                </a:moveTo>
                <a:lnTo>
                  <a:pt x="1766" y="1690369"/>
                </a:lnTo>
                <a:lnTo>
                  <a:pt x="1766" y="1691639"/>
                </a:lnTo>
                <a:lnTo>
                  <a:pt x="0" y="1691639"/>
                </a:lnTo>
                <a:lnTo>
                  <a:pt x="3808" y="1695449"/>
                </a:lnTo>
                <a:lnTo>
                  <a:pt x="60691" y="1695449"/>
                </a:lnTo>
                <a:lnTo>
                  <a:pt x="55610" y="1690369"/>
                </a:lnTo>
                <a:close/>
              </a:path>
              <a:path w="4485005" h="1743710">
                <a:moveTo>
                  <a:pt x="9386" y="1689099"/>
                </a:moveTo>
                <a:lnTo>
                  <a:pt x="5576" y="1689099"/>
                </a:lnTo>
                <a:lnTo>
                  <a:pt x="5576" y="1690369"/>
                </a:lnTo>
                <a:lnTo>
                  <a:pt x="9386" y="1690369"/>
                </a:lnTo>
                <a:lnTo>
                  <a:pt x="9386" y="1689099"/>
                </a:lnTo>
                <a:close/>
              </a:path>
              <a:path w="4485005" h="1743710">
                <a:moveTo>
                  <a:pt x="49258" y="1684019"/>
                </a:moveTo>
                <a:lnTo>
                  <a:pt x="20816" y="1684019"/>
                </a:lnTo>
                <a:lnTo>
                  <a:pt x="20816" y="1685289"/>
                </a:lnTo>
                <a:lnTo>
                  <a:pt x="17006" y="1685289"/>
                </a:lnTo>
                <a:lnTo>
                  <a:pt x="17006" y="1686559"/>
                </a:lnTo>
                <a:lnTo>
                  <a:pt x="13196" y="1686559"/>
                </a:lnTo>
                <a:lnTo>
                  <a:pt x="13196" y="1689099"/>
                </a:lnTo>
                <a:lnTo>
                  <a:pt x="54340" y="1689099"/>
                </a:lnTo>
                <a:lnTo>
                  <a:pt x="49258" y="1684019"/>
                </a:lnTo>
                <a:close/>
              </a:path>
              <a:path w="4485005" h="1743710">
                <a:moveTo>
                  <a:pt x="28436" y="1682749"/>
                </a:moveTo>
                <a:lnTo>
                  <a:pt x="24626" y="1682749"/>
                </a:lnTo>
                <a:lnTo>
                  <a:pt x="24626" y="1684019"/>
                </a:lnTo>
                <a:lnTo>
                  <a:pt x="28436" y="1684019"/>
                </a:lnTo>
                <a:lnTo>
                  <a:pt x="28436" y="1682749"/>
                </a:lnTo>
                <a:close/>
              </a:path>
              <a:path w="4485005" h="1743710">
                <a:moveTo>
                  <a:pt x="42906" y="1677669"/>
                </a:moveTo>
                <a:lnTo>
                  <a:pt x="39866" y="1677669"/>
                </a:lnTo>
                <a:lnTo>
                  <a:pt x="39866" y="1678939"/>
                </a:lnTo>
                <a:lnTo>
                  <a:pt x="36056" y="1678939"/>
                </a:lnTo>
                <a:lnTo>
                  <a:pt x="36056" y="1680209"/>
                </a:lnTo>
                <a:lnTo>
                  <a:pt x="32246" y="1680209"/>
                </a:lnTo>
                <a:lnTo>
                  <a:pt x="32246" y="1682749"/>
                </a:lnTo>
                <a:lnTo>
                  <a:pt x="47988" y="1682749"/>
                </a:lnTo>
                <a:lnTo>
                  <a:pt x="42906" y="1677669"/>
                </a:lnTo>
                <a:close/>
              </a:path>
            </a:pathLst>
          </a:custGeom>
          <a:solidFill>
            <a:srgbClr val="9D2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bk object 171"/>
          <p:cNvSpPr/>
          <p:nvPr/>
        </p:nvSpPr>
        <p:spPr>
          <a:xfrm>
            <a:off x="4290059" y="6386829"/>
            <a:ext cx="94738" cy="6731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bk object 172"/>
          <p:cNvSpPr/>
          <p:nvPr/>
        </p:nvSpPr>
        <p:spPr>
          <a:xfrm>
            <a:off x="4249908" y="4752340"/>
            <a:ext cx="4450080" cy="1714500"/>
          </a:xfrm>
          <a:custGeom>
            <a:avLst/>
            <a:gdLst/>
            <a:ahLst/>
            <a:cxnLst/>
            <a:rect l="l" t="t" r="r" b="b"/>
            <a:pathLst>
              <a:path w="4450080" h="1714500">
                <a:moveTo>
                  <a:pt x="4449591" y="0"/>
                </a:moveTo>
                <a:lnTo>
                  <a:pt x="4294651" y="0"/>
                </a:lnTo>
                <a:lnTo>
                  <a:pt x="4294651" y="1269"/>
                </a:lnTo>
                <a:lnTo>
                  <a:pt x="4449591" y="1269"/>
                </a:lnTo>
                <a:lnTo>
                  <a:pt x="4449591" y="0"/>
                </a:lnTo>
                <a:close/>
              </a:path>
              <a:path w="4450080" h="1714500">
                <a:moveTo>
                  <a:pt x="66821" y="1708149"/>
                </a:moveTo>
                <a:lnTo>
                  <a:pt x="43192" y="1708149"/>
                </a:lnTo>
                <a:lnTo>
                  <a:pt x="48274" y="1713229"/>
                </a:lnTo>
                <a:lnTo>
                  <a:pt x="51581" y="1713229"/>
                </a:lnTo>
                <a:lnTo>
                  <a:pt x="51581" y="1714499"/>
                </a:lnTo>
                <a:lnTo>
                  <a:pt x="55391" y="1714499"/>
                </a:lnTo>
                <a:lnTo>
                  <a:pt x="55391" y="1711959"/>
                </a:lnTo>
                <a:lnTo>
                  <a:pt x="59201" y="1711959"/>
                </a:lnTo>
                <a:lnTo>
                  <a:pt x="59201" y="1710689"/>
                </a:lnTo>
                <a:lnTo>
                  <a:pt x="63011" y="1710689"/>
                </a:lnTo>
                <a:lnTo>
                  <a:pt x="63011" y="1709419"/>
                </a:lnTo>
                <a:lnTo>
                  <a:pt x="66821" y="1709419"/>
                </a:lnTo>
                <a:lnTo>
                  <a:pt x="66821" y="1708149"/>
                </a:lnTo>
                <a:close/>
              </a:path>
              <a:path w="4450080" h="1714500">
                <a:moveTo>
                  <a:pt x="85871" y="1701799"/>
                </a:moveTo>
                <a:lnTo>
                  <a:pt x="36840" y="1701799"/>
                </a:lnTo>
                <a:lnTo>
                  <a:pt x="41922" y="1706879"/>
                </a:lnTo>
                <a:lnTo>
                  <a:pt x="70631" y="1706879"/>
                </a:lnTo>
                <a:lnTo>
                  <a:pt x="70631" y="1708149"/>
                </a:lnTo>
                <a:lnTo>
                  <a:pt x="74441" y="1708149"/>
                </a:lnTo>
                <a:lnTo>
                  <a:pt x="74441" y="1705609"/>
                </a:lnTo>
                <a:lnTo>
                  <a:pt x="78251" y="1705609"/>
                </a:lnTo>
                <a:lnTo>
                  <a:pt x="78251" y="1704339"/>
                </a:lnTo>
                <a:lnTo>
                  <a:pt x="82061" y="1704339"/>
                </a:lnTo>
                <a:lnTo>
                  <a:pt x="82061" y="1703070"/>
                </a:lnTo>
                <a:lnTo>
                  <a:pt x="85871" y="1703070"/>
                </a:lnTo>
                <a:lnTo>
                  <a:pt x="85871" y="1701799"/>
                </a:lnTo>
                <a:close/>
              </a:path>
              <a:path w="4450080" h="1714500">
                <a:moveTo>
                  <a:pt x="88411" y="1696720"/>
                </a:moveTo>
                <a:lnTo>
                  <a:pt x="31759" y="1696720"/>
                </a:lnTo>
                <a:lnTo>
                  <a:pt x="35570" y="1700529"/>
                </a:lnTo>
                <a:lnTo>
                  <a:pt x="90951" y="1700529"/>
                </a:lnTo>
                <a:lnTo>
                  <a:pt x="90951" y="1701799"/>
                </a:lnTo>
                <a:lnTo>
                  <a:pt x="93491" y="1701799"/>
                </a:lnTo>
                <a:lnTo>
                  <a:pt x="88411" y="1696720"/>
                </a:lnTo>
                <a:close/>
              </a:path>
              <a:path w="4450080" h="1714500">
                <a:moveTo>
                  <a:pt x="82061" y="1690370"/>
                </a:moveTo>
                <a:lnTo>
                  <a:pt x="25407" y="1690370"/>
                </a:lnTo>
                <a:lnTo>
                  <a:pt x="30488" y="1695449"/>
                </a:lnTo>
                <a:lnTo>
                  <a:pt x="87141" y="1695449"/>
                </a:lnTo>
                <a:lnTo>
                  <a:pt x="82061" y="1690370"/>
                </a:lnTo>
                <a:close/>
              </a:path>
              <a:path w="4450080" h="1714500">
                <a:moveTo>
                  <a:pt x="75711" y="1684019"/>
                </a:moveTo>
                <a:lnTo>
                  <a:pt x="19055" y="1684019"/>
                </a:lnTo>
                <a:lnTo>
                  <a:pt x="24137" y="1689099"/>
                </a:lnTo>
                <a:lnTo>
                  <a:pt x="80791" y="1689099"/>
                </a:lnTo>
                <a:lnTo>
                  <a:pt x="75711" y="1684019"/>
                </a:lnTo>
                <a:close/>
              </a:path>
              <a:path w="4450080" h="1714500">
                <a:moveTo>
                  <a:pt x="69361" y="1677669"/>
                </a:moveTo>
                <a:lnTo>
                  <a:pt x="12703" y="1677669"/>
                </a:lnTo>
                <a:lnTo>
                  <a:pt x="17785" y="1682749"/>
                </a:lnTo>
                <a:lnTo>
                  <a:pt x="74441" y="1682749"/>
                </a:lnTo>
                <a:lnTo>
                  <a:pt x="69361" y="1677669"/>
                </a:lnTo>
                <a:close/>
              </a:path>
              <a:path w="4450080" h="1714500">
                <a:moveTo>
                  <a:pt x="63011" y="1671319"/>
                </a:moveTo>
                <a:lnTo>
                  <a:pt x="6351" y="1671319"/>
                </a:lnTo>
                <a:lnTo>
                  <a:pt x="11433" y="1676399"/>
                </a:lnTo>
                <a:lnTo>
                  <a:pt x="68091" y="1676399"/>
                </a:lnTo>
                <a:lnTo>
                  <a:pt x="63011" y="1671319"/>
                </a:lnTo>
                <a:close/>
              </a:path>
              <a:path w="4450080" h="1714500">
                <a:moveTo>
                  <a:pt x="56661" y="1664969"/>
                </a:moveTo>
                <a:lnTo>
                  <a:pt x="0" y="1664969"/>
                </a:lnTo>
                <a:lnTo>
                  <a:pt x="5081" y="1670049"/>
                </a:lnTo>
                <a:lnTo>
                  <a:pt x="61741" y="1670049"/>
                </a:lnTo>
                <a:lnTo>
                  <a:pt x="56661" y="1664969"/>
                </a:lnTo>
                <a:close/>
              </a:path>
              <a:path w="4450080" h="1714500">
                <a:moveTo>
                  <a:pt x="50311" y="1658619"/>
                </a:moveTo>
                <a:lnTo>
                  <a:pt x="9671" y="1658619"/>
                </a:lnTo>
                <a:lnTo>
                  <a:pt x="9671" y="1659889"/>
                </a:lnTo>
                <a:lnTo>
                  <a:pt x="5861" y="1659889"/>
                </a:lnTo>
                <a:lnTo>
                  <a:pt x="5861" y="1661159"/>
                </a:lnTo>
                <a:lnTo>
                  <a:pt x="2051" y="1661159"/>
                </a:lnTo>
                <a:lnTo>
                  <a:pt x="2051" y="1663699"/>
                </a:lnTo>
                <a:lnTo>
                  <a:pt x="55391" y="1663699"/>
                </a:lnTo>
                <a:lnTo>
                  <a:pt x="50311" y="1658619"/>
                </a:lnTo>
                <a:close/>
              </a:path>
              <a:path w="4450080" h="1714500">
                <a:moveTo>
                  <a:pt x="17291" y="1657349"/>
                </a:moveTo>
                <a:lnTo>
                  <a:pt x="13481" y="1657349"/>
                </a:lnTo>
                <a:lnTo>
                  <a:pt x="13481" y="1658619"/>
                </a:lnTo>
                <a:lnTo>
                  <a:pt x="17291" y="1658619"/>
                </a:lnTo>
                <a:lnTo>
                  <a:pt x="17291" y="1657349"/>
                </a:lnTo>
                <a:close/>
              </a:path>
              <a:path w="4450080" h="1714500">
                <a:moveTo>
                  <a:pt x="43961" y="1652269"/>
                </a:moveTo>
                <a:lnTo>
                  <a:pt x="28721" y="1652269"/>
                </a:lnTo>
                <a:lnTo>
                  <a:pt x="28721" y="1653539"/>
                </a:lnTo>
                <a:lnTo>
                  <a:pt x="24911" y="1653539"/>
                </a:lnTo>
                <a:lnTo>
                  <a:pt x="24911" y="1654809"/>
                </a:lnTo>
                <a:lnTo>
                  <a:pt x="21101" y="1654809"/>
                </a:lnTo>
                <a:lnTo>
                  <a:pt x="21101" y="1657349"/>
                </a:lnTo>
                <a:lnTo>
                  <a:pt x="49041" y="1657349"/>
                </a:lnTo>
                <a:lnTo>
                  <a:pt x="43961" y="1652269"/>
                </a:lnTo>
                <a:close/>
              </a:path>
              <a:path w="4450080" h="1714500">
                <a:moveTo>
                  <a:pt x="35071" y="1650999"/>
                </a:moveTo>
                <a:lnTo>
                  <a:pt x="31261" y="1650999"/>
                </a:lnTo>
                <a:lnTo>
                  <a:pt x="31261" y="1652269"/>
                </a:lnTo>
                <a:lnTo>
                  <a:pt x="35071" y="1652269"/>
                </a:lnTo>
                <a:lnTo>
                  <a:pt x="35071" y="1650999"/>
                </a:lnTo>
                <a:close/>
              </a:path>
              <a:path w="4450080" h="1714500">
                <a:moveTo>
                  <a:pt x="40151" y="1648459"/>
                </a:moveTo>
                <a:lnTo>
                  <a:pt x="38881" y="1648459"/>
                </a:lnTo>
                <a:lnTo>
                  <a:pt x="38881" y="1650999"/>
                </a:lnTo>
                <a:lnTo>
                  <a:pt x="42691" y="1650999"/>
                </a:lnTo>
                <a:lnTo>
                  <a:pt x="40151" y="1648459"/>
                </a:lnTo>
                <a:close/>
              </a:path>
            </a:pathLst>
          </a:custGeom>
          <a:solidFill>
            <a:srgbClr val="9C2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bk object 173"/>
          <p:cNvSpPr/>
          <p:nvPr/>
        </p:nvSpPr>
        <p:spPr>
          <a:xfrm>
            <a:off x="3909514" y="6416040"/>
            <a:ext cx="388667" cy="16382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bk object 174"/>
          <p:cNvSpPr/>
          <p:nvPr/>
        </p:nvSpPr>
        <p:spPr>
          <a:xfrm>
            <a:off x="3866699" y="5006340"/>
            <a:ext cx="4276725" cy="1587500"/>
          </a:xfrm>
          <a:custGeom>
            <a:avLst/>
            <a:gdLst/>
            <a:ahLst/>
            <a:cxnLst/>
            <a:rect l="l" t="t" r="r" b="b"/>
            <a:pathLst>
              <a:path w="4276725" h="1587500">
                <a:moveTo>
                  <a:pt x="4276540" y="0"/>
                </a:moveTo>
                <a:lnTo>
                  <a:pt x="4119060" y="0"/>
                </a:lnTo>
                <a:lnTo>
                  <a:pt x="4119060" y="1269"/>
                </a:lnTo>
                <a:lnTo>
                  <a:pt x="4276540" y="1269"/>
                </a:lnTo>
                <a:lnTo>
                  <a:pt x="4276540" y="0"/>
                </a:lnTo>
                <a:close/>
              </a:path>
              <a:path w="4276725" h="1587500">
                <a:moveTo>
                  <a:pt x="56330" y="1583689"/>
                </a:moveTo>
                <a:lnTo>
                  <a:pt x="46976" y="1583689"/>
                </a:lnTo>
                <a:lnTo>
                  <a:pt x="50785" y="1587499"/>
                </a:lnTo>
                <a:lnTo>
                  <a:pt x="52520" y="1587499"/>
                </a:lnTo>
                <a:lnTo>
                  <a:pt x="52520" y="1586229"/>
                </a:lnTo>
                <a:lnTo>
                  <a:pt x="56330" y="1586229"/>
                </a:lnTo>
                <a:lnTo>
                  <a:pt x="56330" y="1583689"/>
                </a:lnTo>
                <a:close/>
              </a:path>
              <a:path w="4276725" h="1587500">
                <a:moveTo>
                  <a:pt x="63950" y="1581149"/>
                </a:moveTo>
                <a:lnTo>
                  <a:pt x="44436" y="1581149"/>
                </a:lnTo>
                <a:lnTo>
                  <a:pt x="45706" y="1582419"/>
                </a:lnTo>
                <a:lnTo>
                  <a:pt x="60140" y="1582419"/>
                </a:lnTo>
                <a:lnTo>
                  <a:pt x="60140" y="1583689"/>
                </a:lnTo>
                <a:lnTo>
                  <a:pt x="63950" y="1583689"/>
                </a:lnTo>
                <a:lnTo>
                  <a:pt x="63950" y="1581149"/>
                </a:lnTo>
                <a:close/>
              </a:path>
              <a:path w="4276725" h="1587500">
                <a:moveTo>
                  <a:pt x="71570" y="1579879"/>
                </a:moveTo>
                <a:lnTo>
                  <a:pt x="67760" y="1579879"/>
                </a:lnTo>
                <a:lnTo>
                  <a:pt x="67760" y="1581149"/>
                </a:lnTo>
                <a:lnTo>
                  <a:pt x="71570" y="1581149"/>
                </a:lnTo>
                <a:lnTo>
                  <a:pt x="71570" y="1579879"/>
                </a:lnTo>
                <a:close/>
              </a:path>
              <a:path w="4276725" h="1587500">
                <a:moveTo>
                  <a:pt x="75380" y="1577339"/>
                </a:moveTo>
                <a:lnTo>
                  <a:pt x="40628" y="1577339"/>
                </a:lnTo>
                <a:lnTo>
                  <a:pt x="43167" y="1579879"/>
                </a:lnTo>
                <a:lnTo>
                  <a:pt x="75380" y="1579879"/>
                </a:lnTo>
                <a:lnTo>
                  <a:pt x="75380" y="1577339"/>
                </a:lnTo>
                <a:close/>
              </a:path>
              <a:path w="4276725" h="1587500">
                <a:moveTo>
                  <a:pt x="83000" y="1574799"/>
                </a:moveTo>
                <a:lnTo>
                  <a:pt x="38088" y="1574799"/>
                </a:lnTo>
                <a:lnTo>
                  <a:pt x="39358" y="1576069"/>
                </a:lnTo>
                <a:lnTo>
                  <a:pt x="79190" y="1576069"/>
                </a:lnTo>
                <a:lnTo>
                  <a:pt x="79190" y="1577339"/>
                </a:lnTo>
                <a:lnTo>
                  <a:pt x="83000" y="1577339"/>
                </a:lnTo>
                <a:lnTo>
                  <a:pt x="83000" y="1574799"/>
                </a:lnTo>
                <a:close/>
              </a:path>
              <a:path w="4276725" h="1587500">
                <a:moveTo>
                  <a:pt x="91890" y="1573529"/>
                </a:moveTo>
                <a:lnTo>
                  <a:pt x="88080" y="1573529"/>
                </a:lnTo>
                <a:lnTo>
                  <a:pt x="88080" y="1574799"/>
                </a:lnTo>
                <a:lnTo>
                  <a:pt x="91890" y="1574799"/>
                </a:lnTo>
                <a:lnTo>
                  <a:pt x="91890" y="1573529"/>
                </a:lnTo>
                <a:close/>
              </a:path>
              <a:path w="4276725" h="1587500">
                <a:moveTo>
                  <a:pt x="91089" y="1570989"/>
                </a:moveTo>
                <a:lnTo>
                  <a:pt x="34279" y="1570989"/>
                </a:lnTo>
                <a:lnTo>
                  <a:pt x="36819" y="1573529"/>
                </a:lnTo>
                <a:lnTo>
                  <a:pt x="93630" y="1573529"/>
                </a:lnTo>
                <a:lnTo>
                  <a:pt x="91089" y="1570989"/>
                </a:lnTo>
                <a:close/>
              </a:path>
              <a:path w="4276725" h="1587500">
                <a:moveTo>
                  <a:pt x="88549" y="1568449"/>
                </a:moveTo>
                <a:lnTo>
                  <a:pt x="31740" y="1568449"/>
                </a:lnTo>
                <a:lnTo>
                  <a:pt x="33010" y="1569719"/>
                </a:lnTo>
                <a:lnTo>
                  <a:pt x="89819" y="1569719"/>
                </a:lnTo>
                <a:lnTo>
                  <a:pt x="88549" y="1568449"/>
                </a:lnTo>
                <a:close/>
              </a:path>
              <a:path w="4276725" h="1587500">
                <a:moveTo>
                  <a:pt x="84738" y="1564639"/>
                </a:moveTo>
                <a:lnTo>
                  <a:pt x="27931" y="1564639"/>
                </a:lnTo>
                <a:lnTo>
                  <a:pt x="30471" y="1567179"/>
                </a:lnTo>
                <a:lnTo>
                  <a:pt x="87278" y="1567179"/>
                </a:lnTo>
                <a:lnTo>
                  <a:pt x="84738" y="1564639"/>
                </a:lnTo>
                <a:close/>
              </a:path>
              <a:path w="4276725" h="1587500">
                <a:moveTo>
                  <a:pt x="82197" y="1562099"/>
                </a:moveTo>
                <a:lnTo>
                  <a:pt x="25392" y="1562099"/>
                </a:lnTo>
                <a:lnTo>
                  <a:pt x="26662" y="1563369"/>
                </a:lnTo>
                <a:lnTo>
                  <a:pt x="83467" y="1563369"/>
                </a:lnTo>
                <a:lnTo>
                  <a:pt x="82197" y="1562099"/>
                </a:lnTo>
                <a:close/>
              </a:path>
              <a:path w="4276725" h="1587500">
                <a:moveTo>
                  <a:pt x="78386" y="1558289"/>
                </a:moveTo>
                <a:lnTo>
                  <a:pt x="21583" y="1558289"/>
                </a:lnTo>
                <a:lnTo>
                  <a:pt x="24122" y="1560829"/>
                </a:lnTo>
                <a:lnTo>
                  <a:pt x="80926" y="1560829"/>
                </a:lnTo>
                <a:lnTo>
                  <a:pt x="78386" y="1558289"/>
                </a:lnTo>
                <a:close/>
              </a:path>
              <a:path w="4276725" h="1587500">
                <a:moveTo>
                  <a:pt x="75845" y="1555749"/>
                </a:moveTo>
                <a:lnTo>
                  <a:pt x="19044" y="1555749"/>
                </a:lnTo>
                <a:lnTo>
                  <a:pt x="20314" y="1557019"/>
                </a:lnTo>
                <a:lnTo>
                  <a:pt x="77115" y="1557019"/>
                </a:lnTo>
                <a:lnTo>
                  <a:pt x="75845" y="1555749"/>
                </a:lnTo>
                <a:close/>
              </a:path>
              <a:path w="4276725" h="1587500">
                <a:moveTo>
                  <a:pt x="72034" y="1551939"/>
                </a:moveTo>
                <a:lnTo>
                  <a:pt x="15235" y="1551939"/>
                </a:lnTo>
                <a:lnTo>
                  <a:pt x="17774" y="1554479"/>
                </a:lnTo>
                <a:lnTo>
                  <a:pt x="74575" y="1554479"/>
                </a:lnTo>
                <a:lnTo>
                  <a:pt x="72034" y="1551939"/>
                </a:lnTo>
                <a:close/>
              </a:path>
              <a:path w="4276725" h="1587500">
                <a:moveTo>
                  <a:pt x="69493" y="1549399"/>
                </a:moveTo>
                <a:lnTo>
                  <a:pt x="12696" y="1549399"/>
                </a:lnTo>
                <a:lnTo>
                  <a:pt x="13965" y="1550669"/>
                </a:lnTo>
                <a:lnTo>
                  <a:pt x="70763" y="1550669"/>
                </a:lnTo>
                <a:lnTo>
                  <a:pt x="69493" y="1549399"/>
                </a:lnTo>
                <a:close/>
              </a:path>
              <a:path w="4276725" h="1587500">
                <a:moveTo>
                  <a:pt x="65682" y="1545589"/>
                </a:moveTo>
                <a:lnTo>
                  <a:pt x="8887" y="1545589"/>
                </a:lnTo>
                <a:lnTo>
                  <a:pt x="11426" y="1548129"/>
                </a:lnTo>
                <a:lnTo>
                  <a:pt x="68223" y="1548129"/>
                </a:lnTo>
                <a:lnTo>
                  <a:pt x="65682" y="1545589"/>
                </a:lnTo>
                <a:close/>
              </a:path>
              <a:path w="4276725" h="1587500">
                <a:moveTo>
                  <a:pt x="63141" y="1543049"/>
                </a:moveTo>
                <a:lnTo>
                  <a:pt x="6348" y="1543049"/>
                </a:lnTo>
                <a:lnTo>
                  <a:pt x="7617" y="1544319"/>
                </a:lnTo>
                <a:lnTo>
                  <a:pt x="64412" y="1544319"/>
                </a:lnTo>
                <a:lnTo>
                  <a:pt x="63141" y="1543049"/>
                </a:lnTo>
                <a:close/>
              </a:path>
              <a:path w="4276725" h="1587500">
                <a:moveTo>
                  <a:pt x="59330" y="1539239"/>
                </a:moveTo>
                <a:lnTo>
                  <a:pt x="2539" y="1539239"/>
                </a:lnTo>
                <a:lnTo>
                  <a:pt x="5078" y="1541779"/>
                </a:lnTo>
                <a:lnTo>
                  <a:pt x="61871" y="1541779"/>
                </a:lnTo>
                <a:lnTo>
                  <a:pt x="59330" y="1539239"/>
                </a:lnTo>
                <a:close/>
              </a:path>
              <a:path w="4276725" h="1587500">
                <a:moveTo>
                  <a:pt x="56789" y="1536699"/>
                </a:moveTo>
                <a:lnTo>
                  <a:pt x="0" y="1536699"/>
                </a:lnTo>
                <a:lnTo>
                  <a:pt x="1269" y="1537969"/>
                </a:lnTo>
                <a:lnTo>
                  <a:pt x="58060" y="1537969"/>
                </a:lnTo>
                <a:lnTo>
                  <a:pt x="56789" y="1536699"/>
                </a:lnTo>
                <a:close/>
              </a:path>
              <a:path w="4276725" h="1587500">
                <a:moveTo>
                  <a:pt x="6800" y="1535429"/>
                </a:moveTo>
                <a:lnTo>
                  <a:pt x="2990" y="1535429"/>
                </a:lnTo>
                <a:lnTo>
                  <a:pt x="2990" y="1536699"/>
                </a:lnTo>
                <a:lnTo>
                  <a:pt x="6800" y="1536699"/>
                </a:lnTo>
                <a:lnTo>
                  <a:pt x="6800" y="1535429"/>
                </a:lnTo>
                <a:close/>
              </a:path>
              <a:path w="4276725" h="1587500">
                <a:moveTo>
                  <a:pt x="52978" y="1532889"/>
                </a:moveTo>
                <a:lnTo>
                  <a:pt x="10610" y="1532889"/>
                </a:lnTo>
                <a:lnTo>
                  <a:pt x="10610" y="1534159"/>
                </a:lnTo>
                <a:lnTo>
                  <a:pt x="6800" y="1534159"/>
                </a:lnTo>
                <a:lnTo>
                  <a:pt x="6800" y="1535429"/>
                </a:lnTo>
                <a:lnTo>
                  <a:pt x="55519" y="1535429"/>
                </a:lnTo>
                <a:lnTo>
                  <a:pt x="52978" y="1532889"/>
                </a:lnTo>
                <a:close/>
              </a:path>
              <a:path w="4276725" h="1587500">
                <a:moveTo>
                  <a:pt x="18230" y="1531619"/>
                </a:moveTo>
                <a:lnTo>
                  <a:pt x="14420" y="1531619"/>
                </a:lnTo>
                <a:lnTo>
                  <a:pt x="14420" y="1532889"/>
                </a:lnTo>
                <a:lnTo>
                  <a:pt x="18230" y="1532889"/>
                </a:lnTo>
                <a:lnTo>
                  <a:pt x="18230" y="1531619"/>
                </a:lnTo>
                <a:close/>
              </a:path>
              <a:path w="4276725" h="1587500">
                <a:moveTo>
                  <a:pt x="50438" y="1530349"/>
                </a:moveTo>
                <a:lnTo>
                  <a:pt x="18230" y="1530349"/>
                </a:lnTo>
                <a:lnTo>
                  <a:pt x="18230" y="1531619"/>
                </a:lnTo>
                <a:lnTo>
                  <a:pt x="51708" y="1531619"/>
                </a:lnTo>
                <a:lnTo>
                  <a:pt x="50438" y="1530349"/>
                </a:lnTo>
                <a:close/>
              </a:path>
              <a:path w="4276725" h="1587500">
                <a:moveTo>
                  <a:pt x="25850" y="1529079"/>
                </a:moveTo>
                <a:lnTo>
                  <a:pt x="22040" y="1529079"/>
                </a:lnTo>
                <a:lnTo>
                  <a:pt x="22040" y="1530349"/>
                </a:lnTo>
                <a:lnTo>
                  <a:pt x="25850" y="1530349"/>
                </a:lnTo>
                <a:lnTo>
                  <a:pt x="25850" y="1529079"/>
                </a:lnTo>
                <a:close/>
              </a:path>
              <a:path w="4276725" h="1587500">
                <a:moveTo>
                  <a:pt x="46626" y="1526539"/>
                </a:moveTo>
                <a:lnTo>
                  <a:pt x="29660" y="1526539"/>
                </a:lnTo>
                <a:lnTo>
                  <a:pt x="29660" y="1527809"/>
                </a:lnTo>
                <a:lnTo>
                  <a:pt x="25850" y="1527809"/>
                </a:lnTo>
                <a:lnTo>
                  <a:pt x="25850" y="1529079"/>
                </a:lnTo>
                <a:lnTo>
                  <a:pt x="49167" y="1529079"/>
                </a:lnTo>
                <a:lnTo>
                  <a:pt x="46626" y="1526539"/>
                </a:lnTo>
                <a:close/>
              </a:path>
              <a:path w="4276725" h="1587500">
                <a:moveTo>
                  <a:pt x="37280" y="1525269"/>
                </a:moveTo>
                <a:lnTo>
                  <a:pt x="33470" y="1525269"/>
                </a:lnTo>
                <a:lnTo>
                  <a:pt x="33470" y="1526539"/>
                </a:lnTo>
                <a:lnTo>
                  <a:pt x="37280" y="1526539"/>
                </a:lnTo>
                <a:lnTo>
                  <a:pt x="37280" y="1525269"/>
                </a:lnTo>
                <a:close/>
              </a:path>
              <a:path w="4276725" h="1587500">
                <a:moveTo>
                  <a:pt x="42815" y="1522729"/>
                </a:moveTo>
                <a:lnTo>
                  <a:pt x="41090" y="1522729"/>
                </a:lnTo>
                <a:lnTo>
                  <a:pt x="41090" y="1523999"/>
                </a:lnTo>
                <a:lnTo>
                  <a:pt x="37280" y="1523999"/>
                </a:lnTo>
                <a:lnTo>
                  <a:pt x="37280" y="1525269"/>
                </a:lnTo>
                <a:lnTo>
                  <a:pt x="45356" y="1525269"/>
                </a:lnTo>
                <a:lnTo>
                  <a:pt x="42815" y="1522729"/>
                </a:lnTo>
                <a:close/>
              </a:path>
            </a:pathLst>
          </a:custGeom>
          <a:solidFill>
            <a:srgbClr val="941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bk object 175"/>
          <p:cNvSpPr/>
          <p:nvPr/>
        </p:nvSpPr>
        <p:spPr>
          <a:xfrm>
            <a:off x="3825240" y="6543040"/>
            <a:ext cx="92710" cy="63500"/>
          </a:xfrm>
          <a:custGeom>
            <a:avLst/>
            <a:gdLst/>
            <a:ahLst/>
            <a:cxnLst/>
            <a:rect l="l" t="t" r="r" b="b"/>
            <a:pathLst>
              <a:path w="92710" h="63500">
                <a:moveTo>
                  <a:pt x="54610" y="62229"/>
                </a:moveTo>
                <a:lnTo>
                  <a:pt x="50800" y="62229"/>
                </a:lnTo>
                <a:lnTo>
                  <a:pt x="50800" y="63499"/>
                </a:lnTo>
                <a:lnTo>
                  <a:pt x="54610" y="63499"/>
                </a:lnTo>
                <a:lnTo>
                  <a:pt x="54610" y="62229"/>
                </a:lnTo>
                <a:close/>
              </a:path>
              <a:path w="92710" h="63500">
                <a:moveTo>
                  <a:pt x="58419" y="59689"/>
                </a:moveTo>
                <a:lnTo>
                  <a:pt x="44450" y="59689"/>
                </a:lnTo>
                <a:lnTo>
                  <a:pt x="46989" y="62229"/>
                </a:lnTo>
                <a:lnTo>
                  <a:pt x="58419" y="62229"/>
                </a:lnTo>
                <a:lnTo>
                  <a:pt x="58419" y="59689"/>
                </a:lnTo>
                <a:close/>
              </a:path>
              <a:path w="92710" h="63500">
                <a:moveTo>
                  <a:pt x="66040" y="57149"/>
                </a:moveTo>
                <a:lnTo>
                  <a:pt x="41910" y="57149"/>
                </a:lnTo>
                <a:lnTo>
                  <a:pt x="43180" y="58419"/>
                </a:lnTo>
                <a:lnTo>
                  <a:pt x="62229" y="58419"/>
                </a:lnTo>
                <a:lnTo>
                  <a:pt x="62229" y="59689"/>
                </a:lnTo>
                <a:lnTo>
                  <a:pt x="66040" y="59689"/>
                </a:lnTo>
                <a:lnTo>
                  <a:pt x="66040" y="57149"/>
                </a:lnTo>
                <a:close/>
              </a:path>
              <a:path w="92710" h="63500">
                <a:moveTo>
                  <a:pt x="73660" y="55879"/>
                </a:moveTo>
                <a:lnTo>
                  <a:pt x="69850" y="55879"/>
                </a:lnTo>
                <a:lnTo>
                  <a:pt x="69850" y="57149"/>
                </a:lnTo>
                <a:lnTo>
                  <a:pt x="73660" y="57149"/>
                </a:lnTo>
                <a:lnTo>
                  <a:pt x="73660" y="55879"/>
                </a:lnTo>
                <a:close/>
              </a:path>
              <a:path w="92710" h="63500">
                <a:moveTo>
                  <a:pt x="77470" y="53339"/>
                </a:moveTo>
                <a:lnTo>
                  <a:pt x="38100" y="53339"/>
                </a:lnTo>
                <a:lnTo>
                  <a:pt x="40639" y="55879"/>
                </a:lnTo>
                <a:lnTo>
                  <a:pt x="77470" y="55879"/>
                </a:lnTo>
                <a:lnTo>
                  <a:pt x="77470" y="53339"/>
                </a:lnTo>
                <a:close/>
              </a:path>
              <a:path w="92710" h="63500">
                <a:moveTo>
                  <a:pt x="86360" y="50799"/>
                </a:moveTo>
                <a:lnTo>
                  <a:pt x="35560" y="50799"/>
                </a:lnTo>
                <a:lnTo>
                  <a:pt x="36830" y="52069"/>
                </a:lnTo>
                <a:lnTo>
                  <a:pt x="81280" y="52069"/>
                </a:lnTo>
                <a:lnTo>
                  <a:pt x="81280" y="53339"/>
                </a:lnTo>
                <a:lnTo>
                  <a:pt x="86360" y="53339"/>
                </a:lnTo>
                <a:lnTo>
                  <a:pt x="86360" y="50799"/>
                </a:lnTo>
                <a:close/>
              </a:path>
              <a:path w="92710" h="63500">
                <a:moveTo>
                  <a:pt x="88435" y="46989"/>
                </a:moveTo>
                <a:lnTo>
                  <a:pt x="31750" y="46989"/>
                </a:lnTo>
                <a:lnTo>
                  <a:pt x="34289" y="49529"/>
                </a:lnTo>
                <a:lnTo>
                  <a:pt x="90170" y="49529"/>
                </a:lnTo>
                <a:lnTo>
                  <a:pt x="90170" y="50799"/>
                </a:lnTo>
                <a:lnTo>
                  <a:pt x="92244" y="50799"/>
                </a:lnTo>
                <a:lnTo>
                  <a:pt x="88435" y="46989"/>
                </a:lnTo>
                <a:close/>
              </a:path>
              <a:path w="92710" h="63500">
                <a:moveTo>
                  <a:pt x="85896" y="44449"/>
                </a:moveTo>
                <a:lnTo>
                  <a:pt x="29210" y="44449"/>
                </a:lnTo>
                <a:lnTo>
                  <a:pt x="30479" y="45719"/>
                </a:lnTo>
                <a:lnTo>
                  <a:pt x="87165" y="45719"/>
                </a:lnTo>
                <a:lnTo>
                  <a:pt x="85896" y="44449"/>
                </a:lnTo>
                <a:close/>
              </a:path>
              <a:path w="92710" h="63500">
                <a:moveTo>
                  <a:pt x="82087" y="40639"/>
                </a:moveTo>
                <a:lnTo>
                  <a:pt x="25399" y="40639"/>
                </a:lnTo>
                <a:lnTo>
                  <a:pt x="27940" y="43179"/>
                </a:lnTo>
                <a:lnTo>
                  <a:pt x="84626" y="43179"/>
                </a:lnTo>
                <a:lnTo>
                  <a:pt x="82087" y="40639"/>
                </a:lnTo>
                <a:close/>
              </a:path>
              <a:path w="92710" h="63500">
                <a:moveTo>
                  <a:pt x="79548" y="38099"/>
                </a:moveTo>
                <a:lnTo>
                  <a:pt x="22859" y="38099"/>
                </a:lnTo>
                <a:lnTo>
                  <a:pt x="24130" y="39369"/>
                </a:lnTo>
                <a:lnTo>
                  <a:pt x="80817" y="39369"/>
                </a:lnTo>
                <a:lnTo>
                  <a:pt x="79548" y="38099"/>
                </a:lnTo>
                <a:close/>
              </a:path>
              <a:path w="92710" h="63500">
                <a:moveTo>
                  <a:pt x="75739" y="34289"/>
                </a:moveTo>
                <a:lnTo>
                  <a:pt x="19050" y="34289"/>
                </a:lnTo>
                <a:lnTo>
                  <a:pt x="21590" y="36829"/>
                </a:lnTo>
                <a:lnTo>
                  <a:pt x="78278" y="36829"/>
                </a:lnTo>
                <a:lnTo>
                  <a:pt x="75739" y="34289"/>
                </a:lnTo>
                <a:close/>
              </a:path>
              <a:path w="92710" h="63500">
                <a:moveTo>
                  <a:pt x="73199" y="31749"/>
                </a:moveTo>
                <a:lnTo>
                  <a:pt x="16510" y="31749"/>
                </a:lnTo>
                <a:lnTo>
                  <a:pt x="17780" y="33019"/>
                </a:lnTo>
                <a:lnTo>
                  <a:pt x="74469" y="33019"/>
                </a:lnTo>
                <a:lnTo>
                  <a:pt x="73199" y="31749"/>
                </a:lnTo>
                <a:close/>
              </a:path>
              <a:path w="92710" h="63500">
                <a:moveTo>
                  <a:pt x="69391" y="27939"/>
                </a:moveTo>
                <a:lnTo>
                  <a:pt x="12700" y="27939"/>
                </a:lnTo>
                <a:lnTo>
                  <a:pt x="15239" y="30479"/>
                </a:lnTo>
                <a:lnTo>
                  <a:pt x="71930" y="30479"/>
                </a:lnTo>
                <a:lnTo>
                  <a:pt x="69391" y="27939"/>
                </a:lnTo>
                <a:close/>
              </a:path>
              <a:path w="92710" h="63500">
                <a:moveTo>
                  <a:pt x="66851" y="25399"/>
                </a:moveTo>
                <a:lnTo>
                  <a:pt x="10160" y="25399"/>
                </a:lnTo>
                <a:lnTo>
                  <a:pt x="11429" y="26669"/>
                </a:lnTo>
                <a:lnTo>
                  <a:pt x="68121" y="26669"/>
                </a:lnTo>
                <a:lnTo>
                  <a:pt x="66851" y="25399"/>
                </a:lnTo>
                <a:close/>
              </a:path>
              <a:path w="92710" h="63500">
                <a:moveTo>
                  <a:pt x="63042" y="21589"/>
                </a:moveTo>
                <a:lnTo>
                  <a:pt x="6350" y="21589"/>
                </a:lnTo>
                <a:lnTo>
                  <a:pt x="8889" y="24129"/>
                </a:lnTo>
                <a:lnTo>
                  <a:pt x="65582" y="24129"/>
                </a:lnTo>
                <a:lnTo>
                  <a:pt x="63042" y="21589"/>
                </a:lnTo>
                <a:close/>
              </a:path>
              <a:path w="92710" h="63500">
                <a:moveTo>
                  <a:pt x="60503" y="19049"/>
                </a:moveTo>
                <a:lnTo>
                  <a:pt x="3810" y="19049"/>
                </a:lnTo>
                <a:lnTo>
                  <a:pt x="5079" y="20319"/>
                </a:lnTo>
                <a:lnTo>
                  <a:pt x="61773" y="20319"/>
                </a:lnTo>
                <a:lnTo>
                  <a:pt x="60503" y="19049"/>
                </a:lnTo>
                <a:close/>
              </a:path>
              <a:path w="92710" h="63500">
                <a:moveTo>
                  <a:pt x="3810" y="13969"/>
                </a:moveTo>
                <a:lnTo>
                  <a:pt x="0" y="13969"/>
                </a:lnTo>
                <a:lnTo>
                  <a:pt x="0" y="15240"/>
                </a:lnTo>
                <a:lnTo>
                  <a:pt x="2540" y="17779"/>
                </a:lnTo>
                <a:lnTo>
                  <a:pt x="59234" y="17779"/>
                </a:lnTo>
                <a:lnTo>
                  <a:pt x="56694" y="15240"/>
                </a:lnTo>
                <a:lnTo>
                  <a:pt x="3810" y="15240"/>
                </a:lnTo>
                <a:lnTo>
                  <a:pt x="3810" y="13969"/>
                </a:lnTo>
                <a:close/>
              </a:path>
              <a:path w="92710" h="63500">
                <a:moveTo>
                  <a:pt x="54155" y="12699"/>
                </a:moveTo>
                <a:lnTo>
                  <a:pt x="3810" y="12699"/>
                </a:lnTo>
                <a:lnTo>
                  <a:pt x="3810" y="13969"/>
                </a:lnTo>
                <a:lnTo>
                  <a:pt x="55425" y="13969"/>
                </a:lnTo>
                <a:lnTo>
                  <a:pt x="54155" y="12699"/>
                </a:lnTo>
                <a:close/>
              </a:path>
              <a:path w="92710" h="63500">
                <a:moveTo>
                  <a:pt x="11430" y="11429"/>
                </a:moveTo>
                <a:lnTo>
                  <a:pt x="7620" y="11429"/>
                </a:lnTo>
                <a:lnTo>
                  <a:pt x="7620" y="12699"/>
                </a:lnTo>
                <a:lnTo>
                  <a:pt x="11430" y="12699"/>
                </a:lnTo>
                <a:lnTo>
                  <a:pt x="11430" y="11429"/>
                </a:lnTo>
                <a:close/>
              </a:path>
              <a:path w="92710" h="63500">
                <a:moveTo>
                  <a:pt x="50346" y="8889"/>
                </a:moveTo>
                <a:lnTo>
                  <a:pt x="15239" y="8889"/>
                </a:lnTo>
                <a:lnTo>
                  <a:pt x="15239" y="10159"/>
                </a:lnTo>
                <a:lnTo>
                  <a:pt x="11430" y="10159"/>
                </a:lnTo>
                <a:lnTo>
                  <a:pt x="11430" y="11429"/>
                </a:lnTo>
                <a:lnTo>
                  <a:pt x="52885" y="11429"/>
                </a:lnTo>
                <a:lnTo>
                  <a:pt x="50346" y="8889"/>
                </a:lnTo>
                <a:close/>
              </a:path>
              <a:path w="92710" h="63500">
                <a:moveTo>
                  <a:pt x="21589" y="7619"/>
                </a:moveTo>
                <a:lnTo>
                  <a:pt x="17780" y="7619"/>
                </a:lnTo>
                <a:lnTo>
                  <a:pt x="17779" y="8889"/>
                </a:lnTo>
                <a:lnTo>
                  <a:pt x="21589" y="8889"/>
                </a:lnTo>
                <a:lnTo>
                  <a:pt x="21589" y="7619"/>
                </a:lnTo>
                <a:close/>
              </a:path>
              <a:path w="92710" h="63500">
                <a:moveTo>
                  <a:pt x="47807" y="6349"/>
                </a:moveTo>
                <a:lnTo>
                  <a:pt x="21589" y="6349"/>
                </a:lnTo>
                <a:lnTo>
                  <a:pt x="21589" y="7619"/>
                </a:lnTo>
                <a:lnTo>
                  <a:pt x="49076" y="7619"/>
                </a:lnTo>
                <a:lnTo>
                  <a:pt x="47807" y="6349"/>
                </a:lnTo>
                <a:close/>
              </a:path>
              <a:path w="92710" h="63500">
                <a:moveTo>
                  <a:pt x="29210" y="5079"/>
                </a:moveTo>
                <a:lnTo>
                  <a:pt x="25400" y="5079"/>
                </a:lnTo>
                <a:lnTo>
                  <a:pt x="25400" y="6349"/>
                </a:lnTo>
                <a:lnTo>
                  <a:pt x="29210" y="6349"/>
                </a:lnTo>
                <a:lnTo>
                  <a:pt x="29210" y="5079"/>
                </a:lnTo>
                <a:close/>
              </a:path>
              <a:path w="92710" h="63500">
                <a:moveTo>
                  <a:pt x="43998" y="2539"/>
                </a:moveTo>
                <a:lnTo>
                  <a:pt x="33020" y="2539"/>
                </a:lnTo>
                <a:lnTo>
                  <a:pt x="33020" y="3809"/>
                </a:lnTo>
                <a:lnTo>
                  <a:pt x="29210" y="3809"/>
                </a:lnTo>
                <a:lnTo>
                  <a:pt x="29210" y="5079"/>
                </a:lnTo>
                <a:lnTo>
                  <a:pt x="46537" y="5079"/>
                </a:lnTo>
                <a:lnTo>
                  <a:pt x="43998" y="2539"/>
                </a:lnTo>
                <a:close/>
              </a:path>
              <a:path w="92710" h="63500">
                <a:moveTo>
                  <a:pt x="40639" y="1269"/>
                </a:moveTo>
                <a:lnTo>
                  <a:pt x="36830" y="1269"/>
                </a:lnTo>
                <a:lnTo>
                  <a:pt x="36830" y="2539"/>
                </a:lnTo>
                <a:lnTo>
                  <a:pt x="40639" y="2539"/>
                </a:lnTo>
                <a:lnTo>
                  <a:pt x="40639" y="1269"/>
                </a:lnTo>
                <a:close/>
              </a:path>
              <a:path w="92710" h="63500">
                <a:moveTo>
                  <a:pt x="41459" y="0"/>
                </a:moveTo>
                <a:lnTo>
                  <a:pt x="40639" y="0"/>
                </a:lnTo>
                <a:lnTo>
                  <a:pt x="40639" y="1269"/>
                </a:lnTo>
                <a:lnTo>
                  <a:pt x="42728" y="1269"/>
                </a:lnTo>
                <a:lnTo>
                  <a:pt x="41459" y="0"/>
                </a:lnTo>
                <a:close/>
              </a:path>
            </a:pathLst>
          </a:custGeom>
          <a:solidFill>
            <a:srgbClr val="93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bk object 176"/>
          <p:cNvSpPr/>
          <p:nvPr/>
        </p:nvSpPr>
        <p:spPr>
          <a:xfrm>
            <a:off x="3782502" y="5063490"/>
            <a:ext cx="4237990" cy="1558290"/>
          </a:xfrm>
          <a:custGeom>
            <a:avLst/>
            <a:gdLst/>
            <a:ahLst/>
            <a:cxnLst/>
            <a:rect l="l" t="t" r="r" b="b"/>
            <a:pathLst>
              <a:path w="4237990" h="1558290">
                <a:moveTo>
                  <a:pt x="4237547" y="0"/>
                </a:moveTo>
                <a:lnTo>
                  <a:pt x="4073717" y="0"/>
                </a:lnTo>
                <a:lnTo>
                  <a:pt x="4073717" y="1269"/>
                </a:lnTo>
                <a:lnTo>
                  <a:pt x="4237547" y="1269"/>
                </a:lnTo>
                <a:lnTo>
                  <a:pt x="4237547" y="0"/>
                </a:lnTo>
                <a:close/>
              </a:path>
              <a:path w="4237990" h="1558290">
                <a:moveTo>
                  <a:pt x="50357" y="1555749"/>
                </a:moveTo>
                <a:lnTo>
                  <a:pt x="47003" y="1555749"/>
                </a:lnTo>
                <a:lnTo>
                  <a:pt x="49544" y="1558289"/>
                </a:lnTo>
                <a:lnTo>
                  <a:pt x="50357" y="1558289"/>
                </a:lnTo>
                <a:lnTo>
                  <a:pt x="50357" y="1555749"/>
                </a:lnTo>
                <a:close/>
              </a:path>
              <a:path w="4237990" h="1558290">
                <a:moveTo>
                  <a:pt x="57977" y="1554479"/>
                </a:moveTo>
                <a:lnTo>
                  <a:pt x="54167" y="1554479"/>
                </a:lnTo>
                <a:lnTo>
                  <a:pt x="54167" y="1555749"/>
                </a:lnTo>
                <a:lnTo>
                  <a:pt x="57977" y="1555749"/>
                </a:lnTo>
                <a:lnTo>
                  <a:pt x="57977" y="1554479"/>
                </a:lnTo>
                <a:close/>
              </a:path>
              <a:path w="4237990" h="1558290">
                <a:moveTo>
                  <a:pt x="61787" y="1551939"/>
                </a:moveTo>
                <a:lnTo>
                  <a:pt x="43192" y="1551939"/>
                </a:lnTo>
                <a:lnTo>
                  <a:pt x="45733" y="1554479"/>
                </a:lnTo>
                <a:lnTo>
                  <a:pt x="61787" y="1554479"/>
                </a:lnTo>
                <a:lnTo>
                  <a:pt x="61787" y="1551939"/>
                </a:lnTo>
                <a:close/>
              </a:path>
              <a:path w="4237990" h="1558290">
                <a:moveTo>
                  <a:pt x="69407" y="1549399"/>
                </a:moveTo>
                <a:lnTo>
                  <a:pt x="40651" y="1549399"/>
                </a:lnTo>
                <a:lnTo>
                  <a:pt x="41922" y="1550669"/>
                </a:lnTo>
                <a:lnTo>
                  <a:pt x="65597" y="1550669"/>
                </a:lnTo>
                <a:lnTo>
                  <a:pt x="65597" y="1551939"/>
                </a:lnTo>
                <a:lnTo>
                  <a:pt x="69407" y="1551939"/>
                </a:lnTo>
                <a:lnTo>
                  <a:pt x="69407" y="1549399"/>
                </a:lnTo>
                <a:close/>
              </a:path>
              <a:path w="4237990" h="1558290">
                <a:moveTo>
                  <a:pt x="77027" y="1548129"/>
                </a:moveTo>
                <a:lnTo>
                  <a:pt x="73217" y="1548129"/>
                </a:lnTo>
                <a:lnTo>
                  <a:pt x="73217" y="1549399"/>
                </a:lnTo>
                <a:lnTo>
                  <a:pt x="77027" y="1549399"/>
                </a:lnTo>
                <a:lnTo>
                  <a:pt x="77027" y="1548129"/>
                </a:lnTo>
                <a:close/>
              </a:path>
              <a:path w="4237990" h="1558290">
                <a:moveTo>
                  <a:pt x="80837" y="1545589"/>
                </a:moveTo>
                <a:lnTo>
                  <a:pt x="36840" y="1545589"/>
                </a:lnTo>
                <a:lnTo>
                  <a:pt x="39381" y="1548129"/>
                </a:lnTo>
                <a:lnTo>
                  <a:pt x="80837" y="1548129"/>
                </a:lnTo>
                <a:lnTo>
                  <a:pt x="80837" y="1545589"/>
                </a:lnTo>
                <a:close/>
              </a:path>
              <a:path w="4237990" h="1558290">
                <a:moveTo>
                  <a:pt x="89727" y="1543049"/>
                </a:moveTo>
                <a:lnTo>
                  <a:pt x="34300" y="1543049"/>
                </a:lnTo>
                <a:lnTo>
                  <a:pt x="35570" y="1544319"/>
                </a:lnTo>
                <a:lnTo>
                  <a:pt x="84647" y="1544319"/>
                </a:lnTo>
                <a:lnTo>
                  <a:pt x="84647" y="1545589"/>
                </a:lnTo>
                <a:lnTo>
                  <a:pt x="89727" y="1545589"/>
                </a:lnTo>
                <a:lnTo>
                  <a:pt x="89727" y="1543049"/>
                </a:lnTo>
                <a:close/>
              </a:path>
              <a:path w="4237990" h="1558290">
                <a:moveTo>
                  <a:pt x="87187" y="1539239"/>
                </a:moveTo>
                <a:lnTo>
                  <a:pt x="30488" y="1539239"/>
                </a:lnTo>
                <a:lnTo>
                  <a:pt x="33029" y="1541779"/>
                </a:lnTo>
                <a:lnTo>
                  <a:pt x="89727" y="1541779"/>
                </a:lnTo>
                <a:lnTo>
                  <a:pt x="87187" y="1539239"/>
                </a:lnTo>
                <a:close/>
              </a:path>
              <a:path w="4237990" h="1558290">
                <a:moveTo>
                  <a:pt x="84647" y="1536699"/>
                </a:moveTo>
                <a:lnTo>
                  <a:pt x="27948" y="1536699"/>
                </a:lnTo>
                <a:lnTo>
                  <a:pt x="29218" y="1537969"/>
                </a:lnTo>
                <a:lnTo>
                  <a:pt x="85917" y="1537969"/>
                </a:lnTo>
                <a:lnTo>
                  <a:pt x="84647" y="1536699"/>
                </a:lnTo>
                <a:close/>
              </a:path>
              <a:path w="4237990" h="1558290">
                <a:moveTo>
                  <a:pt x="80837" y="1532889"/>
                </a:moveTo>
                <a:lnTo>
                  <a:pt x="24137" y="1532889"/>
                </a:lnTo>
                <a:lnTo>
                  <a:pt x="26677" y="1535429"/>
                </a:lnTo>
                <a:lnTo>
                  <a:pt x="83377" y="1535429"/>
                </a:lnTo>
                <a:lnTo>
                  <a:pt x="80837" y="1532889"/>
                </a:lnTo>
                <a:close/>
              </a:path>
              <a:path w="4237990" h="1558290">
                <a:moveTo>
                  <a:pt x="78297" y="1530349"/>
                </a:moveTo>
                <a:lnTo>
                  <a:pt x="21596" y="1530349"/>
                </a:lnTo>
                <a:lnTo>
                  <a:pt x="22866" y="1531619"/>
                </a:lnTo>
                <a:lnTo>
                  <a:pt x="79567" y="1531619"/>
                </a:lnTo>
                <a:lnTo>
                  <a:pt x="78297" y="1530349"/>
                </a:lnTo>
                <a:close/>
              </a:path>
              <a:path w="4237990" h="1558290">
                <a:moveTo>
                  <a:pt x="74487" y="1526539"/>
                </a:moveTo>
                <a:lnTo>
                  <a:pt x="17785" y="1526539"/>
                </a:lnTo>
                <a:lnTo>
                  <a:pt x="20325" y="1529079"/>
                </a:lnTo>
                <a:lnTo>
                  <a:pt x="77027" y="1529079"/>
                </a:lnTo>
                <a:lnTo>
                  <a:pt x="74487" y="1526539"/>
                </a:lnTo>
                <a:close/>
              </a:path>
              <a:path w="4237990" h="1558290">
                <a:moveTo>
                  <a:pt x="71947" y="1523999"/>
                </a:moveTo>
                <a:lnTo>
                  <a:pt x="15244" y="1523999"/>
                </a:lnTo>
                <a:lnTo>
                  <a:pt x="16514" y="1525269"/>
                </a:lnTo>
                <a:lnTo>
                  <a:pt x="73217" y="1525269"/>
                </a:lnTo>
                <a:lnTo>
                  <a:pt x="71947" y="1523999"/>
                </a:lnTo>
                <a:close/>
              </a:path>
              <a:path w="4237990" h="1558290">
                <a:moveTo>
                  <a:pt x="68137" y="1520189"/>
                </a:moveTo>
                <a:lnTo>
                  <a:pt x="11433" y="1520189"/>
                </a:lnTo>
                <a:lnTo>
                  <a:pt x="13974" y="1522729"/>
                </a:lnTo>
                <a:lnTo>
                  <a:pt x="70677" y="1522729"/>
                </a:lnTo>
                <a:lnTo>
                  <a:pt x="68137" y="1520189"/>
                </a:lnTo>
                <a:close/>
              </a:path>
              <a:path w="4237990" h="1558290">
                <a:moveTo>
                  <a:pt x="65597" y="1517649"/>
                </a:moveTo>
                <a:lnTo>
                  <a:pt x="8892" y="1517649"/>
                </a:lnTo>
                <a:lnTo>
                  <a:pt x="10162" y="1518919"/>
                </a:lnTo>
                <a:lnTo>
                  <a:pt x="66867" y="1518919"/>
                </a:lnTo>
                <a:lnTo>
                  <a:pt x="65597" y="1517649"/>
                </a:lnTo>
                <a:close/>
              </a:path>
              <a:path w="4237990" h="1558290">
                <a:moveTo>
                  <a:pt x="61787" y="1513839"/>
                </a:moveTo>
                <a:lnTo>
                  <a:pt x="5081" y="1513839"/>
                </a:lnTo>
                <a:lnTo>
                  <a:pt x="7622" y="1516379"/>
                </a:lnTo>
                <a:lnTo>
                  <a:pt x="64327" y="1516379"/>
                </a:lnTo>
                <a:lnTo>
                  <a:pt x="61787" y="1513839"/>
                </a:lnTo>
                <a:close/>
              </a:path>
              <a:path w="4237990" h="1558290">
                <a:moveTo>
                  <a:pt x="59247" y="1511299"/>
                </a:moveTo>
                <a:lnTo>
                  <a:pt x="2540" y="1511299"/>
                </a:lnTo>
                <a:lnTo>
                  <a:pt x="3811" y="1512569"/>
                </a:lnTo>
                <a:lnTo>
                  <a:pt x="60517" y="1512569"/>
                </a:lnTo>
                <a:lnTo>
                  <a:pt x="59247" y="1511299"/>
                </a:lnTo>
                <a:close/>
              </a:path>
              <a:path w="4237990" h="1558290">
                <a:moveTo>
                  <a:pt x="55437" y="1507489"/>
                </a:moveTo>
                <a:lnTo>
                  <a:pt x="827" y="1507489"/>
                </a:lnTo>
                <a:lnTo>
                  <a:pt x="827" y="1508759"/>
                </a:lnTo>
                <a:lnTo>
                  <a:pt x="0" y="1508759"/>
                </a:lnTo>
                <a:lnTo>
                  <a:pt x="1270" y="1510029"/>
                </a:lnTo>
                <a:lnTo>
                  <a:pt x="57977" y="1510029"/>
                </a:lnTo>
                <a:lnTo>
                  <a:pt x="55437" y="1507489"/>
                </a:lnTo>
                <a:close/>
              </a:path>
              <a:path w="4237990" h="1558290">
                <a:moveTo>
                  <a:pt x="8447" y="1506219"/>
                </a:moveTo>
                <a:lnTo>
                  <a:pt x="4637" y="1506219"/>
                </a:lnTo>
                <a:lnTo>
                  <a:pt x="4637" y="1507489"/>
                </a:lnTo>
                <a:lnTo>
                  <a:pt x="8447" y="1507489"/>
                </a:lnTo>
                <a:lnTo>
                  <a:pt x="8447" y="1506219"/>
                </a:lnTo>
                <a:close/>
              </a:path>
              <a:path w="4237990" h="1558290">
                <a:moveTo>
                  <a:pt x="52897" y="1504949"/>
                </a:moveTo>
                <a:lnTo>
                  <a:pt x="8447" y="1504949"/>
                </a:lnTo>
                <a:lnTo>
                  <a:pt x="8447" y="1506219"/>
                </a:lnTo>
                <a:lnTo>
                  <a:pt x="54167" y="1506219"/>
                </a:lnTo>
                <a:lnTo>
                  <a:pt x="52897" y="1504949"/>
                </a:lnTo>
                <a:close/>
              </a:path>
              <a:path w="4237990" h="1558290">
                <a:moveTo>
                  <a:pt x="16067" y="1503679"/>
                </a:moveTo>
                <a:lnTo>
                  <a:pt x="12257" y="1503679"/>
                </a:lnTo>
                <a:lnTo>
                  <a:pt x="12257" y="1504949"/>
                </a:lnTo>
                <a:lnTo>
                  <a:pt x="16067" y="1504949"/>
                </a:lnTo>
                <a:lnTo>
                  <a:pt x="16067" y="1503679"/>
                </a:lnTo>
                <a:close/>
              </a:path>
              <a:path w="4237990" h="1558290">
                <a:moveTo>
                  <a:pt x="49087" y="1501139"/>
                </a:moveTo>
                <a:lnTo>
                  <a:pt x="19877" y="1501139"/>
                </a:lnTo>
                <a:lnTo>
                  <a:pt x="19877" y="1502409"/>
                </a:lnTo>
                <a:lnTo>
                  <a:pt x="16067" y="1502409"/>
                </a:lnTo>
                <a:lnTo>
                  <a:pt x="16067" y="1503679"/>
                </a:lnTo>
                <a:lnTo>
                  <a:pt x="51627" y="1503679"/>
                </a:lnTo>
                <a:lnTo>
                  <a:pt x="49087" y="1501139"/>
                </a:lnTo>
                <a:close/>
              </a:path>
              <a:path w="4237990" h="1558290">
                <a:moveTo>
                  <a:pt x="27497" y="1499869"/>
                </a:moveTo>
                <a:lnTo>
                  <a:pt x="23687" y="1499869"/>
                </a:lnTo>
                <a:lnTo>
                  <a:pt x="23687" y="1501139"/>
                </a:lnTo>
                <a:lnTo>
                  <a:pt x="27497" y="1501139"/>
                </a:lnTo>
                <a:lnTo>
                  <a:pt x="27497" y="1499869"/>
                </a:lnTo>
                <a:close/>
              </a:path>
              <a:path w="4237990" h="1558290">
                <a:moveTo>
                  <a:pt x="46547" y="1498599"/>
                </a:moveTo>
                <a:lnTo>
                  <a:pt x="27497" y="1498599"/>
                </a:lnTo>
                <a:lnTo>
                  <a:pt x="27497" y="1499869"/>
                </a:lnTo>
                <a:lnTo>
                  <a:pt x="47817" y="1499869"/>
                </a:lnTo>
                <a:lnTo>
                  <a:pt x="46547" y="1498599"/>
                </a:lnTo>
                <a:close/>
              </a:path>
              <a:path w="4237990" h="1558290">
                <a:moveTo>
                  <a:pt x="35117" y="1497329"/>
                </a:moveTo>
                <a:lnTo>
                  <a:pt x="31307" y="1497329"/>
                </a:lnTo>
                <a:lnTo>
                  <a:pt x="31307" y="1498599"/>
                </a:lnTo>
                <a:lnTo>
                  <a:pt x="35117" y="1498599"/>
                </a:lnTo>
                <a:lnTo>
                  <a:pt x="35117" y="1497329"/>
                </a:lnTo>
                <a:close/>
              </a:path>
              <a:path w="4237990" h="1558290">
                <a:moveTo>
                  <a:pt x="42737" y="1494789"/>
                </a:moveTo>
                <a:lnTo>
                  <a:pt x="38927" y="1494789"/>
                </a:lnTo>
                <a:lnTo>
                  <a:pt x="38927" y="1496059"/>
                </a:lnTo>
                <a:lnTo>
                  <a:pt x="35117" y="1496059"/>
                </a:lnTo>
                <a:lnTo>
                  <a:pt x="35117" y="1497329"/>
                </a:lnTo>
                <a:lnTo>
                  <a:pt x="45277" y="1497329"/>
                </a:lnTo>
                <a:lnTo>
                  <a:pt x="42737" y="1494789"/>
                </a:lnTo>
                <a:close/>
              </a:path>
            </a:pathLst>
          </a:custGeom>
          <a:solidFill>
            <a:srgbClr val="921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bk object 177"/>
          <p:cNvSpPr/>
          <p:nvPr/>
        </p:nvSpPr>
        <p:spPr>
          <a:xfrm>
            <a:off x="3177539" y="5261609"/>
            <a:ext cx="4370070" cy="155193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bk object 178"/>
          <p:cNvSpPr/>
          <p:nvPr/>
        </p:nvSpPr>
        <p:spPr>
          <a:xfrm>
            <a:off x="3134360" y="5487670"/>
            <a:ext cx="3862070" cy="1339850"/>
          </a:xfrm>
          <a:custGeom>
            <a:avLst/>
            <a:gdLst/>
            <a:ahLst/>
            <a:cxnLst/>
            <a:rect l="l" t="t" r="r" b="b"/>
            <a:pathLst>
              <a:path w="3862070" h="1339850">
                <a:moveTo>
                  <a:pt x="3862070" y="0"/>
                </a:moveTo>
                <a:lnTo>
                  <a:pt x="3685540" y="0"/>
                </a:lnTo>
                <a:lnTo>
                  <a:pt x="3685540" y="1269"/>
                </a:lnTo>
                <a:lnTo>
                  <a:pt x="3862070" y="1269"/>
                </a:lnTo>
                <a:lnTo>
                  <a:pt x="3862070" y="0"/>
                </a:lnTo>
                <a:close/>
              </a:path>
              <a:path w="3862070" h="1339850">
                <a:moveTo>
                  <a:pt x="60960" y="1337348"/>
                </a:moveTo>
                <a:lnTo>
                  <a:pt x="52070" y="1337436"/>
                </a:lnTo>
                <a:lnTo>
                  <a:pt x="53339" y="1338579"/>
                </a:lnTo>
                <a:lnTo>
                  <a:pt x="54610" y="1339849"/>
                </a:lnTo>
                <a:lnTo>
                  <a:pt x="57150" y="1339849"/>
                </a:lnTo>
                <a:lnTo>
                  <a:pt x="57150" y="1338579"/>
                </a:lnTo>
                <a:lnTo>
                  <a:pt x="60960" y="1338579"/>
                </a:lnTo>
                <a:lnTo>
                  <a:pt x="60960" y="1337348"/>
                </a:lnTo>
                <a:close/>
              </a:path>
              <a:path w="3862070" h="1339850">
                <a:moveTo>
                  <a:pt x="64769" y="1336067"/>
                </a:moveTo>
                <a:lnTo>
                  <a:pt x="50800" y="1336166"/>
                </a:lnTo>
                <a:lnTo>
                  <a:pt x="52070" y="1337436"/>
                </a:lnTo>
                <a:lnTo>
                  <a:pt x="60960" y="1337309"/>
                </a:lnTo>
                <a:lnTo>
                  <a:pt x="64769" y="1337309"/>
                </a:lnTo>
                <a:lnTo>
                  <a:pt x="64769" y="1336067"/>
                </a:lnTo>
                <a:close/>
              </a:path>
              <a:path w="3862070" h="1339850">
                <a:moveTo>
                  <a:pt x="64769" y="1337309"/>
                </a:moveTo>
                <a:lnTo>
                  <a:pt x="60960" y="1337309"/>
                </a:lnTo>
                <a:lnTo>
                  <a:pt x="64769" y="1337309"/>
                </a:lnTo>
                <a:close/>
              </a:path>
              <a:path w="3862070" h="1339850">
                <a:moveTo>
                  <a:pt x="49530" y="1334769"/>
                </a:moveTo>
                <a:lnTo>
                  <a:pt x="50800" y="1336166"/>
                </a:lnTo>
                <a:lnTo>
                  <a:pt x="68580" y="1336039"/>
                </a:lnTo>
                <a:lnTo>
                  <a:pt x="68580" y="1334896"/>
                </a:lnTo>
                <a:lnTo>
                  <a:pt x="49530" y="1334769"/>
                </a:lnTo>
                <a:close/>
              </a:path>
              <a:path w="3862070" h="1339850">
                <a:moveTo>
                  <a:pt x="68580" y="1336039"/>
                </a:moveTo>
                <a:lnTo>
                  <a:pt x="64769" y="1336039"/>
                </a:lnTo>
                <a:lnTo>
                  <a:pt x="68580" y="1336039"/>
                </a:lnTo>
                <a:close/>
              </a:path>
              <a:path w="3862070" h="1339850">
                <a:moveTo>
                  <a:pt x="80010" y="1330976"/>
                </a:moveTo>
                <a:lnTo>
                  <a:pt x="45846" y="1331086"/>
                </a:lnTo>
                <a:lnTo>
                  <a:pt x="49530" y="1334769"/>
                </a:lnTo>
                <a:lnTo>
                  <a:pt x="72390" y="1334896"/>
                </a:lnTo>
                <a:lnTo>
                  <a:pt x="72390" y="1333499"/>
                </a:lnTo>
                <a:lnTo>
                  <a:pt x="76200" y="1333499"/>
                </a:lnTo>
                <a:lnTo>
                  <a:pt x="76200" y="1332229"/>
                </a:lnTo>
                <a:lnTo>
                  <a:pt x="80010" y="1332229"/>
                </a:lnTo>
                <a:lnTo>
                  <a:pt x="80010" y="1330976"/>
                </a:lnTo>
                <a:close/>
              </a:path>
              <a:path w="3862070" h="1339850">
                <a:moveTo>
                  <a:pt x="43180" y="1328419"/>
                </a:moveTo>
                <a:lnTo>
                  <a:pt x="44450" y="1329689"/>
                </a:lnTo>
                <a:lnTo>
                  <a:pt x="45720" y="1331086"/>
                </a:lnTo>
                <a:lnTo>
                  <a:pt x="85090" y="1330959"/>
                </a:lnTo>
                <a:lnTo>
                  <a:pt x="85090" y="1329689"/>
                </a:lnTo>
                <a:lnTo>
                  <a:pt x="88900" y="1329689"/>
                </a:lnTo>
                <a:lnTo>
                  <a:pt x="88900" y="1328546"/>
                </a:lnTo>
                <a:lnTo>
                  <a:pt x="43180" y="1328419"/>
                </a:lnTo>
                <a:close/>
              </a:path>
              <a:path w="3862070" h="1339850">
                <a:moveTo>
                  <a:pt x="85090" y="1330959"/>
                </a:moveTo>
                <a:lnTo>
                  <a:pt x="80010" y="1330959"/>
                </a:lnTo>
                <a:lnTo>
                  <a:pt x="85090" y="1330959"/>
                </a:lnTo>
                <a:close/>
              </a:path>
              <a:path w="3862070" h="1339850">
                <a:moveTo>
                  <a:pt x="92710" y="1327158"/>
                </a:moveTo>
                <a:lnTo>
                  <a:pt x="41910" y="1327276"/>
                </a:lnTo>
                <a:lnTo>
                  <a:pt x="43180" y="1328419"/>
                </a:lnTo>
                <a:lnTo>
                  <a:pt x="92710" y="1328546"/>
                </a:lnTo>
                <a:lnTo>
                  <a:pt x="92710" y="1327158"/>
                </a:lnTo>
                <a:close/>
              </a:path>
              <a:path w="3862070" h="1339850">
                <a:moveTo>
                  <a:pt x="39369" y="1324609"/>
                </a:moveTo>
                <a:lnTo>
                  <a:pt x="40639" y="1325879"/>
                </a:lnTo>
                <a:lnTo>
                  <a:pt x="41910" y="1327276"/>
                </a:lnTo>
                <a:lnTo>
                  <a:pt x="96520" y="1327149"/>
                </a:lnTo>
                <a:lnTo>
                  <a:pt x="96520" y="1325879"/>
                </a:lnTo>
                <a:lnTo>
                  <a:pt x="97790" y="1325879"/>
                </a:lnTo>
                <a:lnTo>
                  <a:pt x="96520" y="1324736"/>
                </a:lnTo>
                <a:lnTo>
                  <a:pt x="39369" y="1324609"/>
                </a:lnTo>
                <a:close/>
              </a:path>
              <a:path w="3862070" h="1339850">
                <a:moveTo>
                  <a:pt x="66675" y="1323403"/>
                </a:moveTo>
                <a:lnTo>
                  <a:pt x="38226" y="1323466"/>
                </a:lnTo>
                <a:lnTo>
                  <a:pt x="39369" y="1324609"/>
                </a:lnTo>
                <a:lnTo>
                  <a:pt x="96520" y="1324736"/>
                </a:lnTo>
                <a:lnTo>
                  <a:pt x="95250" y="1323466"/>
                </a:lnTo>
                <a:lnTo>
                  <a:pt x="66675" y="1323403"/>
                </a:lnTo>
                <a:close/>
              </a:path>
              <a:path w="3862070" h="1339850">
                <a:moveTo>
                  <a:pt x="36829" y="1322069"/>
                </a:moveTo>
                <a:lnTo>
                  <a:pt x="38100" y="1323466"/>
                </a:lnTo>
                <a:lnTo>
                  <a:pt x="38100" y="1323339"/>
                </a:lnTo>
                <a:lnTo>
                  <a:pt x="95250" y="1323339"/>
                </a:lnTo>
                <a:lnTo>
                  <a:pt x="93980" y="1322196"/>
                </a:lnTo>
                <a:lnTo>
                  <a:pt x="36829" y="1322069"/>
                </a:lnTo>
                <a:close/>
              </a:path>
              <a:path w="3862070" h="1339850">
                <a:moveTo>
                  <a:pt x="95250" y="1323339"/>
                </a:moveTo>
                <a:lnTo>
                  <a:pt x="38100" y="1323339"/>
                </a:lnTo>
                <a:lnTo>
                  <a:pt x="66675" y="1323403"/>
                </a:lnTo>
                <a:lnTo>
                  <a:pt x="95250" y="1323339"/>
                </a:lnTo>
                <a:close/>
              </a:path>
              <a:path w="3862070" h="1339850">
                <a:moveTo>
                  <a:pt x="33019" y="1318259"/>
                </a:moveTo>
                <a:lnTo>
                  <a:pt x="36829" y="1322069"/>
                </a:lnTo>
                <a:lnTo>
                  <a:pt x="93980" y="1322196"/>
                </a:lnTo>
                <a:lnTo>
                  <a:pt x="92710" y="1320799"/>
                </a:lnTo>
                <a:lnTo>
                  <a:pt x="91440" y="1319529"/>
                </a:lnTo>
                <a:lnTo>
                  <a:pt x="90170" y="1318386"/>
                </a:lnTo>
                <a:lnTo>
                  <a:pt x="33019" y="1318259"/>
                </a:lnTo>
                <a:close/>
              </a:path>
              <a:path w="3862070" h="1339850">
                <a:moveTo>
                  <a:pt x="88900" y="1316989"/>
                </a:moveTo>
                <a:lnTo>
                  <a:pt x="31876" y="1317116"/>
                </a:lnTo>
                <a:lnTo>
                  <a:pt x="33019" y="1318259"/>
                </a:lnTo>
                <a:lnTo>
                  <a:pt x="90170" y="1318386"/>
                </a:lnTo>
                <a:lnTo>
                  <a:pt x="88900" y="1316989"/>
                </a:lnTo>
                <a:close/>
              </a:path>
              <a:path w="3862070" h="1339850">
                <a:moveTo>
                  <a:pt x="30480" y="1315720"/>
                </a:moveTo>
                <a:lnTo>
                  <a:pt x="31750" y="1317116"/>
                </a:lnTo>
                <a:lnTo>
                  <a:pt x="31750" y="1316989"/>
                </a:lnTo>
                <a:lnTo>
                  <a:pt x="88900" y="1316989"/>
                </a:lnTo>
                <a:lnTo>
                  <a:pt x="87630" y="1315846"/>
                </a:lnTo>
                <a:lnTo>
                  <a:pt x="30480" y="1315720"/>
                </a:lnTo>
                <a:close/>
              </a:path>
              <a:path w="3862070" h="1339850">
                <a:moveTo>
                  <a:pt x="86360" y="1314449"/>
                </a:moveTo>
                <a:lnTo>
                  <a:pt x="29210" y="1314576"/>
                </a:lnTo>
                <a:lnTo>
                  <a:pt x="30480" y="1315720"/>
                </a:lnTo>
                <a:lnTo>
                  <a:pt x="87630" y="1315720"/>
                </a:lnTo>
                <a:lnTo>
                  <a:pt x="86360" y="1314449"/>
                </a:lnTo>
                <a:close/>
              </a:path>
              <a:path w="3862070" h="1339850">
                <a:moveTo>
                  <a:pt x="85090" y="1313179"/>
                </a:moveTo>
                <a:lnTo>
                  <a:pt x="27940" y="1313306"/>
                </a:lnTo>
                <a:lnTo>
                  <a:pt x="29210" y="1314576"/>
                </a:lnTo>
                <a:lnTo>
                  <a:pt x="86360" y="1314449"/>
                </a:lnTo>
                <a:lnTo>
                  <a:pt x="85090" y="1313179"/>
                </a:lnTo>
                <a:close/>
              </a:path>
              <a:path w="3862070" h="1339850">
                <a:moveTo>
                  <a:pt x="83947" y="1312036"/>
                </a:moveTo>
                <a:lnTo>
                  <a:pt x="26670" y="1312036"/>
                </a:lnTo>
                <a:lnTo>
                  <a:pt x="27940" y="1313306"/>
                </a:lnTo>
                <a:lnTo>
                  <a:pt x="85090" y="1313179"/>
                </a:lnTo>
                <a:lnTo>
                  <a:pt x="83947" y="1312036"/>
                </a:lnTo>
                <a:close/>
              </a:path>
              <a:path w="3862070" h="1339850">
                <a:moveTo>
                  <a:pt x="24130" y="1309369"/>
                </a:moveTo>
                <a:lnTo>
                  <a:pt x="25400" y="1310766"/>
                </a:lnTo>
                <a:lnTo>
                  <a:pt x="26670" y="1312036"/>
                </a:lnTo>
                <a:lnTo>
                  <a:pt x="83693" y="1311910"/>
                </a:lnTo>
                <a:lnTo>
                  <a:pt x="81280" y="1309496"/>
                </a:lnTo>
                <a:lnTo>
                  <a:pt x="24130" y="1309369"/>
                </a:lnTo>
                <a:close/>
              </a:path>
              <a:path w="3862070" h="1339850">
                <a:moveTo>
                  <a:pt x="83820" y="1311909"/>
                </a:moveTo>
                <a:close/>
              </a:path>
              <a:path w="3862070" h="1339850">
                <a:moveTo>
                  <a:pt x="22859" y="1308099"/>
                </a:moveTo>
                <a:lnTo>
                  <a:pt x="24130" y="1309369"/>
                </a:lnTo>
                <a:lnTo>
                  <a:pt x="81280" y="1309496"/>
                </a:lnTo>
                <a:lnTo>
                  <a:pt x="80010" y="1308226"/>
                </a:lnTo>
                <a:lnTo>
                  <a:pt x="22859" y="1308099"/>
                </a:lnTo>
                <a:close/>
              </a:path>
              <a:path w="3862070" h="1339850">
                <a:moveTo>
                  <a:pt x="21590" y="1306829"/>
                </a:moveTo>
                <a:lnTo>
                  <a:pt x="22859" y="1308099"/>
                </a:lnTo>
                <a:lnTo>
                  <a:pt x="80010" y="1308226"/>
                </a:lnTo>
                <a:lnTo>
                  <a:pt x="78855" y="1306956"/>
                </a:lnTo>
                <a:lnTo>
                  <a:pt x="21590" y="1306829"/>
                </a:lnTo>
                <a:close/>
              </a:path>
              <a:path w="3862070" h="1339850">
                <a:moveTo>
                  <a:pt x="78740" y="1306829"/>
                </a:moveTo>
                <a:lnTo>
                  <a:pt x="78740" y="1306956"/>
                </a:lnTo>
                <a:lnTo>
                  <a:pt x="78740" y="1306829"/>
                </a:lnTo>
                <a:close/>
              </a:path>
              <a:path w="3862070" h="1339850">
                <a:moveTo>
                  <a:pt x="20319" y="1305559"/>
                </a:moveTo>
                <a:lnTo>
                  <a:pt x="21590" y="1306829"/>
                </a:lnTo>
                <a:lnTo>
                  <a:pt x="78613" y="1306829"/>
                </a:lnTo>
                <a:lnTo>
                  <a:pt x="77470" y="1305686"/>
                </a:lnTo>
                <a:lnTo>
                  <a:pt x="20319" y="1305559"/>
                </a:lnTo>
                <a:close/>
              </a:path>
              <a:path w="3862070" h="1339850">
                <a:moveTo>
                  <a:pt x="17780" y="1303019"/>
                </a:moveTo>
                <a:lnTo>
                  <a:pt x="20319" y="1305559"/>
                </a:lnTo>
                <a:lnTo>
                  <a:pt x="77470" y="1305686"/>
                </a:lnTo>
                <a:lnTo>
                  <a:pt x="76200" y="1304289"/>
                </a:lnTo>
                <a:lnTo>
                  <a:pt x="74930" y="1303146"/>
                </a:lnTo>
                <a:lnTo>
                  <a:pt x="17780" y="1303019"/>
                </a:lnTo>
                <a:close/>
              </a:path>
              <a:path w="3862070" h="1339850">
                <a:moveTo>
                  <a:pt x="72390" y="1300479"/>
                </a:moveTo>
                <a:lnTo>
                  <a:pt x="15366" y="1300606"/>
                </a:lnTo>
                <a:lnTo>
                  <a:pt x="17780" y="1303019"/>
                </a:lnTo>
                <a:lnTo>
                  <a:pt x="74930" y="1303146"/>
                </a:lnTo>
                <a:lnTo>
                  <a:pt x="73660" y="1301750"/>
                </a:lnTo>
                <a:lnTo>
                  <a:pt x="72390" y="1300479"/>
                </a:lnTo>
                <a:close/>
              </a:path>
              <a:path w="3862070" h="1339850">
                <a:moveTo>
                  <a:pt x="71120" y="1299209"/>
                </a:moveTo>
                <a:lnTo>
                  <a:pt x="13970" y="1299336"/>
                </a:lnTo>
                <a:lnTo>
                  <a:pt x="15240" y="1300606"/>
                </a:lnTo>
                <a:lnTo>
                  <a:pt x="15239" y="1300479"/>
                </a:lnTo>
                <a:lnTo>
                  <a:pt x="72390" y="1300479"/>
                </a:lnTo>
                <a:lnTo>
                  <a:pt x="71120" y="1299209"/>
                </a:lnTo>
                <a:close/>
              </a:path>
              <a:path w="3862070" h="1339850">
                <a:moveTo>
                  <a:pt x="69850" y="1297939"/>
                </a:moveTo>
                <a:lnTo>
                  <a:pt x="12700" y="1298066"/>
                </a:lnTo>
                <a:lnTo>
                  <a:pt x="13970" y="1299336"/>
                </a:lnTo>
                <a:lnTo>
                  <a:pt x="71120" y="1299209"/>
                </a:lnTo>
                <a:lnTo>
                  <a:pt x="69850" y="1297939"/>
                </a:lnTo>
                <a:close/>
              </a:path>
              <a:path w="3862070" h="1339850">
                <a:moveTo>
                  <a:pt x="40005" y="1296733"/>
                </a:moveTo>
                <a:lnTo>
                  <a:pt x="11545" y="1296796"/>
                </a:lnTo>
                <a:lnTo>
                  <a:pt x="12700" y="1298066"/>
                </a:lnTo>
                <a:lnTo>
                  <a:pt x="69850" y="1297939"/>
                </a:lnTo>
                <a:lnTo>
                  <a:pt x="68580" y="1296796"/>
                </a:lnTo>
                <a:lnTo>
                  <a:pt x="40005" y="1296733"/>
                </a:lnTo>
                <a:close/>
              </a:path>
              <a:path w="3862070" h="1339850">
                <a:moveTo>
                  <a:pt x="66040" y="1294129"/>
                </a:moveTo>
                <a:lnTo>
                  <a:pt x="8890" y="1294256"/>
                </a:lnTo>
                <a:lnTo>
                  <a:pt x="10160" y="1295399"/>
                </a:lnTo>
                <a:lnTo>
                  <a:pt x="11430" y="1296796"/>
                </a:lnTo>
                <a:lnTo>
                  <a:pt x="68580" y="1296669"/>
                </a:lnTo>
                <a:lnTo>
                  <a:pt x="66040" y="1294129"/>
                </a:lnTo>
                <a:close/>
              </a:path>
              <a:path w="3862070" h="1339850">
                <a:moveTo>
                  <a:pt x="68580" y="1296669"/>
                </a:moveTo>
                <a:lnTo>
                  <a:pt x="11429" y="1296669"/>
                </a:lnTo>
                <a:lnTo>
                  <a:pt x="40005" y="1296733"/>
                </a:lnTo>
                <a:lnTo>
                  <a:pt x="68580" y="1296669"/>
                </a:lnTo>
                <a:close/>
              </a:path>
              <a:path w="3862070" h="1339850">
                <a:moveTo>
                  <a:pt x="63500" y="1291589"/>
                </a:moveTo>
                <a:lnTo>
                  <a:pt x="6350" y="1291716"/>
                </a:lnTo>
                <a:lnTo>
                  <a:pt x="7620" y="1292986"/>
                </a:lnTo>
                <a:lnTo>
                  <a:pt x="8890" y="1294129"/>
                </a:lnTo>
                <a:lnTo>
                  <a:pt x="66040" y="1294129"/>
                </a:lnTo>
                <a:lnTo>
                  <a:pt x="64770" y="1292986"/>
                </a:lnTo>
                <a:lnTo>
                  <a:pt x="63500" y="1291589"/>
                </a:lnTo>
                <a:close/>
              </a:path>
              <a:path w="3862070" h="1339850">
                <a:moveTo>
                  <a:pt x="5080" y="1290320"/>
                </a:moveTo>
                <a:lnTo>
                  <a:pt x="6350" y="1291589"/>
                </a:lnTo>
                <a:lnTo>
                  <a:pt x="63500" y="1291589"/>
                </a:lnTo>
                <a:lnTo>
                  <a:pt x="62230" y="1290446"/>
                </a:lnTo>
                <a:lnTo>
                  <a:pt x="5080" y="1290320"/>
                </a:lnTo>
                <a:close/>
              </a:path>
              <a:path w="3862070" h="1339850">
                <a:moveTo>
                  <a:pt x="58420" y="1286509"/>
                </a:moveTo>
                <a:lnTo>
                  <a:pt x="1270" y="1286636"/>
                </a:lnTo>
                <a:lnTo>
                  <a:pt x="2540" y="1287906"/>
                </a:lnTo>
                <a:lnTo>
                  <a:pt x="3810" y="1289049"/>
                </a:lnTo>
                <a:lnTo>
                  <a:pt x="5080" y="1290320"/>
                </a:lnTo>
                <a:lnTo>
                  <a:pt x="62230" y="1290446"/>
                </a:lnTo>
                <a:lnTo>
                  <a:pt x="60960" y="1289049"/>
                </a:lnTo>
                <a:lnTo>
                  <a:pt x="59690" y="1287906"/>
                </a:lnTo>
                <a:lnTo>
                  <a:pt x="58420" y="1286509"/>
                </a:lnTo>
                <a:close/>
              </a:path>
              <a:path w="3862070" h="1339850">
                <a:moveTo>
                  <a:pt x="10160" y="1282699"/>
                </a:moveTo>
                <a:lnTo>
                  <a:pt x="6350" y="1282699"/>
                </a:lnTo>
                <a:lnTo>
                  <a:pt x="6350" y="1283969"/>
                </a:lnTo>
                <a:lnTo>
                  <a:pt x="2540" y="1283969"/>
                </a:lnTo>
                <a:lnTo>
                  <a:pt x="2540" y="1285239"/>
                </a:lnTo>
                <a:lnTo>
                  <a:pt x="0" y="1285239"/>
                </a:lnTo>
                <a:lnTo>
                  <a:pt x="1270" y="1286636"/>
                </a:lnTo>
                <a:lnTo>
                  <a:pt x="58420" y="1286509"/>
                </a:lnTo>
                <a:lnTo>
                  <a:pt x="54737" y="1282826"/>
                </a:lnTo>
                <a:lnTo>
                  <a:pt x="10160" y="1282699"/>
                </a:lnTo>
                <a:close/>
              </a:path>
              <a:path w="3862070" h="1339850">
                <a:moveTo>
                  <a:pt x="54610" y="1282699"/>
                </a:moveTo>
                <a:lnTo>
                  <a:pt x="54610" y="1282826"/>
                </a:lnTo>
                <a:lnTo>
                  <a:pt x="54610" y="1282699"/>
                </a:lnTo>
                <a:close/>
              </a:path>
              <a:path w="3862070" h="1339850">
                <a:moveTo>
                  <a:pt x="50800" y="1279016"/>
                </a:moveTo>
                <a:lnTo>
                  <a:pt x="17780" y="1279016"/>
                </a:lnTo>
                <a:lnTo>
                  <a:pt x="17780" y="1280286"/>
                </a:lnTo>
                <a:lnTo>
                  <a:pt x="13970" y="1280286"/>
                </a:lnTo>
                <a:lnTo>
                  <a:pt x="13970" y="1281556"/>
                </a:lnTo>
                <a:lnTo>
                  <a:pt x="10160" y="1281556"/>
                </a:lnTo>
                <a:lnTo>
                  <a:pt x="10160" y="1282699"/>
                </a:lnTo>
                <a:lnTo>
                  <a:pt x="54483" y="1282699"/>
                </a:lnTo>
                <a:lnTo>
                  <a:pt x="50800" y="1279016"/>
                </a:lnTo>
                <a:close/>
              </a:path>
              <a:path w="3862070" h="1339850">
                <a:moveTo>
                  <a:pt x="22860" y="1277619"/>
                </a:moveTo>
                <a:lnTo>
                  <a:pt x="22860" y="1278889"/>
                </a:lnTo>
                <a:lnTo>
                  <a:pt x="50800" y="1279016"/>
                </a:lnTo>
                <a:lnTo>
                  <a:pt x="49530" y="1277746"/>
                </a:lnTo>
                <a:lnTo>
                  <a:pt x="22860" y="1277619"/>
                </a:lnTo>
                <a:close/>
              </a:path>
              <a:path w="3862070" h="1339850">
                <a:moveTo>
                  <a:pt x="44450" y="1272539"/>
                </a:moveTo>
                <a:lnTo>
                  <a:pt x="39370" y="1272666"/>
                </a:lnTo>
                <a:lnTo>
                  <a:pt x="39370" y="1273936"/>
                </a:lnTo>
                <a:lnTo>
                  <a:pt x="34290" y="1273936"/>
                </a:lnTo>
                <a:lnTo>
                  <a:pt x="34290" y="1275206"/>
                </a:lnTo>
                <a:lnTo>
                  <a:pt x="30480" y="1275206"/>
                </a:lnTo>
                <a:lnTo>
                  <a:pt x="30480" y="1276349"/>
                </a:lnTo>
                <a:lnTo>
                  <a:pt x="26670" y="1276349"/>
                </a:lnTo>
                <a:lnTo>
                  <a:pt x="26670" y="1277619"/>
                </a:lnTo>
                <a:lnTo>
                  <a:pt x="49530" y="1277746"/>
                </a:lnTo>
                <a:lnTo>
                  <a:pt x="48260" y="1276349"/>
                </a:lnTo>
                <a:lnTo>
                  <a:pt x="46990" y="1275206"/>
                </a:lnTo>
                <a:lnTo>
                  <a:pt x="45720" y="1273936"/>
                </a:lnTo>
                <a:lnTo>
                  <a:pt x="44450" y="1272539"/>
                </a:lnTo>
                <a:close/>
              </a:path>
              <a:path w="3862070" h="1339850">
                <a:moveTo>
                  <a:pt x="43180" y="1271269"/>
                </a:moveTo>
                <a:lnTo>
                  <a:pt x="43180" y="1272539"/>
                </a:lnTo>
                <a:lnTo>
                  <a:pt x="44450" y="1272539"/>
                </a:lnTo>
                <a:lnTo>
                  <a:pt x="43180" y="1271269"/>
                </a:lnTo>
                <a:close/>
              </a:path>
            </a:pathLst>
          </a:custGeom>
          <a:solidFill>
            <a:srgbClr val="86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bk object 179"/>
          <p:cNvSpPr/>
          <p:nvPr/>
        </p:nvSpPr>
        <p:spPr>
          <a:xfrm>
            <a:off x="3091179" y="5515609"/>
            <a:ext cx="3832860" cy="1325880"/>
          </a:xfrm>
          <a:custGeom>
            <a:avLst/>
            <a:gdLst/>
            <a:ahLst/>
            <a:cxnLst/>
            <a:rect l="l" t="t" r="r" b="b"/>
            <a:pathLst>
              <a:path w="3832859" h="1325879">
                <a:moveTo>
                  <a:pt x="3832860" y="0"/>
                </a:moveTo>
                <a:lnTo>
                  <a:pt x="3657600" y="0"/>
                </a:lnTo>
                <a:lnTo>
                  <a:pt x="3657600" y="1269"/>
                </a:lnTo>
                <a:lnTo>
                  <a:pt x="3832860" y="1269"/>
                </a:lnTo>
                <a:lnTo>
                  <a:pt x="3832860" y="0"/>
                </a:lnTo>
                <a:close/>
              </a:path>
              <a:path w="3832859" h="1325879">
                <a:moveTo>
                  <a:pt x="53340" y="1324609"/>
                </a:moveTo>
                <a:lnTo>
                  <a:pt x="54610" y="1325880"/>
                </a:lnTo>
                <a:lnTo>
                  <a:pt x="57150" y="1325880"/>
                </a:lnTo>
                <a:lnTo>
                  <a:pt x="57150" y="1324736"/>
                </a:lnTo>
                <a:lnTo>
                  <a:pt x="53340" y="1324609"/>
                </a:lnTo>
                <a:close/>
              </a:path>
              <a:path w="3832859" h="1325879">
                <a:moveTo>
                  <a:pt x="60960" y="1323467"/>
                </a:moveTo>
                <a:lnTo>
                  <a:pt x="52197" y="1323467"/>
                </a:lnTo>
                <a:lnTo>
                  <a:pt x="53340" y="1324609"/>
                </a:lnTo>
                <a:lnTo>
                  <a:pt x="60960" y="1324736"/>
                </a:lnTo>
                <a:lnTo>
                  <a:pt x="60960" y="1323467"/>
                </a:lnTo>
                <a:close/>
              </a:path>
              <a:path w="3832859" h="1325879">
                <a:moveTo>
                  <a:pt x="64770" y="1322097"/>
                </a:moveTo>
                <a:lnTo>
                  <a:pt x="50800" y="1322196"/>
                </a:lnTo>
                <a:lnTo>
                  <a:pt x="52070" y="1323467"/>
                </a:lnTo>
                <a:lnTo>
                  <a:pt x="52070" y="1323339"/>
                </a:lnTo>
                <a:lnTo>
                  <a:pt x="64770" y="1323339"/>
                </a:lnTo>
                <a:lnTo>
                  <a:pt x="64770" y="1322097"/>
                </a:lnTo>
                <a:close/>
              </a:path>
              <a:path w="3832859" h="1325879">
                <a:moveTo>
                  <a:pt x="64770" y="1323339"/>
                </a:moveTo>
                <a:lnTo>
                  <a:pt x="52070" y="1323339"/>
                </a:lnTo>
                <a:lnTo>
                  <a:pt x="60960" y="1323467"/>
                </a:lnTo>
                <a:lnTo>
                  <a:pt x="64770" y="1323467"/>
                </a:lnTo>
                <a:lnTo>
                  <a:pt x="64770" y="1323339"/>
                </a:lnTo>
                <a:close/>
              </a:path>
              <a:path w="3832859" h="1325879">
                <a:moveTo>
                  <a:pt x="46990" y="1318259"/>
                </a:moveTo>
                <a:lnTo>
                  <a:pt x="48260" y="1319530"/>
                </a:lnTo>
                <a:lnTo>
                  <a:pt x="49530" y="1320927"/>
                </a:lnTo>
                <a:lnTo>
                  <a:pt x="50800" y="1322196"/>
                </a:lnTo>
                <a:lnTo>
                  <a:pt x="68580" y="1322070"/>
                </a:lnTo>
                <a:lnTo>
                  <a:pt x="68580" y="1320927"/>
                </a:lnTo>
                <a:lnTo>
                  <a:pt x="72390" y="1320927"/>
                </a:lnTo>
                <a:lnTo>
                  <a:pt x="72390" y="1319530"/>
                </a:lnTo>
                <a:lnTo>
                  <a:pt x="76200" y="1319530"/>
                </a:lnTo>
                <a:lnTo>
                  <a:pt x="76200" y="1318386"/>
                </a:lnTo>
                <a:lnTo>
                  <a:pt x="46990" y="1318259"/>
                </a:lnTo>
                <a:close/>
              </a:path>
              <a:path w="3832859" h="1325879">
                <a:moveTo>
                  <a:pt x="68580" y="1322070"/>
                </a:moveTo>
                <a:lnTo>
                  <a:pt x="64770" y="1322070"/>
                </a:lnTo>
                <a:lnTo>
                  <a:pt x="68580" y="1322070"/>
                </a:lnTo>
                <a:close/>
              </a:path>
              <a:path w="3832859" h="1325879">
                <a:moveTo>
                  <a:pt x="83820" y="1315734"/>
                </a:moveTo>
                <a:lnTo>
                  <a:pt x="44576" y="1315846"/>
                </a:lnTo>
                <a:lnTo>
                  <a:pt x="46990" y="1318259"/>
                </a:lnTo>
                <a:lnTo>
                  <a:pt x="80010" y="1318386"/>
                </a:lnTo>
                <a:lnTo>
                  <a:pt x="80010" y="1316989"/>
                </a:lnTo>
                <a:lnTo>
                  <a:pt x="83820" y="1316989"/>
                </a:lnTo>
                <a:lnTo>
                  <a:pt x="83820" y="1315734"/>
                </a:lnTo>
                <a:close/>
              </a:path>
              <a:path w="3832859" h="1325879">
                <a:moveTo>
                  <a:pt x="88900" y="1314459"/>
                </a:moveTo>
                <a:lnTo>
                  <a:pt x="43180" y="1314577"/>
                </a:lnTo>
                <a:lnTo>
                  <a:pt x="44450" y="1315846"/>
                </a:lnTo>
                <a:lnTo>
                  <a:pt x="88900" y="1315720"/>
                </a:lnTo>
                <a:lnTo>
                  <a:pt x="88900" y="1314459"/>
                </a:lnTo>
                <a:close/>
              </a:path>
              <a:path w="3832859" h="1325879">
                <a:moveTo>
                  <a:pt x="88900" y="1315720"/>
                </a:moveTo>
                <a:lnTo>
                  <a:pt x="83820" y="1315720"/>
                </a:lnTo>
                <a:lnTo>
                  <a:pt x="88900" y="1315720"/>
                </a:lnTo>
                <a:close/>
              </a:path>
              <a:path w="3832859" h="1325879">
                <a:moveTo>
                  <a:pt x="40640" y="1311909"/>
                </a:moveTo>
                <a:lnTo>
                  <a:pt x="41910" y="1313306"/>
                </a:lnTo>
                <a:lnTo>
                  <a:pt x="43180" y="1314577"/>
                </a:lnTo>
                <a:lnTo>
                  <a:pt x="92710" y="1314449"/>
                </a:lnTo>
                <a:lnTo>
                  <a:pt x="92710" y="1313306"/>
                </a:lnTo>
                <a:lnTo>
                  <a:pt x="96520" y="1313306"/>
                </a:lnTo>
                <a:lnTo>
                  <a:pt x="96520" y="1312036"/>
                </a:lnTo>
                <a:lnTo>
                  <a:pt x="40640" y="1311909"/>
                </a:lnTo>
                <a:close/>
              </a:path>
              <a:path w="3832859" h="1325879">
                <a:moveTo>
                  <a:pt x="96520" y="1310639"/>
                </a:moveTo>
                <a:lnTo>
                  <a:pt x="39370" y="1310767"/>
                </a:lnTo>
                <a:lnTo>
                  <a:pt x="40640" y="1311909"/>
                </a:lnTo>
                <a:lnTo>
                  <a:pt x="97790" y="1312036"/>
                </a:lnTo>
                <a:lnTo>
                  <a:pt x="96520" y="1310639"/>
                </a:lnTo>
                <a:close/>
              </a:path>
              <a:path w="3832859" h="1325879">
                <a:moveTo>
                  <a:pt x="38100" y="1309370"/>
                </a:moveTo>
                <a:lnTo>
                  <a:pt x="39370" y="1310767"/>
                </a:lnTo>
                <a:lnTo>
                  <a:pt x="96520" y="1310639"/>
                </a:lnTo>
                <a:lnTo>
                  <a:pt x="95250" y="1309496"/>
                </a:lnTo>
                <a:lnTo>
                  <a:pt x="38100" y="1309370"/>
                </a:lnTo>
                <a:close/>
              </a:path>
              <a:path w="3832859" h="1325879">
                <a:moveTo>
                  <a:pt x="35560" y="1306830"/>
                </a:moveTo>
                <a:lnTo>
                  <a:pt x="36830" y="1308227"/>
                </a:lnTo>
                <a:lnTo>
                  <a:pt x="38100" y="1309370"/>
                </a:lnTo>
                <a:lnTo>
                  <a:pt x="95250" y="1309496"/>
                </a:lnTo>
                <a:lnTo>
                  <a:pt x="92710" y="1306956"/>
                </a:lnTo>
                <a:lnTo>
                  <a:pt x="35560" y="1306830"/>
                </a:lnTo>
                <a:close/>
              </a:path>
              <a:path w="3832859" h="1325879">
                <a:moveTo>
                  <a:pt x="33020" y="1304289"/>
                </a:moveTo>
                <a:lnTo>
                  <a:pt x="35560" y="1306830"/>
                </a:lnTo>
                <a:lnTo>
                  <a:pt x="92710" y="1306956"/>
                </a:lnTo>
                <a:lnTo>
                  <a:pt x="91440" y="1305559"/>
                </a:lnTo>
                <a:lnTo>
                  <a:pt x="90170" y="1304417"/>
                </a:lnTo>
                <a:lnTo>
                  <a:pt x="33020" y="1304289"/>
                </a:lnTo>
                <a:close/>
              </a:path>
              <a:path w="3832859" h="1325879">
                <a:moveTo>
                  <a:pt x="88900" y="1303146"/>
                </a:moveTo>
                <a:lnTo>
                  <a:pt x="31877" y="1303146"/>
                </a:lnTo>
                <a:lnTo>
                  <a:pt x="33020" y="1304289"/>
                </a:lnTo>
                <a:lnTo>
                  <a:pt x="90170" y="1304417"/>
                </a:lnTo>
                <a:lnTo>
                  <a:pt x="88900" y="1303146"/>
                </a:lnTo>
                <a:close/>
              </a:path>
              <a:path w="3832859" h="1325879">
                <a:moveTo>
                  <a:pt x="87630" y="1301749"/>
                </a:moveTo>
                <a:lnTo>
                  <a:pt x="30480" y="1301877"/>
                </a:lnTo>
                <a:lnTo>
                  <a:pt x="31750" y="1303146"/>
                </a:lnTo>
                <a:lnTo>
                  <a:pt x="88784" y="1303020"/>
                </a:lnTo>
                <a:lnTo>
                  <a:pt x="87630" y="1301749"/>
                </a:lnTo>
                <a:close/>
              </a:path>
              <a:path w="3832859" h="1325879">
                <a:moveTo>
                  <a:pt x="88784" y="1303020"/>
                </a:moveTo>
                <a:lnTo>
                  <a:pt x="31750" y="1303020"/>
                </a:lnTo>
                <a:lnTo>
                  <a:pt x="88900" y="1303146"/>
                </a:lnTo>
                <a:close/>
              </a:path>
              <a:path w="3832859" h="1325879">
                <a:moveTo>
                  <a:pt x="29210" y="1300480"/>
                </a:moveTo>
                <a:lnTo>
                  <a:pt x="30480" y="1301749"/>
                </a:lnTo>
                <a:lnTo>
                  <a:pt x="87630" y="1301749"/>
                </a:lnTo>
                <a:lnTo>
                  <a:pt x="86360" y="1300606"/>
                </a:lnTo>
                <a:lnTo>
                  <a:pt x="29210" y="1300480"/>
                </a:lnTo>
                <a:close/>
              </a:path>
              <a:path w="3832859" h="1325879">
                <a:moveTo>
                  <a:pt x="26670" y="1297939"/>
                </a:moveTo>
                <a:lnTo>
                  <a:pt x="29210" y="1300480"/>
                </a:lnTo>
                <a:lnTo>
                  <a:pt x="86360" y="1300606"/>
                </a:lnTo>
                <a:lnTo>
                  <a:pt x="85090" y="1299209"/>
                </a:lnTo>
                <a:lnTo>
                  <a:pt x="83820" y="1298067"/>
                </a:lnTo>
                <a:lnTo>
                  <a:pt x="26670" y="1297939"/>
                </a:lnTo>
                <a:close/>
              </a:path>
              <a:path w="3832859" h="1325879">
                <a:moveTo>
                  <a:pt x="52705" y="1295463"/>
                </a:moveTo>
                <a:lnTo>
                  <a:pt x="24245" y="1295526"/>
                </a:lnTo>
                <a:lnTo>
                  <a:pt x="25400" y="1296796"/>
                </a:lnTo>
                <a:lnTo>
                  <a:pt x="26670" y="1297939"/>
                </a:lnTo>
                <a:lnTo>
                  <a:pt x="83820" y="1298067"/>
                </a:lnTo>
                <a:lnTo>
                  <a:pt x="81280" y="1295527"/>
                </a:lnTo>
                <a:lnTo>
                  <a:pt x="52705" y="1295463"/>
                </a:lnTo>
                <a:close/>
              </a:path>
              <a:path w="3832859" h="1325879">
                <a:moveTo>
                  <a:pt x="77470" y="1291589"/>
                </a:moveTo>
                <a:lnTo>
                  <a:pt x="20320" y="1291717"/>
                </a:lnTo>
                <a:lnTo>
                  <a:pt x="21590" y="1292859"/>
                </a:lnTo>
                <a:lnTo>
                  <a:pt x="22860" y="1294256"/>
                </a:lnTo>
                <a:lnTo>
                  <a:pt x="24130" y="1295527"/>
                </a:lnTo>
                <a:lnTo>
                  <a:pt x="24130" y="1295399"/>
                </a:lnTo>
                <a:lnTo>
                  <a:pt x="81280" y="1295399"/>
                </a:lnTo>
                <a:lnTo>
                  <a:pt x="80010" y="1294256"/>
                </a:lnTo>
                <a:lnTo>
                  <a:pt x="78740" y="1292859"/>
                </a:lnTo>
                <a:lnTo>
                  <a:pt x="77470" y="1291589"/>
                </a:lnTo>
                <a:close/>
              </a:path>
              <a:path w="3832859" h="1325879">
                <a:moveTo>
                  <a:pt x="81280" y="1295399"/>
                </a:moveTo>
                <a:lnTo>
                  <a:pt x="24130" y="1295399"/>
                </a:lnTo>
                <a:lnTo>
                  <a:pt x="52705" y="1295463"/>
                </a:lnTo>
                <a:lnTo>
                  <a:pt x="81280" y="1295399"/>
                </a:lnTo>
                <a:close/>
              </a:path>
              <a:path w="3832859" h="1325879">
                <a:moveTo>
                  <a:pt x="47625" y="1290383"/>
                </a:moveTo>
                <a:lnTo>
                  <a:pt x="19050" y="1290446"/>
                </a:lnTo>
                <a:lnTo>
                  <a:pt x="20320" y="1291717"/>
                </a:lnTo>
                <a:lnTo>
                  <a:pt x="77470" y="1291589"/>
                </a:lnTo>
                <a:lnTo>
                  <a:pt x="76327" y="1290446"/>
                </a:lnTo>
                <a:lnTo>
                  <a:pt x="47625" y="1290383"/>
                </a:lnTo>
                <a:close/>
              </a:path>
              <a:path w="3832859" h="1325879">
                <a:moveTo>
                  <a:pt x="76200" y="1290320"/>
                </a:moveTo>
                <a:close/>
              </a:path>
              <a:path w="3832859" h="1325879">
                <a:moveTo>
                  <a:pt x="74930" y="1289049"/>
                </a:moveTo>
                <a:lnTo>
                  <a:pt x="17780" y="1289177"/>
                </a:lnTo>
                <a:lnTo>
                  <a:pt x="19050" y="1290320"/>
                </a:lnTo>
                <a:lnTo>
                  <a:pt x="47625" y="1290383"/>
                </a:lnTo>
                <a:lnTo>
                  <a:pt x="76084" y="1290320"/>
                </a:lnTo>
                <a:lnTo>
                  <a:pt x="74930" y="1289049"/>
                </a:lnTo>
                <a:close/>
              </a:path>
              <a:path w="3832859" h="1325879">
                <a:moveTo>
                  <a:pt x="73660" y="1287906"/>
                </a:moveTo>
                <a:lnTo>
                  <a:pt x="16625" y="1287906"/>
                </a:lnTo>
                <a:lnTo>
                  <a:pt x="17780" y="1289177"/>
                </a:lnTo>
                <a:lnTo>
                  <a:pt x="74930" y="1289049"/>
                </a:lnTo>
                <a:lnTo>
                  <a:pt x="73660" y="1287906"/>
                </a:lnTo>
                <a:close/>
              </a:path>
              <a:path w="3832859" h="1325879">
                <a:moveTo>
                  <a:pt x="71120" y="1285239"/>
                </a:moveTo>
                <a:lnTo>
                  <a:pt x="13970" y="1285367"/>
                </a:lnTo>
                <a:lnTo>
                  <a:pt x="15240" y="1286509"/>
                </a:lnTo>
                <a:lnTo>
                  <a:pt x="16510" y="1287906"/>
                </a:lnTo>
                <a:lnTo>
                  <a:pt x="73544" y="1287780"/>
                </a:lnTo>
                <a:lnTo>
                  <a:pt x="72390" y="1286509"/>
                </a:lnTo>
                <a:lnTo>
                  <a:pt x="71120" y="1285239"/>
                </a:lnTo>
                <a:close/>
              </a:path>
              <a:path w="3832859" h="1325879">
                <a:moveTo>
                  <a:pt x="73544" y="1287780"/>
                </a:moveTo>
                <a:lnTo>
                  <a:pt x="16510" y="1287780"/>
                </a:lnTo>
                <a:lnTo>
                  <a:pt x="73660" y="1287906"/>
                </a:lnTo>
                <a:close/>
              </a:path>
              <a:path w="3832859" h="1325879">
                <a:moveTo>
                  <a:pt x="69850" y="1284096"/>
                </a:moveTo>
                <a:lnTo>
                  <a:pt x="12700" y="1284096"/>
                </a:lnTo>
                <a:lnTo>
                  <a:pt x="13970" y="1285367"/>
                </a:lnTo>
                <a:lnTo>
                  <a:pt x="71120" y="1285239"/>
                </a:lnTo>
                <a:lnTo>
                  <a:pt x="69850" y="1284096"/>
                </a:lnTo>
                <a:close/>
              </a:path>
              <a:path w="3832859" h="1325879">
                <a:moveTo>
                  <a:pt x="11430" y="1282699"/>
                </a:moveTo>
                <a:lnTo>
                  <a:pt x="12700" y="1283970"/>
                </a:lnTo>
                <a:lnTo>
                  <a:pt x="69850" y="1284096"/>
                </a:lnTo>
                <a:lnTo>
                  <a:pt x="68580" y="1282827"/>
                </a:lnTo>
                <a:lnTo>
                  <a:pt x="11430" y="1282699"/>
                </a:lnTo>
                <a:close/>
              </a:path>
              <a:path w="3832859" h="1325879">
                <a:moveTo>
                  <a:pt x="10160" y="1281430"/>
                </a:moveTo>
                <a:lnTo>
                  <a:pt x="11430" y="1282699"/>
                </a:lnTo>
                <a:lnTo>
                  <a:pt x="68580" y="1282827"/>
                </a:lnTo>
                <a:lnTo>
                  <a:pt x="67310" y="1281556"/>
                </a:lnTo>
                <a:lnTo>
                  <a:pt x="10160" y="1281430"/>
                </a:lnTo>
                <a:close/>
              </a:path>
              <a:path w="3832859" h="1325879">
                <a:moveTo>
                  <a:pt x="66040" y="1280159"/>
                </a:moveTo>
                <a:lnTo>
                  <a:pt x="9016" y="1280286"/>
                </a:lnTo>
                <a:lnTo>
                  <a:pt x="10160" y="1281430"/>
                </a:lnTo>
                <a:lnTo>
                  <a:pt x="67310" y="1281556"/>
                </a:lnTo>
                <a:lnTo>
                  <a:pt x="66040" y="1280159"/>
                </a:lnTo>
                <a:close/>
              </a:path>
              <a:path w="3832859" h="1325879">
                <a:moveTo>
                  <a:pt x="6350" y="1277620"/>
                </a:moveTo>
                <a:lnTo>
                  <a:pt x="7620" y="1278889"/>
                </a:lnTo>
                <a:lnTo>
                  <a:pt x="8890" y="1280286"/>
                </a:lnTo>
                <a:lnTo>
                  <a:pt x="8890" y="1280159"/>
                </a:lnTo>
                <a:lnTo>
                  <a:pt x="66040" y="1280159"/>
                </a:lnTo>
                <a:lnTo>
                  <a:pt x="64770" y="1278889"/>
                </a:lnTo>
                <a:lnTo>
                  <a:pt x="63500" y="1277746"/>
                </a:lnTo>
                <a:lnTo>
                  <a:pt x="6350" y="1277620"/>
                </a:lnTo>
                <a:close/>
              </a:path>
              <a:path w="3832859" h="1325879">
                <a:moveTo>
                  <a:pt x="62230" y="1276349"/>
                </a:moveTo>
                <a:lnTo>
                  <a:pt x="5206" y="1276476"/>
                </a:lnTo>
                <a:lnTo>
                  <a:pt x="6350" y="1277620"/>
                </a:lnTo>
                <a:lnTo>
                  <a:pt x="63500" y="1277746"/>
                </a:lnTo>
                <a:lnTo>
                  <a:pt x="62230" y="1276349"/>
                </a:lnTo>
                <a:close/>
              </a:path>
              <a:path w="3832859" h="1325879">
                <a:moveTo>
                  <a:pt x="3810" y="1275080"/>
                </a:moveTo>
                <a:lnTo>
                  <a:pt x="5080" y="1276477"/>
                </a:lnTo>
                <a:lnTo>
                  <a:pt x="5080" y="1276349"/>
                </a:lnTo>
                <a:lnTo>
                  <a:pt x="62230" y="1276349"/>
                </a:lnTo>
                <a:lnTo>
                  <a:pt x="60960" y="1275206"/>
                </a:lnTo>
                <a:lnTo>
                  <a:pt x="3810" y="1275080"/>
                </a:lnTo>
                <a:close/>
              </a:path>
              <a:path w="3832859" h="1325879">
                <a:moveTo>
                  <a:pt x="58420" y="1272667"/>
                </a:moveTo>
                <a:lnTo>
                  <a:pt x="1397" y="1272667"/>
                </a:lnTo>
                <a:lnTo>
                  <a:pt x="3810" y="1275080"/>
                </a:lnTo>
                <a:lnTo>
                  <a:pt x="60960" y="1275206"/>
                </a:lnTo>
                <a:lnTo>
                  <a:pt x="59690" y="1273809"/>
                </a:lnTo>
                <a:lnTo>
                  <a:pt x="58420" y="1272667"/>
                </a:lnTo>
                <a:close/>
              </a:path>
              <a:path w="3832859" h="1325879">
                <a:moveTo>
                  <a:pt x="57150" y="1271270"/>
                </a:moveTo>
                <a:lnTo>
                  <a:pt x="0" y="1271396"/>
                </a:lnTo>
                <a:lnTo>
                  <a:pt x="1270" y="1272667"/>
                </a:lnTo>
                <a:lnTo>
                  <a:pt x="1270" y="1272539"/>
                </a:lnTo>
                <a:lnTo>
                  <a:pt x="58304" y="1272539"/>
                </a:lnTo>
                <a:lnTo>
                  <a:pt x="57150" y="1271270"/>
                </a:lnTo>
                <a:close/>
              </a:path>
              <a:path w="3832859" h="1325879">
                <a:moveTo>
                  <a:pt x="58304" y="1272539"/>
                </a:moveTo>
                <a:lnTo>
                  <a:pt x="1270" y="1272539"/>
                </a:lnTo>
                <a:lnTo>
                  <a:pt x="58420" y="1272667"/>
                </a:lnTo>
                <a:lnTo>
                  <a:pt x="58304" y="1272539"/>
                </a:lnTo>
                <a:close/>
              </a:path>
              <a:path w="3832859" h="1325879">
                <a:moveTo>
                  <a:pt x="28926" y="1270061"/>
                </a:moveTo>
                <a:lnTo>
                  <a:pt x="0" y="1270127"/>
                </a:lnTo>
                <a:lnTo>
                  <a:pt x="0" y="1271396"/>
                </a:lnTo>
                <a:lnTo>
                  <a:pt x="57150" y="1271270"/>
                </a:lnTo>
                <a:lnTo>
                  <a:pt x="56007" y="1270127"/>
                </a:lnTo>
                <a:lnTo>
                  <a:pt x="28926" y="1270061"/>
                </a:lnTo>
                <a:close/>
              </a:path>
              <a:path w="3832859" h="1325879">
                <a:moveTo>
                  <a:pt x="55880" y="1269999"/>
                </a:moveTo>
                <a:lnTo>
                  <a:pt x="55880" y="1270127"/>
                </a:lnTo>
                <a:lnTo>
                  <a:pt x="55880" y="1269999"/>
                </a:lnTo>
                <a:close/>
              </a:path>
              <a:path w="3832859" h="1325879">
                <a:moveTo>
                  <a:pt x="3810" y="1268730"/>
                </a:moveTo>
                <a:lnTo>
                  <a:pt x="3928" y="1270000"/>
                </a:lnTo>
                <a:lnTo>
                  <a:pt x="28926" y="1270061"/>
                </a:lnTo>
                <a:lnTo>
                  <a:pt x="55753" y="1270000"/>
                </a:lnTo>
                <a:lnTo>
                  <a:pt x="54610" y="1268856"/>
                </a:lnTo>
                <a:lnTo>
                  <a:pt x="3810" y="1268730"/>
                </a:lnTo>
                <a:close/>
              </a:path>
              <a:path w="3832859" h="1325879">
                <a:moveTo>
                  <a:pt x="53340" y="1267459"/>
                </a:moveTo>
                <a:lnTo>
                  <a:pt x="8890" y="1267586"/>
                </a:lnTo>
                <a:lnTo>
                  <a:pt x="8890" y="1268730"/>
                </a:lnTo>
                <a:lnTo>
                  <a:pt x="54610" y="1268856"/>
                </a:lnTo>
                <a:lnTo>
                  <a:pt x="53340" y="1267459"/>
                </a:lnTo>
                <a:close/>
              </a:path>
              <a:path w="3832859" h="1325879">
                <a:moveTo>
                  <a:pt x="16510" y="1264920"/>
                </a:moveTo>
                <a:lnTo>
                  <a:pt x="16510" y="1266189"/>
                </a:lnTo>
                <a:lnTo>
                  <a:pt x="12700" y="1266189"/>
                </a:lnTo>
                <a:lnTo>
                  <a:pt x="12700" y="1267459"/>
                </a:lnTo>
                <a:lnTo>
                  <a:pt x="53340" y="1267459"/>
                </a:lnTo>
                <a:lnTo>
                  <a:pt x="52070" y="1266189"/>
                </a:lnTo>
                <a:lnTo>
                  <a:pt x="50800" y="1265046"/>
                </a:lnTo>
                <a:lnTo>
                  <a:pt x="16510" y="1264920"/>
                </a:lnTo>
                <a:close/>
              </a:path>
              <a:path w="3832859" h="1325879">
                <a:moveTo>
                  <a:pt x="49530" y="1263649"/>
                </a:moveTo>
                <a:lnTo>
                  <a:pt x="20320" y="1263777"/>
                </a:lnTo>
                <a:lnTo>
                  <a:pt x="20320" y="1264920"/>
                </a:lnTo>
                <a:lnTo>
                  <a:pt x="50800" y="1265046"/>
                </a:lnTo>
                <a:lnTo>
                  <a:pt x="49530" y="1263649"/>
                </a:lnTo>
                <a:close/>
              </a:path>
              <a:path w="3832859" h="1325879">
                <a:moveTo>
                  <a:pt x="24130" y="1262380"/>
                </a:moveTo>
                <a:lnTo>
                  <a:pt x="24130" y="1263649"/>
                </a:lnTo>
                <a:lnTo>
                  <a:pt x="49530" y="1263649"/>
                </a:lnTo>
                <a:lnTo>
                  <a:pt x="48260" y="1262506"/>
                </a:lnTo>
                <a:lnTo>
                  <a:pt x="24130" y="1262380"/>
                </a:lnTo>
                <a:close/>
              </a:path>
              <a:path w="3832859" h="1325879">
                <a:moveTo>
                  <a:pt x="46990" y="1261109"/>
                </a:moveTo>
                <a:lnTo>
                  <a:pt x="29210" y="1261236"/>
                </a:lnTo>
                <a:lnTo>
                  <a:pt x="29210" y="1262380"/>
                </a:lnTo>
                <a:lnTo>
                  <a:pt x="48260" y="1262506"/>
                </a:lnTo>
                <a:lnTo>
                  <a:pt x="46990" y="1261109"/>
                </a:lnTo>
                <a:close/>
              </a:path>
              <a:path w="3832859" h="1325879">
                <a:moveTo>
                  <a:pt x="36830" y="1258570"/>
                </a:moveTo>
                <a:lnTo>
                  <a:pt x="36830" y="1259839"/>
                </a:lnTo>
                <a:lnTo>
                  <a:pt x="33020" y="1259839"/>
                </a:lnTo>
                <a:lnTo>
                  <a:pt x="33020" y="1261109"/>
                </a:lnTo>
                <a:lnTo>
                  <a:pt x="46990" y="1261109"/>
                </a:lnTo>
                <a:lnTo>
                  <a:pt x="45720" y="1259839"/>
                </a:lnTo>
                <a:lnTo>
                  <a:pt x="44450" y="1258696"/>
                </a:lnTo>
                <a:lnTo>
                  <a:pt x="36830" y="1258570"/>
                </a:lnTo>
                <a:close/>
              </a:path>
              <a:path w="3832859" h="1325879">
                <a:moveTo>
                  <a:pt x="43180" y="1257299"/>
                </a:moveTo>
                <a:lnTo>
                  <a:pt x="40640" y="1257299"/>
                </a:lnTo>
                <a:lnTo>
                  <a:pt x="40640" y="1258570"/>
                </a:lnTo>
                <a:lnTo>
                  <a:pt x="44450" y="1258570"/>
                </a:lnTo>
                <a:lnTo>
                  <a:pt x="43180" y="1257299"/>
                </a:lnTo>
                <a:close/>
              </a:path>
            </a:pathLst>
          </a:custGeom>
          <a:solidFill>
            <a:srgbClr val="85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bk object 180"/>
          <p:cNvSpPr/>
          <p:nvPr/>
        </p:nvSpPr>
        <p:spPr>
          <a:xfrm>
            <a:off x="3048000" y="6786880"/>
            <a:ext cx="97790" cy="6603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bk object 181"/>
          <p:cNvSpPr/>
          <p:nvPr/>
        </p:nvSpPr>
        <p:spPr>
          <a:xfrm>
            <a:off x="3004820" y="5572759"/>
            <a:ext cx="3770629" cy="1280160"/>
          </a:xfrm>
          <a:custGeom>
            <a:avLst/>
            <a:gdLst/>
            <a:ahLst/>
            <a:cxnLst/>
            <a:rect l="l" t="t" r="r" b="b"/>
            <a:pathLst>
              <a:path w="3770629" h="1280159">
                <a:moveTo>
                  <a:pt x="3770630" y="0"/>
                </a:moveTo>
                <a:lnTo>
                  <a:pt x="3597910" y="0"/>
                </a:lnTo>
                <a:lnTo>
                  <a:pt x="3597910" y="1269"/>
                </a:lnTo>
                <a:lnTo>
                  <a:pt x="3770630" y="1269"/>
                </a:lnTo>
                <a:lnTo>
                  <a:pt x="3770630" y="0"/>
                </a:lnTo>
                <a:close/>
              </a:path>
              <a:path w="3770629" h="1280159">
                <a:moveTo>
                  <a:pt x="43180" y="1226820"/>
                </a:moveTo>
                <a:lnTo>
                  <a:pt x="41910" y="1226820"/>
                </a:lnTo>
                <a:lnTo>
                  <a:pt x="41910" y="1228090"/>
                </a:lnTo>
                <a:lnTo>
                  <a:pt x="36830" y="1228090"/>
                </a:lnTo>
                <a:lnTo>
                  <a:pt x="36830" y="1229359"/>
                </a:lnTo>
                <a:lnTo>
                  <a:pt x="33020" y="1229359"/>
                </a:lnTo>
                <a:lnTo>
                  <a:pt x="33020" y="1230630"/>
                </a:lnTo>
                <a:lnTo>
                  <a:pt x="29210" y="1230630"/>
                </a:lnTo>
                <a:lnTo>
                  <a:pt x="29210" y="1231899"/>
                </a:lnTo>
                <a:lnTo>
                  <a:pt x="25400" y="1231899"/>
                </a:lnTo>
                <a:lnTo>
                  <a:pt x="25400" y="1233170"/>
                </a:lnTo>
                <a:lnTo>
                  <a:pt x="20320" y="1233170"/>
                </a:lnTo>
                <a:lnTo>
                  <a:pt x="20320" y="1234439"/>
                </a:lnTo>
                <a:lnTo>
                  <a:pt x="16510" y="1234439"/>
                </a:lnTo>
                <a:lnTo>
                  <a:pt x="16510" y="1235709"/>
                </a:lnTo>
                <a:lnTo>
                  <a:pt x="12700" y="1235709"/>
                </a:lnTo>
                <a:lnTo>
                  <a:pt x="12700" y="1236980"/>
                </a:lnTo>
                <a:lnTo>
                  <a:pt x="8890" y="1236980"/>
                </a:lnTo>
                <a:lnTo>
                  <a:pt x="8890" y="1238250"/>
                </a:lnTo>
                <a:lnTo>
                  <a:pt x="3810" y="1238250"/>
                </a:lnTo>
                <a:lnTo>
                  <a:pt x="3810" y="1239520"/>
                </a:lnTo>
                <a:lnTo>
                  <a:pt x="0" y="1239520"/>
                </a:lnTo>
                <a:lnTo>
                  <a:pt x="0" y="1240426"/>
                </a:lnTo>
                <a:lnTo>
                  <a:pt x="39745" y="1280160"/>
                </a:lnTo>
                <a:lnTo>
                  <a:pt x="96520" y="1280160"/>
                </a:lnTo>
                <a:lnTo>
                  <a:pt x="43180" y="1226820"/>
                </a:lnTo>
                <a:close/>
              </a:path>
            </a:pathLst>
          </a:custGeom>
          <a:solidFill>
            <a:srgbClr val="84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bk object 182"/>
          <p:cNvSpPr/>
          <p:nvPr/>
        </p:nvSpPr>
        <p:spPr>
          <a:xfrm>
            <a:off x="2961639" y="6813185"/>
            <a:ext cx="83185" cy="40005"/>
          </a:xfrm>
          <a:custGeom>
            <a:avLst/>
            <a:gdLst/>
            <a:ahLst/>
            <a:cxnLst/>
            <a:rect l="l" t="t" r="r" b="b"/>
            <a:pathLst>
              <a:path w="83185" h="40004">
                <a:moveTo>
                  <a:pt x="43180" y="0"/>
                </a:moveTo>
                <a:lnTo>
                  <a:pt x="43180" y="363"/>
                </a:lnTo>
                <a:lnTo>
                  <a:pt x="39370" y="363"/>
                </a:lnTo>
                <a:lnTo>
                  <a:pt x="39370" y="1633"/>
                </a:lnTo>
                <a:lnTo>
                  <a:pt x="35560" y="1633"/>
                </a:lnTo>
                <a:lnTo>
                  <a:pt x="35560" y="2903"/>
                </a:lnTo>
                <a:lnTo>
                  <a:pt x="31750" y="2903"/>
                </a:lnTo>
                <a:lnTo>
                  <a:pt x="31750" y="4173"/>
                </a:lnTo>
                <a:lnTo>
                  <a:pt x="26670" y="4173"/>
                </a:lnTo>
                <a:lnTo>
                  <a:pt x="26670" y="5443"/>
                </a:lnTo>
                <a:lnTo>
                  <a:pt x="22860" y="5443"/>
                </a:lnTo>
                <a:lnTo>
                  <a:pt x="22860" y="6713"/>
                </a:lnTo>
                <a:lnTo>
                  <a:pt x="19050" y="6713"/>
                </a:lnTo>
                <a:lnTo>
                  <a:pt x="19050" y="7983"/>
                </a:lnTo>
                <a:lnTo>
                  <a:pt x="15240" y="7983"/>
                </a:lnTo>
                <a:lnTo>
                  <a:pt x="15240" y="9253"/>
                </a:lnTo>
                <a:lnTo>
                  <a:pt x="10160" y="9253"/>
                </a:lnTo>
                <a:lnTo>
                  <a:pt x="10160" y="10523"/>
                </a:lnTo>
                <a:lnTo>
                  <a:pt x="6350" y="10523"/>
                </a:lnTo>
                <a:lnTo>
                  <a:pt x="6350" y="11793"/>
                </a:lnTo>
                <a:lnTo>
                  <a:pt x="2540" y="11793"/>
                </a:lnTo>
                <a:lnTo>
                  <a:pt x="2540" y="13063"/>
                </a:lnTo>
                <a:lnTo>
                  <a:pt x="0" y="13063"/>
                </a:lnTo>
                <a:lnTo>
                  <a:pt x="26669" y="39733"/>
                </a:lnTo>
                <a:lnTo>
                  <a:pt x="82925" y="39733"/>
                </a:lnTo>
                <a:lnTo>
                  <a:pt x="43180" y="0"/>
                </a:lnTo>
                <a:close/>
              </a:path>
            </a:pathLst>
          </a:custGeom>
          <a:solidFill>
            <a:srgbClr val="83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bk object 183"/>
          <p:cNvSpPr/>
          <p:nvPr/>
        </p:nvSpPr>
        <p:spPr>
          <a:xfrm>
            <a:off x="2918460" y="6826250"/>
            <a:ext cx="69850" cy="26670"/>
          </a:xfrm>
          <a:custGeom>
            <a:avLst/>
            <a:gdLst/>
            <a:ahLst/>
            <a:cxnLst/>
            <a:rect l="l" t="t" r="r" b="b"/>
            <a:pathLst>
              <a:path w="69850" h="26670">
                <a:moveTo>
                  <a:pt x="43179" y="0"/>
                </a:moveTo>
                <a:lnTo>
                  <a:pt x="41909" y="0"/>
                </a:lnTo>
                <a:lnTo>
                  <a:pt x="41909" y="1270"/>
                </a:lnTo>
                <a:lnTo>
                  <a:pt x="36829" y="1270"/>
                </a:lnTo>
                <a:lnTo>
                  <a:pt x="36829" y="2540"/>
                </a:lnTo>
                <a:lnTo>
                  <a:pt x="33019" y="2540"/>
                </a:lnTo>
                <a:lnTo>
                  <a:pt x="33019" y="3809"/>
                </a:lnTo>
                <a:lnTo>
                  <a:pt x="29209" y="3809"/>
                </a:lnTo>
                <a:lnTo>
                  <a:pt x="29209" y="5080"/>
                </a:lnTo>
                <a:lnTo>
                  <a:pt x="25400" y="5080"/>
                </a:lnTo>
                <a:lnTo>
                  <a:pt x="25400" y="6350"/>
                </a:lnTo>
                <a:lnTo>
                  <a:pt x="21589" y="6350"/>
                </a:lnTo>
                <a:lnTo>
                  <a:pt x="21589" y="7620"/>
                </a:lnTo>
                <a:lnTo>
                  <a:pt x="16509" y="7620"/>
                </a:lnTo>
                <a:lnTo>
                  <a:pt x="16509" y="8890"/>
                </a:lnTo>
                <a:lnTo>
                  <a:pt x="12700" y="8890"/>
                </a:lnTo>
                <a:lnTo>
                  <a:pt x="12700" y="10160"/>
                </a:lnTo>
                <a:lnTo>
                  <a:pt x="8889" y="10160"/>
                </a:lnTo>
                <a:lnTo>
                  <a:pt x="8889" y="11430"/>
                </a:lnTo>
                <a:lnTo>
                  <a:pt x="5079" y="11430"/>
                </a:lnTo>
                <a:lnTo>
                  <a:pt x="5079" y="12700"/>
                </a:lnTo>
                <a:lnTo>
                  <a:pt x="0" y="12700"/>
                </a:lnTo>
                <a:lnTo>
                  <a:pt x="0" y="13969"/>
                </a:lnTo>
                <a:lnTo>
                  <a:pt x="12700" y="26670"/>
                </a:lnTo>
                <a:lnTo>
                  <a:pt x="69850" y="26670"/>
                </a:lnTo>
                <a:lnTo>
                  <a:pt x="43179" y="0"/>
                </a:lnTo>
                <a:close/>
              </a:path>
            </a:pathLst>
          </a:custGeom>
          <a:solidFill>
            <a:srgbClr val="82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bk object 184"/>
          <p:cNvSpPr/>
          <p:nvPr/>
        </p:nvSpPr>
        <p:spPr>
          <a:xfrm>
            <a:off x="2876550" y="6840219"/>
            <a:ext cx="54610" cy="12700"/>
          </a:xfrm>
          <a:custGeom>
            <a:avLst/>
            <a:gdLst/>
            <a:ahLst/>
            <a:cxnLst/>
            <a:rect l="l" t="t" r="r" b="b"/>
            <a:pathLst>
              <a:path w="54610" h="12700">
                <a:moveTo>
                  <a:pt x="41910" y="0"/>
                </a:moveTo>
                <a:lnTo>
                  <a:pt x="38100" y="0"/>
                </a:lnTo>
                <a:lnTo>
                  <a:pt x="38100" y="1269"/>
                </a:lnTo>
                <a:lnTo>
                  <a:pt x="34289" y="1269"/>
                </a:lnTo>
                <a:lnTo>
                  <a:pt x="34289" y="2539"/>
                </a:lnTo>
                <a:lnTo>
                  <a:pt x="30480" y="2539"/>
                </a:lnTo>
                <a:lnTo>
                  <a:pt x="30480" y="3809"/>
                </a:lnTo>
                <a:lnTo>
                  <a:pt x="25400" y="3809"/>
                </a:lnTo>
                <a:lnTo>
                  <a:pt x="25400" y="5079"/>
                </a:lnTo>
                <a:lnTo>
                  <a:pt x="21589" y="5079"/>
                </a:lnTo>
                <a:lnTo>
                  <a:pt x="21589" y="6349"/>
                </a:lnTo>
                <a:lnTo>
                  <a:pt x="17780" y="6349"/>
                </a:lnTo>
                <a:lnTo>
                  <a:pt x="17780" y="7619"/>
                </a:lnTo>
                <a:lnTo>
                  <a:pt x="13969" y="7619"/>
                </a:lnTo>
                <a:lnTo>
                  <a:pt x="13969" y="8889"/>
                </a:lnTo>
                <a:lnTo>
                  <a:pt x="10160" y="8889"/>
                </a:lnTo>
                <a:lnTo>
                  <a:pt x="10160" y="10159"/>
                </a:lnTo>
                <a:lnTo>
                  <a:pt x="5080" y="10159"/>
                </a:lnTo>
                <a:lnTo>
                  <a:pt x="5080" y="11429"/>
                </a:lnTo>
                <a:lnTo>
                  <a:pt x="0" y="11429"/>
                </a:lnTo>
                <a:lnTo>
                  <a:pt x="0" y="12699"/>
                </a:lnTo>
                <a:lnTo>
                  <a:pt x="54610" y="12699"/>
                </a:lnTo>
                <a:lnTo>
                  <a:pt x="41910" y="0"/>
                </a:lnTo>
                <a:close/>
              </a:path>
            </a:pathLst>
          </a:custGeom>
          <a:solidFill>
            <a:srgbClr val="81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bk object 185"/>
          <p:cNvSpPr/>
          <p:nvPr/>
        </p:nvSpPr>
        <p:spPr>
          <a:xfrm>
            <a:off x="7170419" y="5758179"/>
            <a:ext cx="2506979" cy="184277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bk object 186"/>
          <p:cNvSpPr/>
          <p:nvPr/>
        </p:nvSpPr>
        <p:spPr>
          <a:xfrm>
            <a:off x="7152640" y="5775959"/>
            <a:ext cx="1990089" cy="842010"/>
          </a:xfrm>
          <a:custGeom>
            <a:avLst/>
            <a:gdLst/>
            <a:ahLst/>
            <a:cxnLst/>
            <a:rect l="l" t="t" r="r" b="b"/>
            <a:pathLst>
              <a:path w="1990090" h="842009">
                <a:moveTo>
                  <a:pt x="1990089" y="0"/>
                </a:moveTo>
                <a:lnTo>
                  <a:pt x="1948179" y="0"/>
                </a:lnTo>
                <a:lnTo>
                  <a:pt x="1948179" y="1269"/>
                </a:lnTo>
                <a:lnTo>
                  <a:pt x="1944369" y="1269"/>
                </a:lnTo>
                <a:lnTo>
                  <a:pt x="1944369" y="2539"/>
                </a:lnTo>
                <a:lnTo>
                  <a:pt x="1941829" y="2539"/>
                </a:lnTo>
                <a:lnTo>
                  <a:pt x="1941829" y="3809"/>
                </a:lnTo>
                <a:lnTo>
                  <a:pt x="1990089" y="3809"/>
                </a:lnTo>
                <a:lnTo>
                  <a:pt x="1990089" y="0"/>
                </a:lnTo>
                <a:close/>
              </a:path>
              <a:path w="1990090" h="842009">
                <a:moveTo>
                  <a:pt x="60959" y="839469"/>
                </a:moveTo>
                <a:lnTo>
                  <a:pt x="55326" y="839469"/>
                </a:lnTo>
                <a:lnTo>
                  <a:pt x="57864" y="842010"/>
                </a:lnTo>
                <a:lnTo>
                  <a:pt x="60959" y="842010"/>
                </a:lnTo>
                <a:lnTo>
                  <a:pt x="60959" y="839469"/>
                </a:lnTo>
                <a:close/>
              </a:path>
              <a:path w="1990090" h="842009">
                <a:moveTo>
                  <a:pt x="67309" y="836929"/>
                </a:moveTo>
                <a:lnTo>
                  <a:pt x="52787" y="836929"/>
                </a:lnTo>
                <a:lnTo>
                  <a:pt x="54057" y="838199"/>
                </a:lnTo>
                <a:lnTo>
                  <a:pt x="63500" y="838199"/>
                </a:lnTo>
                <a:lnTo>
                  <a:pt x="63500" y="839469"/>
                </a:lnTo>
                <a:lnTo>
                  <a:pt x="67309" y="839469"/>
                </a:lnTo>
                <a:lnTo>
                  <a:pt x="67309" y="836929"/>
                </a:lnTo>
                <a:close/>
              </a:path>
              <a:path w="1990090" h="842009">
                <a:moveTo>
                  <a:pt x="73659" y="835659"/>
                </a:moveTo>
                <a:lnTo>
                  <a:pt x="69850" y="835659"/>
                </a:lnTo>
                <a:lnTo>
                  <a:pt x="69850" y="836929"/>
                </a:lnTo>
                <a:lnTo>
                  <a:pt x="73659" y="836929"/>
                </a:lnTo>
                <a:lnTo>
                  <a:pt x="73659" y="835659"/>
                </a:lnTo>
                <a:close/>
              </a:path>
              <a:path w="1990090" h="842009">
                <a:moveTo>
                  <a:pt x="73659" y="833120"/>
                </a:moveTo>
                <a:lnTo>
                  <a:pt x="48980" y="833120"/>
                </a:lnTo>
                <a:lnTo>
                  <a:pt x="51518" y="835659"/>
                </a:lnTo>
                <a:lnTo>
                  <a:pt x="76200" y="835659"/>
                </a:lnTo>
                <a:lnTo>
                  <a:pt x="73659" y="833120"/>
                </a:lnTo>
                <a:close/>
              </a:path>
              <a:path w="1990090" h="842009">
                <a:moveTo>
                  <a:pt x="71119" y="830580"/>
                </a:moveTo>
                <a:lnTo>
                  <a:pt x="46442" y="830580"/>
                </a:lnTo>
                <a:lnTo>
                  <a:pt x="47711" y="831849"/>
                </a:lnTo>
                <a:lnTo>
                  <a:pt x="72389" y="831849"/>
                </a:lnTo>
                <a:lnTo>
                  <a:pt x="71119" y="830580"/>
                </a:lnTo>
                <a:close/>
              </a:path>
              <a:path w="1990090" h="842009">
                <a:moveTo>
                  <a:pt x="67309" y="826769"/>
                </a:moveTo>
                <a:lnTo>
                  <a:pt x="42634" y="826769"/>
                </a:lnTo>
                <a:lnTo>
                  <a:pt x="45172" y="829309"/>
                </a:lnTo>
                <a:lnTo>
                  <a:pt x="69850" y="829309"/>
                </a:lnTo>
                <a:lnTo>
                  <a:pt x="67309" y="826769"/>
                </a:lnTo>
                <a:close/>
              </a:path>
              <a:path w="1990090" h="842009">
                <a:moveTo>
                  <a:pt x="64769" y="824229"/>
                </a:moveTo>
                <a:lnTo>
                  <a:pt x="40096" y="824229"/>
                </a:lnTo>
                <a:lnTo>
                  <a:pt x="41365" y="825499"/>
                </a:lnTo>
                <a:lnTo>
                  <a:pt x="66039" y="825499"/>
                </a:lnTo>
                <a:lnTo>
                  <a:pt x="64769" y="824229"/>
                </a:lnTo>
                <a:close/>
              </a:path>
              <a:path w="1990090" h="842009">
                <a:moveTo>
                  <a:pt x="60959" y="820419"/>
                </a:moveTo>
                <a:lnTo>
                  <a:pt x="36288" y="820419"/>
                </a:lnTo>
                <a:lnTo>
                  <a:pt x="38827" y="822960"/>
                </a:lnTo>
                <a:lnTo>
                  <a:pt x="63500" y="822960"/>
                </a:lnTo>
                <a:lnTo>
                  <a:pt x="60959" y="820419"/>
                </a:lnTo>
                <a:close/>
              </a:path>
              <a:path w="1990090" h="842009">
                <a:moveTo>
                  <a:pt x="58419" y="817879"/>
                </a:moveTo>
                <a:lnTo>
                  <a:pt x="33750" y="817879"/>
                </a:lnTo>
                <a:lnTo>
                  <a:pt x="35019" y="819150"/>
                </a:lnTo>
                <a:lnTo>
                  <a:pt x="59689" y="819150"/>
                </a:lnTo>
                <a:lnTo>
                  <a:pt x="58419" y="817879"/>
                </a:lnTo>
                <a:close/>
              </a:path>
              <a:path w="1990090" h="842009">
                <a:moveTo>
                  <a:pt x="54609" y="814069"/>
                </a:moveTo>
                <a:lnTo>
                  <a:pt x="29943" y="814069"/>
                </a:lnTo>
                <a:lnTo>
                  <a:pt x="32481" y="816609"/>
                </a:lnTo>
                <a:lnTo>
                  <a:pt x="57150" y="816609"/>
                </a:lnTo>
                <a:lnTo>
                  <a:pt x="54609" y="814069"/>
                </a:lnTo>
                <a:close/>
              </a:path>
              <a:path w="1990090" h="842009">
                <a:moveTo>
                  <a:pt x="52069" y="811529"/>
                </a:moveTo>
                <a:lnTo>
                  <a:pt x="27404" y="811529"/>
                </a:lnTo>
                <a:lnTo>
                  <a:pt x="28673" y="812799"/>
                </a:lnTo>
                <a:lnTo>
                  <a:pt x="53339" y="812799"/>
                </a:lnTo>
                <a:lnTo>
                  <a:pt x="52069" y="811529"/>
                </a:lnTo>
                <a:close/>
              </a:path>
              <a:path w="1990090" h="842009">
                <a:moveTo>
                  <a:pt x="48259" y="807720"/>
                </a:moveTo>
                <a:lnTo>
                  <a:pt x="23597" y="807720"/>
                </a:lnTo>
                <a:lnTo>
                  <a:pt x="26135" y="810259"/>
                </a:lnTo>
                <a:lnTo>
                  <a:pt x="50800" y="810259"/>
                </a:lnTo>
                <a:lnTo>
                  <a:pt x="48259" y="807720"/>
                </a:lnTo>
                <a:close/>
              </a:path>
              <a:path w="1990090" h="842009">
                <a:moveTo>
                  <a:pt x="45719" y="805179"/>
                </a:moveTo>
                <a:lnTo>
                  <a:pt x="21058" y="805179"/>
                </a:lnTo>
                <a:lnTo>
                  <a:pt x="22328" y="806449"/>
                </a:lnTo>
                <a:lnTo>
                  <a:pt x="46989" y="806449"/>
                </a:lnTo>
                <a:lnTo>
                  <a:pt x="45719" y="805179"/>
                </a:lnTo>
                <a:close/>
              </a:path>
              <a:path w="1990090" h="842009">
                <a:moveTo>
                  <a:pt x="41909" y="801369"/>
                </a:moveTo>
                <a:lnTo>
                  <a:pt x="17251" y="801369"/>
                </a:lnTo>
                <a:lnTo>
                  <a:pt x="19789" y="803910"/>
                </a:lnTo>
                <a:lnTo>
                  <a:pt x="44450" y="803910"/>
                </a:lnTo>
                <a:lnTo>
                  <a:pt x="41909" y="801369"/>
                </a:lnTo>
                <a:close/>
              </a:path>
              <a:path w="1990090" h="842009">
                <a:moveTo>
                  <a:pt x="39369" y="798829"/>
                </a:moveTo>
                <a:lnTo>
                  <a:pt x="14713" y="798829"/>
                </a:lnTo>
                <a:lnTo>
                  <a:pt x="15982" y="800099"/>
                </a:lnTo>
                <a:lnTo>
                  <a:pt x="40639" y="800099"/>
                </a:lnTo>
                <a:lnTo>
                  <a:pt x="39369" y="798829"/>
                </a:lnTo>
                <a:close/>
              </a:path>
              <a:path w="1990090" h="842009">
                <a:moveTo>
                  <a:pt x="35559" y="795019"/>
                </a:moveTo>
                <a:lnTo>
                  <a:pt x="10905" y="795019"/>
                </a:lnTo>
                <a:lnTo>
                  <a:pt x="13443" y="797559"/>
                </a:lnTo>
                <a:lnTo>
                  <a:pt x="38100" y="797559"/>
                </a:lnTo>
                <a:lnTo>
                  <a:pt x="35559" y="795019"/>
                </a:lnTo>
                <a:close/>
              </a:path>
              <a:path w="1990090" h="842009">
                <a:moveTo>
                  <a:pt x="33019" y="792479"/>
                </a:moveTo>
                <a:lnTo>
                  <a:pt x="8367" y="792479"/>
                </a:lnTo>
                <a:lnTo>
                  <a:pt x="9636" y="793749"/>
                </a:lnTo>
                <a:lnTo>
                  <a:pt x="34289" y="793749"/>
                </a:lnTo>
                <a:lnTo>
                  <a:pt x="33019" y="792479"/>
                </a:lnTo>
                <a:close/>
              </a:path>
              <a:path w="1990090" h="842009">
                <a:moveTo>
                  <a:pt x="29209" y="788669"/>
                </a:moveTo>
                <a:lnTo>
                  <a:pt x="4559" y="788669"/>
                </a:lnTo>
                <a:lnTo>
                  <a:pt x="7098" y="791209"/>
                </a:lnTo>
                <a:lnTo>
                  <a:pt x="31750" y="791209"/>
                </a:lnTo>
                <a:lnTo>
                  <a:pt x="29209" y="788669"/>
                </a:lnTo>
                <a:close/>
              </a:path>
              <a:path w="1990090" h="842009">
                <a:moveTo>
                  <a:pt x="26669" y="786130"/>
                </a:moveTo>
                <a:lnTo>
                  <a:pt x="2021" y="786130"/>
                </a:lnTo>
                <a:lnTo>
                  <a:pt x="3290" y="787399"/>
                </a:lnTo>
                <a:lnTo>
                  <a:pt x="27939" y="787399"/>
                </a:lnTo>
                <a:lnTo>
                  <a:pt x="26669" y="786130"/>
                </a:lnTo>
                <a:close/>
              </a:path>
              <a:path w="1990090" h="842009">
                <a:moveTo>
                  <a:pt x="22859" y="782319"/>
                </a:moveTo>
                <a:lnTo>
                  <a:pt x="3809" y="782319"/>
                </a:lnTo>
                <a:lnTo>
                  <a:pt x="3809" y="783590"/>
                </a:lnTo>
                <a:lnTo>
                  <a:pt x="0" y="783590"/>
                </a:lnTo>
                <a:lnTo>
                  <a:pt x="0" y="784107"/>
                </a:lnTo>
                <a:lnTo>
                  <a:pt x="752" y="784860"/>
                </a:lnTo>
                <a:lnTo>
                  <a:pt x="25400" y="784860"/>
                </a:lnTo>
                <a:lnTo>
                  <a:pt x="22859" y="782319"/>
                </a:lnTo>
                <a:close/>
              </a:path>
              <a:path w="1990090" h="842009">
                <a:moveTo>
                  <a:pt x="10159" y="781049"/>
                </a:moveTo>
                <a:lnTo>
                  <a:pt x="6350" y="781049"/>
                </a:lnTo>
                <a:lnTo>
                  <a:pt x="6350" y="782319"/>
                </a:lnTo>
                <a:lnTo>
                  <a:pt x="10159" y="782319"/>
                </a:lnTo>
                <a:lnTo>
                  <a:pt x="10159" y="781049"/>
                </a:lnTo>
                <a:close/>
              </a:path>
              <a:path w="1990090" h="842009">
                <a:moveTo>
                  <a:pt x="20319" y="779779"/>
                </a:moveTo>
                <a:lnTo>
                  <a:pt x="10159" y="779779"/>
                </a:lnTo>
                <a:lnTo>
                  <a:pt x="10159" y="781049"/>
                </a:lnTo>
                <a:lnTo>
                  <a:pt x="21589" y="781049"/>
                </a:lnTo>
                <a:lnTo>
                  <a:pt x="20319" y="779779"/>
                </a:lnTo>
                <a:close/>
              </a:path>
              <a:path w="1990090" h="842009">
                <a:moveTo>
                  <a:pt x="16509" y="778509"/>
                </a:moveTo>
                <a:lnTo>
                  <a:pt x="12700" y="778509"/>
                </a:lnTo>
                <a:lnTo>
                  <a:pt x="12700" y="779779"/>
                </a:lnTo>
                <a:lnTo>
                  <a:pt x="16509" y="779779"/>
                </a:lnTo>
                <a:lnTo>
                  <a:pt x="16509" y="778509"/>
                </a:lnTo>
                <a:close/>
              </a:path>
              <a:path w="1990090" h="842009">
                <a:moveTo>
                  <a:pt x="17779" y="777239"/>
                </a:moveTo>
                <a:lnTo>
                  <a:pt x="16509" y="777239"/>
                </a:lnTo>
                <a:lnTo>
                  <a:pt x="16509" y="778509"/>
                </a:lnTo>
                <a:lnTo>
                  <a:pt x="19050" y="778509"/>
                </a:lnTo>
                <a:lnTo>
                  <a:pt x="17779" y="777239"/>
                </a:lnTo>
                <a:close/>
              </a:path>
            </a:pathLst>
          </a:custGeom>
          <a:solidFill>
            <a:srgbClr val="A42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bk object 187"/>
          <p:cNvSpPr/>
          <p:nvPr/>
        </p:nvSpPr>
        <p:spPr>
          <a:xfrm>
            <a:off x="7134859" y="5788659"/>
            <a:ext cx="2007870" cy="836930"/>
          </a:xfrm>
          <a:custGeom>
            <a:avLst/>
            <a:gdLst/>
            <a:ahLst/>
            <a:cxnLst/>
            <a:rect l="l" t="t" r="r" b="b"/>
            <a:pathLst>
              <a:path w="2007870" h="836929">
                <a:moveTo>
                  <a:pt x="2007870" y="0"/>
                </a:moveTo>
                <a:lnTo>
                  <a:pt x="1935480" y="0"/>
                </a:lnTo>
                <a:lnTo>
                  <a:pt x="1935480" y="1269"/>
                </a:lnTo>
                <a:lnTo>
                  <a:pt x="1932940" y="1269"/>
                </a:lnTo>
                <a:lnTo>
                  <a:pt x="1932940" y="2539"/>
                </a:lnTo>
                <a:lnTo>
                  <a:pt x="1930400" y="2539"/>
                </a:lnTo>
                <a:lnTo>
                  <a:pt x="1930400" y="3809"/>
                </a:lnTo>
                <a:lnTo>
                  <a:pt x="2007870" y="3809"/>
                </a:lnTo>
                <a:lnTo>
                  <a:pt x="2007870" y="0"/>
                </a:lnTo>
                <a:close/>
              </a:path>
              <a:path w="2007870" h="836929">
                <a:moveTo>
                  <a:pt x="62229" y="833119"/>
                </a:moveTo>
                <a:lnTo>
                  <a:pt x="54610" y="833119"/>
                </a:lnTo>
                <a:lnTo>
                  <a:pt x="58420" y="836930"/>
                </a:lnTo>
                <a:lnTo>
                  <a:pt x="58420" y="835659"/>
                </a:lnTo>
                <a:lnTo>
                  <a:pt x="62229" y="835659"/>
                </a:lnTo>
                <a:lnTo>
                  <a:pt x="62229" y="833119"/>
                </a:lnTo>
                <a:close/>
              </a:path>
              <a:path w="2007870" h="836929">
                <a:moveTo>
                  <a:pt x="68579" y="830580"/>
                </a:moveTo>
                <a:lnTo>
                  <a:pt x="52070" y="830580"/>
                </a:lnTo>
                <a:lnTo>
                  <a:pt x="53340" y="831849"/>
                </a:lnTo>
                <a:lnTo>
                  <a:pt x="64770" y="831849"/>
                </a:lnTo>
                <a:lnTo>
                  <a:pt x="64770" y="833119"/>
                </a:lnTo>
                <a:lnTo>
                  <a:pt x="68579" y="833119"/>
                </a:lnTo>
                <a:lnTo>
                  <a:pt x="68579" y="830580"/>
                </a:lnTo>
                <a:close/>
              </a:path>
              <a:path w="2007870" h="836929">
                <a:moveTo>
                  <a:pt x="74930" y="829309"/>
                </a:moveTo>
                <a:lnTo>
                  <a:pt x="71120" y="829309"/>
                </a:lnTo>
                <a:lnTo>
                  <a:pt x="71120" y="830579"/>
                </a:lnTo>
                <a:lnTo>
                  <a:pt x="74930" y="830579"/>
                </a:lnTo>
                <a:lnTo>
                  <a:pt x="74930" y="829309"/>
                </a:lnTo>
                <a:close/>
              </a:path>
              <a:path w="2007870" h="836929">
                <a:moveTo>
                  <a:pt x="73106" y="826769"/>
                </a:moveTo>
                <a:lnTo>
                  <a:pt x="48260" y="826769"/>
                </a:lnTo>
                <a:lnTo>
                  <a:pt x="50800" y="829309"/>
                </a:lnTo>
                <a:lnTo>
                  <a:pt x="75644" y="829309"/>
                </a:lnTo>
                <a:lnTo>
                  <a:pt x="73106" y="826769"/>
                </a:lnTo>
                <a:close/>
              </a:path>
              <a:path w="2007870" h="836929">
                <a:moveTo>
                  <a:pt x="70567" y="824229"/>
                </a:moveTo>
                <a:lnTo>
                  <a:pt x="45720" y="824229"/>
                </a:lnTo>
                <a:lnTo>
                  <a:pt x="46990" y="825499"/>
                </a:lnTo>
                <a:lnTo>
                  <a:pt x="71837" y="825499"/>
                </a:lnTo>
                <a:lnTo>
                  <a:pt x="70567" y="824229"/>
                </a:lnTo>
                <a:close/>
              </a:path>
              <a:path w="2007870" h="836929">
                <a:moveTo>
                  <a:pt x="66760" y="820419"/>
                </a:moveTo>
                <a:lnTo>
                  <a:pt x="41910" y="820419"/>
                </a:lnTo>
                <a:lnTo>
                  <a:pt x="44450" y="822959"/>
                </a:lnTo>
                <a:lnTo>
                  <a:pt x="69298" y="822959"/>
                </a:lnTo>
                <a:lnTo>
                  <a:pt x="66760" y="820419"/>
                </a:lnTo>
                <a:close/>
              </a:path>
              <a:path w="2007870" h="836929">
                <a:moveTo>
                  <a:pt x="64222" y="817879"/>
                </a:moveTo>
                <a:lnTo>
                  <a:pt x="39370" y="817879"/>
                </a:lnTo>
                <a:lnTo>
                  <a:pt x="40640" y="819150"/>
                </a:lnTo>
                <a:lnTo>
                  <a:pt x="65491" y="819150"/>
                </a:lnTo>
                <a:lnTo>
                  <a:pt x="64222" y="817879"/>
                </a:lnTo>
                <a:close/>
              </a:path>
              <a:path w="2007870" h="836929">
                <a:moveTo>
                  <a:pt x="60414" y="814070"/>
                </a:moveTo>
                <a:lnTo>
                  <a:pt x="35560" y="814070"/>
                </a:lnTo>
                <a:lnTo>
                  <a:pt x="38100" y="816609"/>
                </a:lnTo>
                <a:lnTo>
                  <a:pt x="62952" y="816609"/>
                </a:lnTo>
                <a:lnTo>
                  <a:pt x="60414" y="814070"/>
                </a:lnTo>
                <a:close/>
              </a:path>
              <a:path w="2007870" h="836929">
                <a:moveTo>
                  <a:pt x="57876" y="811529"/>
                </a:moveTo>
                <a:lnTo>
                  <a:pt x="33020" y="811529"/>
                </a:lnTo>
                <a:lnTo>
                  <a:pt x="34290" y="812799"/>
                </a:lnTo>
                <a:lnTo>
                  <a:pt x="59145" y="812799"/>
                </a:lnTo>
                <a:lnTo>
                  <a:pt x="57876" y="811529"/>
                </a:lnTo>
                <a:close/>
              </a:path>
              <a:path w="2007870" h="836929">
                <a:moveTo>
                  <a:pt x="54068" y="807720"/>
                </a:moveTo>
                <a:lnTo>
                  <a:pt x="29210" y="807720"/>
                </a:lnTo>
                <a:lnTo>
                  <a:pt x="31750" y="810260"/>
                </a:lnTo>
                <a:lnTo>
                  <a:pt x="56607" y="810260"/>
                </a:lnTo>
                <a:lnTo>
                  <a:pt x="54068" y="807720"/>
                </a:lnTo>
                <a:close/>
              </a:path>
              <a:path w="2007870" h="836929">
                <a:moveTo>
                  <a:pt x="51530" y="805179"/>
                </a:moveTo>
                <a:lnTo>
                  <a:pt x="26670" y="805179"/>
                </a:lnTo>
                <a:lnTo>
                  <a:pt x="27940" y="806449"/>
                </a:lnTo>
                <a:lnTo>
                  <a:pt x="52799" y="806449"/>
                </a:lnTo>
                <a:lnTo>
                  <a:pt x="51530" y="805179"/>
                </a:lnTo>
                <a:close/>
              </a:path>
              <a:path w="2007870" h="836929">
                <a:moveTo>
                  <a:pt x="47723" y="801369"/>
                </a:moveTo>
                <a:lnTo>
                  <a:pt x="22860" y="801369"/>
                </a:lnTo>
                <a:lnTo>
                  <a:pt x="25400" y="803910"/>
                </a:lnTo>
                <a:lnTo>
                  <a:pt x="50261" y="803910"/>
                </a:lnTo>
                <a:lnTo>
                  <a:pt x="47723" y="801369"/>
                </a:lnTo>
                <a:close/>
              </a:path>
              <a:path w="2007870" h="836929">
                <a:moveTo>
                  <a:pt x="45184" y="798829"/>
                </a:moveTo>
                <a:lnTo>
                  <a:pt x="20320" y="798829"/>
                </a:lnTo>
                <a:lnTo>
                  <a:pt x="21590" y="800099"/>
                </a:lnTo>
                <a:lnTo>
                  <a:pt x="46453" y="800099"/>
                </a:lnTo>
                <a:lnTo>
                  <a:pt x="45184" y="798829"/>
                </a:lnTo>
                <a:close/>
              </a:path>
              <a:path w="2007870" h="836929">
                <a:moveTo>
                  <a:pt x="41377" y="795019"/>
                </a:moveTo>
                <a:lnTo>
                  <a:pt x="16510" y="795019"/>
                </a:lnTo>
                <a:lnTo>
                  <a:pt x="19050" y="797560"/>
                </a:lnTo>
                <a:lnTo>
                  <a:pt x="43915" y="797560"/>
                </a:lnTo>
                <a:lnTo>
                  <a:pt x="41377" y="795019"/>
                </a:lnTo>
                <a:close/>
              </a:path>
              <a:path w="2007870" h="836929">
                <a:moveTo>
                  <a:pt x="38838" y="792479"/>
                </a:moveTo>
                <a:lnTo>
                  <a:pt x="13970" y="792479"/>
                </a:lnTo>
                <a:lnTo>
                  <a:pt x="15240" y="793749"/>
                </a:lnTo>
                <a:lnTo>
                  <a:pt x="40108" y="793749"/>
                </a:lnTo>
                <a:lnTo>
                  <a:pt x="38838" y="792479"/>
                </a:lnTo>
                <a:close/>
              </a:path>
              <a:path w="2007870" h="836929">
                <a:moveTo>
                  <a:pt x="35031" y="788669"/>
                </a:moveTo>
                <a:lnTo>
                  <a:pt x="10160" y="788669"/>
                </a:lnTo>
                <a:lnTo>
                  <a:pt x="12700" y="791209"/>
                </a:lnTo>
                <a:lnTo>
                  <a:pt x="37569" y="791209"/>
                </a:lnTo>
                <a:lnTo>
                  <a:pt x="35031" y="788669"/>
                </a:lnTo>
                <a:close/>
              </a:path>
              <a:path w="2007870" h="836929">
                <a:moveTo>
                  <a:pt x="32493" y="786129"/>
                </a:moveTo>
                <a:lnTo>
                  <a:pt x="7620" y="786129"/>
                </a:lnTo>
                <a:lnTo>
                  <a:pt x="8890" y="787399"/>
                </a:lnTo>
                <a:lnTo>
                  <a:pt x="33762" y="787399"/>
                </a:lnTo>
                <a:lnTo>
                  <a:pt x="32493" y="786129"/>
                </a:lnTo>
                <a:close/>
              </a:path>
              <a:path w="2007870" h="836929">
                <a:moveTo>
                  <a:pt x="28685" y="782319"/>
                </a:moveTo>
                <a:lnTo>
                  <a:pt x="3810" y="782319"/>
                </a:lnTo>
                <a:lnTo>
                  <a:pt x="6350" y="784859"/>
                </a:lnTo>
                <a:lnTo>
                  <a:pt x="31223" y="784859"/>
                </a:lnTo>
                <a:lnTo>
                  <a:pt x="28685" y="782319"/>
                </a:lnTo>
                <a:close/>
              </a:path>
              <a:path w="2007870" h="836929">
                <a:moveTo>
                  <a:pt x="26147" y="779779"/>
                </a:moveTo>
                <a:lnTo>
                  <a:pt x="1270" y="779779"/>
                </a:lnTo>
                <a:lnTo>
                  <a:pt x="2540" y="781049"/>
                </a:lnTo>
                <a:lnTo>
                  <a:pt x="27416" y="781049"/>
                </a:lnTo>
                <a:lnTo>
                  <a:pt x="26147" y="779779"/>
                </a:lnTo>
                <a:close/>
              </a:path>
              <a:path w="2007870" h="836929">
                <a:moveTo>
                  <a:pt x="1270" y="778510"/>
                </a:moveTo>
                <a:lnTo>
                  <a:pt x="0" y="778510"/>
                </a:lnTo>
                <a:lnTo>
                  <a:pt x="1270" y="779779"/>
                </a:lnTo>
                <a:lnTo>
                  <a:pt x="1270" y="778510"/>
                </a:lnTo>
                <a:close/>
              </a:path>
              <a:path w="2007870" h="836929">
                <a:moveTo>
                  <a:pt x="22339" y="775969"/>
                </a:moveTo>
                <a:lnTo>
                  <a:pt x="5080" y="775969"/>
                </a:lnTo>
                <a:lnTo>
                  <a:pt x="5080" y="777239"/>
                </a:lnTo>
                <a:lnTo>
                  <a:pt x="1270" y="777239"/>
                </a:lnTo>
                <a:lnTo>
                  <a:pt x="1270" y="778510"/>
                </a:lnTo>
                <a:lnTo>
                  <a:pt x="24878" y="778510"/>
                </a:lnTo>
                <a:lnTo>
                  <a:pt x="22339" y="775969"/>
                </a:lnTo>
                <a:close/>
              </a:path>
              <a:path w="2007870" h="836929">
                <a:moveTo>
                  <a:pt x="11430" y="774699"/>
                </a:moveTo>
                <a:lnTo>
                  <a:pt x="7620" y="774699"/>
                </a:lnTo>
                <a:lnTo>
                  <a:pt x="7620" y="775969"/>
                </a:lnTo>
                <a:lnTo>
                  <a:pt x="11430" y="775969"/>
                </a:lnTo>
                <a:lnTo>
                  <a:pt x="11430" y="774699"/>
                </a:lnTo>
                <a:close/>
              </a:path>
              <a:path w="2007870" h="836929">
                <a:moveTo>
                  <a:pt x="19801" y="773429"/>
                </a:moveTo>
                <a:lnTo>
                  <a:pt x="11430" y="773429"/>
                </a:lnTo>
                <a:lnTo>
                  <a:pt x="11430" y="774699"/>
                </a:lnTo>
                <a:lnTo>
                  <a:pt x="21070" y="774699"/>
                </a:lnTo>
                <a:lnTo>
                  <a:pt x="19801" y="773429"/>
                </a:lnTo>
                <a:close/>
              </a:path>
              <a:path w="2007870" h="836929">
                <a:moveTo>
                  <a:pt x="17780" y="772159"/>
                </a:moveTo>
                <a:lnTo>
                  <a:pt x="13970" y="772159"/>
                </a:lnTo>
                <a:lnTo>
                  <a:pt x="13970" y="773429"/>
                </a:lnTo>
                <a:lnTo>
                  <a:pt x="17780" y="773429"/>
                </a:lnTo>
                <a:lnTo>
                  <a:pt x="17780" y="772159"/>
                </a:lnTo>
                <a:close/>
              </a:path>
              <a:path w="2007870" h="836929">
                <a:moveTo>
                  <a:pt x="17780" y="771407"/>
                </a:moveTo>
                <a:lnTo>
                  <a:pt x="17780" y="772159"/>
                </a:lnTo>
                <a:lnTo>
                  <a:pt x="18532" y="772159"/>
                </a:lnTo>
                <a:lnTo>
                  <a:pt x="17780" y="771407"/>
                </a:lnTo>
                <a:close/>
              </a:path>
            </a:pathLst>
          </a:custGeom>
          <a:solidFill>
            <a:srgbClr val="A32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bk object 188"/>
          <p:cNvSpPr/>
          <p:nvPr/>
        </p:nvSpPr>
        <p:spPr>
          <a:xfrm>
            <a:off x="7115809" y="5801359"/>
            <a:ext cx="2026920" cy="830580"/>
          </a:xfrm>
          <a:custGeom>
            <a:avLst/>
            <a:gdLst/>
            <a:ahLst/>
            <a:cxnLst/>
            <a:rect l="l" t="t" r="r" b="b"/>
            <a:pathLst>
              <a:path w="2026920" h="830579">
                <a:moveTo>
                  <a:pt x="2026920" y="0"/>
                </a:moveTo>
                <a:lnTo>
                  <a:pt x="1925320" y="0"/>
                </a:lnTo>
                <a:lnTo>
                  <a:pt x="1925320" y="1269"/>
                </a:lnTo>
                <a:lnTo>
                  <a:pt x="1921510" y="1269"/>
                </a:lnTo>
                <a:lnTo>
                  <a:pt x="1921510" y="2539"/>
                </a:lnTo>
                <a:lnTo>
                  <a:pt x="1918970" y="2539"/>
                </a:lnTo>
                <a:lnTo>
                  <a:pt x="1918970" y="3809"/>
                </a:lnTo>
                <a:lnTo>
                  <a:pt x="2026920" y="3809"/>
                </a:lnTo>
                <a:lnTo>
                  <a:pt x="2026920" y="0"/>
                </a:lnTo>
                <a:close/>
              </a:path>
              <a:path w="2026920" h="830579">
                <a:moveTo>
                  <a:pt x="64770" y="826769"/>
                </a:moveTo>
                <a:lnTo>
                  <a:pt x="54610" y="826769"/>
                </a:lnTo>
                <a:lnTo>
                  <a:pt x="58420" y="830579"/>
                </a:lnTo>
                <a:lnTo>
                  <a:pt x="60960" y="830579"/>
                </a:lnTo>
                <a:lnTo>
                  <a:pt x="60960" y="829310"/>
                </a:lnTo>
                <a:lnTo>
                  <a:pt x="64770" y="829310"/>
                </a:lnTo>
                <a:lnTo>
                  <a:pt x="64770" y="826769"/>
                </a:lnTo>
                <a:close/>
              </a:path>
              <a:path w="2026920" h="830579">
                <a:moveTo>
                  <a:pt x="71120" y="824229"/>
                </a:moveTo>
                <a:lnTo>
                  <a:pt x="52070" y="824229"/>
                </a:lnTo>
                <a:lnTo>
                  <a:pt x="53340" y="825499"/>
                </a:lnTo>
                <a:lnTo>
                  <a:pt x="67310" y="825499"/>
                </a:lnTo>
                <a:lnTo>
                  <a:pt x="67310" y="826769"/>
                </a:lnTo>
                <a:lnTo>
                  <a:pt x="71120" y="826769"/>
                </a:lnTo>
                <a:lnTo>
                  <a:pt x="71120" y="824229"/>
                </a:lnTo>
                <a:close/>
              </a:path>
              <a:path w="2026920" h="830579">
                <a:moveTo>
                  <a:pt x="73660" y="820419"/>
                </a:moveTo>
                <a:lnTo>
                  <a:pt x="48260" y="820419"/>
                </a:lnTo>
                <a:lnTo>
                  <a:pt x="50800" y="822959"/>
                </a:lnTo>
                <a:lnTo>
                  <a:pt x="73660" y="822959"/>
                </a:lnTo>
                <a:lnTo>
                  <a:pt x="73660" y="824229"/>
                </a:lnTo>
                <a:lnTo>
                  <a:pt x="77470" y="824229"/>
                </a:lnTo>
                <a:lnTo>
                  <a:pt x="73660" y="820419"/>
                </a:lnTo>
                <a:close/>
              </a:path>
              <a:path w="2026920" h="830579">
                <a:moveTo>
                  <a:pt x="71120" y="817879"/>
                </a:moveTo>
                <a:lnTo>
                  <a:pt x="45720" y="817879"/>
                </a:lnTo>
                <a:lnTo>
                  <a:pt x="46990" y="819149"/>
                </a:lnTo>
                <a:lnTo>
                  <a:pt x="72390" y="819149"/>
                </a:lnTo>
                <a:lnTo>
                  <a:pt x="71120" y="817879"/>
                </a:lnTo>
                <a:close/>
              </a:path>
              <a:path w="2026920" h="830579">
                <a:moveTo>
                  <a:pt x="67310" y="814070"/>
                </a:moveTo>
                <a:lnTo>
                  <a:pt x="41910" y="814070"/>
                </a:lnTo>
                <a:lnTo>
                  <a:pt x="44450" y="816609"/>
                </a:lnTo>
                <a:lnTo>
                  <a:pt x="69850" y="816609"/>
                </a:lnTo>
                <a:lnTo>
                  <a:pt x="67310" y="814070"/>
                </a:lnTo>
                <a:close/>
              </a:path>
              <a:path w="2026920" h="830579">
                <a:moveTo>
                  <a:pt x="64770" y="811529"/>
                </a:moveTo>
                <a:lnTo>
                  <a:pt x="39370" y="811529"/>
                </a:lnTo>
                <a:lnTo>
                  <a:pt x="40640" y="812799"/>
                </a:lnTo>
                <a:lnTo>
                  <a:pt x="66040" y="812799"/>
                </a:lnTo>
                <a:lnTo>
                  <a:pt x="64770" y="811529"/>
                </a:lnTo>
                <a:close/>
              </a:path>
              <a:path w="2026920" h="830579">
                <a:moveTo>
                  <a:pt x="60960" y="807720"/>
                </a:moveTo>
                <a:lnTo>
                  <a:pt x="35560" y="807720"/>
                </a:lnTo>
                <a:lnTo>
                  <a:pt x="38100" y="810259"/>
                </a:lnTo>
                <a:lnTo>
                  <a:pt x="63500" y="810259"/>
                </a:lnTo>
                <a:lnTo>
                  <a:pt x="60960" y="807720"/>
                </a:lnTo>
                <a:close/>
              </a:path>
              <a:path w="2026920" h="830579">
                <a:moveTo>
                  <a:pt x="58420" y="805179"/>
                </a:moveTo>
                <a:lnTo>
                  <a:pt x="33020" y="805179"/>
                </a:lnTo>
                <a:lnTo>
                  <a:pt x="34290" y="806449"/>
                </a:lnTo>
                <a:lnTo>
                  <a:pt x="59690" y="806449"/>
                </a:lnTo>
                <a:lnTo>
                  <a:pt x="58420" y="805179"/>
                </a:lnTo>
                <a:close/>
              </a:path>
              <a:path w="2026920" h="830579">
                <a:moveTo>
                  <a:pt x="54610" y="801369"/>
                </a:moveTo>
                <a:lnTo>
                  <a:pt x="29210" y="801369"/>
                </a:lnTo>
                <a:lnTo>
                  <a:pt x="31750" y="803910"/>
                </a:lnTo>
                <a:lnTo>
                  <a:pt x="57150" y="803910"/>
                </a:lnTo>
                <a:lnTo>
                  <a:pt x="54610" y="801369"/>
                </a:lnTo>
                <a:close/>
              </a:path>
              <a:path w="2026920" h="830579">
                <a:moveTo>
                  <a:pt x="52070" y="798829"/>
                </a:moveTo>
                <a:lnTo>
                  <a:pt x="26670" y="798829"/>
                </a:lnTo>
                <a:lnTo>
                  <a:pt x="27940" y="800099"/>
                </a:lnTo>
                <a:lnTo>
                  <a:pt x="53340" y="800099"/>
                </a:lnTo>
                <a:lnTo>
                  <a:pt x="52070" y="798829"/>
                </a:lnTo>
                <a:close/>
              </a:path>
              <a:path w="2026920" h="830579">
                <a:moveTo>
                  <a:pt x="48260" y="795019"/>
                </a:moveTo>
                <a:lnTo>
                  <a:pt x="22860" y="795019"/>
                </a:lnTo>
                <a:lnTo>
                  <a:pt x="25400" y="797560"/>
                </a:lnTo>
                <a:lnTo>
                  <a:pt x="50800" y="797560"/>
                </a:lnTo>
                <a:lnTo>
                  <a:pt x="48260" y="795019"/>
                </a:lnTo>
                <a:close/>
              </a:path>
              <a:path w="2026920" h="830579">
                <a:moveTo>
                  <a:pt x="45720" y="792480"/>
                </a:moveTo>
                <a:lnTo>
                  <a:pt x="20320" y="792480"/>
                </a:lnTo>
                <a:lnTo>
                  <a:pt x="21590" y="793749"/>
                </a:lnTo>
                <a:lnTo>
                  <a:pt x="46990" y="793749"/>
                </a:lnTo>
                <a:lnTo>
                  <a:pt x="45720" y="792480"/>
                </a:lnTo>
                <a:close/>
              </a:path>
              <a:path w="2026920" h="830579">
                <a:moveTo>
                  <a:pt x="41910" y="788669"/>
                </a:moveTo>
                <a:lnTo>
                  <a:pt x="16510" y="788669"/>
                </a:lnTo>
                <a:lnTo>
                  <a:pt x="19050" y="791209"/>
                </a:lnTo>
                <a:lnTo>
                  <a:pt x="44450" y="791209"/>
                </a:lnTo>
                <a:lnTo>
                  <a:pt x="41910" y="788669"/>
                </a:lnTo>
                <a:close/>
              </a:path>
              <a:path w="2026920" h="830579">
                <a:moveTo>
                  <a:pt x="39370" y="786129"/>
                </a:moveTo>
                <a:lnTo>
                  <a:pt x="13970" y="786129"/>
                </a:lnTo>
                <a:lnTo>
                  <a:pt x="15240" y="787399"/>
                </a:lnTo>
                <a:lnTo>
                  <a:pt x="40640" y="787399"/>
                </a:lnTo>
                <a:lnTo>
                  <a:pt x="39370" y="786129"/>
                </a:lnTo>
                <a:close/>
              </a:path>
              <a:path w="2026920" h="830579">
                <a:moveTo>
                  <a:pt x="35560" y="782319"/>
                </a:moveTo>
                <a:lnTo>
                  <a:pt x="10160" y="782319"/>
                </a:lnTo>
                <a:lnTo>
                  <a:pt x="12700" y="784859"/>
                </a:lnTo>
                <a:lnTo>
                  <a:pt x="38100" y="784859"/>
                </a:lnTo>
                <a:lnTo>
                  <a:pt x="35560" y="782319"/>
                </a:lnTo>
                <a:close/>
              </a:path>
              <a:path w="2026920" h="830579">
                <a:moveTo>
                  <a:pt x="33020" y="779779"/>
                </a:moveTo>
                <a:lnTo>
                  <a:pt x="7620" y="779779"/>
                </a:lnTo>
                <a:lnTo>
                  <a:pt x="8890" y="781050"/>
                </a:lnTo>
                <a:lnTo>
                  <a:pt x="34290" y="781050"/>
                </a:lnTo>
                <a:lnTo>
                  <a:pt x="33020" y="779779"/>
                </a:lnTo>
                <a:close/>
              </a:path>
              <a:path w="2026920" h="830579">
                <a:moveTo>
                  <a:pt x="29210" y="775970"/>
                </a:moveTo>
                <a:lnTo>
                  <a:pt x="3810" y="775970"/>
                </a:lnTo>
                <a:lnTo>
                  <a:pt x="6350" y="778509"/>
                </a:lnTo>
                <a:lnTo>
                  <a:pt x="31750" y="778509"/>
                </a:lnTo>
                <a:lnTo>
                  <a:pt x="29210" y="775970"/>
                </a:lnTo>
                <a:close/>
              </a:path>
              <a:path w="2026920" h="830579">
                <a:moveTo>
                  <a:pt x="3810" y="772159"/>
                </a:moveTo>
                <a:lnTo>
                  <a:pt x="0" y="772159"/>
                </a:lnTo>
                <a:lnTo>
                  <a:pt x="2540" y="774699"/>
                </a:lnTo>
                <a:lnTo>
                  <a:pt x="27940" y="774699"/>
                </a:lnTo>
                <a:lnTo>
                  <a:pt x="26670" y="773429"/>
                </a:lnTo>
                <a:lnTo>
                  <a:pt x="3810" y="773429"/>
                </a:lnTo>
                <a:lnTo>
                  <a:pt x="3810" y="772159"/>
                </a:lnTo>
                <a:close/>
              </a:path>
              <a:path w="2026920" h="830579">
                <a:moveTo>
                  <a:pt x="22860" y="769619"/>
                </a:moveTo>
                <a:lnTo>
                  <a:pt x="7620" y="769619"/>
                </a:lnTo>
                <a:lnTo>
                  <a:pt x="7620" y="770889"/>
                </a:lnTo>
                <a:lnTo>
                  <a:pt x="3810" y="770889"/>
                </a:lnTo>
                <a:lnTo>
                  <a:pt x="3810" y="772159"/>
                </a:lnTo>
                <a:lnTo>
                  <a:pt x="25400" y="772159"/>
                </a:lnTo>
                <a:lnTo>
                  <a:pt x="22860" y="769619"/>
                </a:lnTo>
                <a:close/>
              </a:path>
              <a:path w="2026920" h="830579">
                <a:moveTo>
                  <a:pt x="13970" y="768349"/>
                </a:moveTo>
                <a:lnTo>
                  <a:pt x="10160" y="768349"/>
                </a:lnTo>
                <a:lnTo>
                  <a:pt x="10160" y="769619"/>
                </a:lnTo>
                <a:lnTo>
                  <a:pt x="13970" y="769619"/>
                </a:lnTo>
                <a:lnTo>
                  <a:pt x="13970" y="768349"/>
                </a:lnTo>
                <a:close/>
              </a:path>
              <a:path w="2026920" h="830579">
                <a:moveTo>
                  <a:pt x="19050" y="765810"/>
                </a:moveTo>
                <a:lnTo>
                  <a:pt x="16510" y="765810"/>
                </a:lnTo>
                <a:lnTo>
                  <a:pt x="16510" y="767079"/>
                </a:lnTo>
                <a:lnTo>
                  <a:pt x="13970" y="767079"/>
                </a:lnTo>
                <a:lnTo>
                  <a:pt x="13970" y="768349"/>
                </a:lnTo>
                <a:lnTo>
                  <a:pt x="21590" y="768349"/>
                </a:lnTo>
                <a:lnTo>
                  <a:pt x="19050" y="765810"/>
                </a:lnTo>
                <a:close/>
              </a:path>
            </a:pathLst>
          </a:custGeom>
          <a:solidFill>
            <a:srgbClr val="A22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bk object 189"/>
          <p:cNvSpPr/>
          <p:nvPr/>
        </p:nvSpPr>
        <p:spPr>
          <a:xfrm>
            <a:off x="7098030" y="5814059"/>
            <a:ext cx="2044700" cy="824230"/>
          </a:xfrm>
          <a:custGeom>
            <a:avLst/>
            <a:gdLst/>
            <a:ahLst/>
            <a:cxnLst/>
            <a:rect l="l" t="t" r="r" b="b"/>
            <a:pathLst>
              <a:path w="2044700" h="824229">
                <a:moveTo>
                  <a:pt x="2044700" y="0"/>
                </a:moveTo>
                <a:lnTo>
                  <a:pt x="1912620" y="0"/>
                </a:lnTo>
                <a:lnTo>
                  <a:pt x="1912620" y="1269"/>
                </a:lnTo>
                <a:lnTo>
                  <a:pt x="1910079" y="1269"/>
                </a:lnTo>
                <a:lnTo>
                  <a:pt x="1910079" y="2539"/>
                </a:lnTo>
                <a:lnTo>
                  <a:pt x="1906270" y="2539"/>
                </a:lnTo>
                <a:lnTo>
                  <a:pt x="1906270" y="3809"/>
                </a:lnTo>
                <a:lnTo>
                  <a:pt x="2044700" y="3809"/>
                </a:lnTo>
                <a:lnTo>
                  <a:pt x="2044700" y="0"/>
                </a:lnTo>
                <a:close/>
              </a:path>
              <a:path w="2044700" h="824229">
                <a:moveTo>
                  <a:pt x="62230" y="822959"/>
                </a:moveTo>
                <a:lnTo>
                  <a:pt x="58420" y="822959"/>
                </a:lnTo>
                <a:lnTo>
                  <a:pt x="58420" y="824229"/>
                </a:lnTo>
                <a:lnTo>
                  <a:pt x="62230" y="824229"/>
                </a:lnTo>
                <a:lnTo>
                  <a:pt x="62230" y="822959"/>
                </a:lnTo>
                <a:close/>
              </a:path>
              <a:path w="2044700" h="824229">
                <a:moveTo>
                  <a:pt x="66039" y="820419"/>
                </a:moveTo>
                <a:lnTo>
                  <a:pt x="53340" y="820419"/>
                </a:lnTo>
                <a:lnTo>
                  <a:pt x="55879" y="822959"/>
                </a:lnTo>
                <a:lnTo>
                  <a:pt x="66039" y="822959"/>
                </a:lnTo>
                <a:lnTo>
                  <a:pt x="66039" y="820419"/>
                </a:lnTo>
                <a:close/>
              </a:path>
              <a:path w="2044700" h="824229">
                <a:moveTo>
                  <a:pt x="72389" y="817879"/>
                </a:moveTo>
                <a:lnTo>
                  <a:pt x="50800" y="817879"/>
                </a:lnTo>
                <a:lnTo>
                  <a:pt x="52070" y="819149"/>
                </a:lnTo>
                <a:lnTo>
                  <a:pt x="68580" y="819149"/>
                </a:lnTo>
                <a:lnTo>
                  <a:pt x="68580" y="820419"/>
                </a:lnTo>
                <a:lnTo>
                  <a:pt x="72389" y="820419"/>
                </a:lnTo>
                <a:lnTo>
                  <a:pt x="72389" y="817879"/>
                </a:lnTo>
                <a:close/>
              </a:path>
              <a:path w="2044700" h="824229">
                <a:moveTo>
                  <a:pt x="74929" y="816609"/>
                </a:moveTo>
                <a:lnTo>
                  <a:pt x="74930" y="817879"/>
                </a:lnTo>
                <a:lnTo>
                  <a:pt x="76200" y="817879"/>
                </a:lnTo>
                <a:lnTo>
                  <a:pt x="74929" y="816609"/>
                </a:lnTo>
                <a:close/>
              </a:path>
              <a:path w="2044700" h="824229">
                <a:moveTo>
                  <a:pt x="72390" y="814070"/>
                </a:moveTo>
                <a:lnTo>
                  <a:pt x="46990" y="814070"/>
                </a:lnTo>
                <a:lnTo>
                  <a:pt x="49529" y="816609"/>
                </a:lnTo>
                <a:lnTo>
                  <a:pt x="74929" y="816609"/>
                </a:lnTo>
                <a:lnTo>
                  <a:pt x="72390" y="814070"/>
                </a:lnTo>
                <a:close/>
              </a:path>
              <a:path w="2044700" h="824229">
                <a:moveTo>
                  <a:pt x="69850" y="811529"/>
                </a:moveTo>
                <a:lnTo>
                  <a:pt x="44450" y="811529"/>
                </a:lnTo>
                <a:lnTo>
                  <a:pt x="45720" y="812799"/>
                </a:lnTo>
                <a:lnTo>
                  <a:pt x="71120" y="812799"/>
                </a:lnTo>
                <a:lnTo>
                  <a:pt x="69850" y="811529"/>
                </a:lnTo>
                <a:close/>
              </a:path>
              <a:path w="2044700" h="824229">
                <a:moveTo>
                  <a:pt x="66040" y="807720"/>
                </a:moveTo>
                <a:lnTo>
                  <a:pt x="40640" y="807720"/>
                </a:lnTo>
                <a:lnTo>
                  <a:pt x="43179" y="810259"/>
                </a:lnTo>
                <a:lnTo>
                  <a:pt x="68579" y="810259"/>
                </a:lnTo>
                <a:lnTo>
                  <a:pt x="66040" y="807720"/>
                </a:lnTo>
                <a:close/>
              </a:path>
              <a:path w="2044700" h="824229">
                <a:moveTo>
                  <a:pt x="63500" y="805179"/>
                </a:moveTo>
                <a:lnTo>
                  <a:pt x="38100" y="805179"/>
                </a:lnTo>
                <a:lnTo>
                  <a:pt x="39370" y="806449"/>
                </a:lnTo>
                <a:lnTo>
                  <a:pt x="64770" y="806449"/>
                </a:lnTo>
                <a:lnTo>
                  <a:pt x="63500" y="805179"/>
                </a:lnTo>
                <a:close/>
              </a:path>
              <a:path w="2044700" h="824229">
                <a:moveTo>
                  <a:pt x="59690" y="801369"/>
                </a:moveTo>
                <a:lnTo>
                  <a:pt x="34290" y="801369"/>
                </a:lnTo>
                <a:lnTo>
                  <a:pt x="36830" y="803910"/>
                </a:lnTo>
                <a:lnTo>
                  <a:pt x="62229" y="803910"/>
                </a:lnTo>
                <a:lnTo>
                  <a:pt x="59690" y="801369"/>
                </a:lnTo>
                <a:close/>
              </a:path>
              <a:path w="2044700" h="824229">
                <a:moveTo>
                  <a:pt x="57150" y="798829"/>
                </a:moveTo>
                <a:lnTo>
                  <a:pt x="31750" y="798829"/>
                </a:lnTo>
                <a:lnTo>
                  <a:pt x="33020" y="800099"/>
                </a:lnTo>
                <a:lnTo>
                  <a:pt x="58420" y="800099"/>
                </a:lnTo>
                <a:lnTo>
                  <a:pt x="57150" y="798829"/>
                </a:lnTo>
                <a:close/>
              </a:path>
              <a:path w="2044700" h="824229">
                <a:moveTo>
                  <a:pt x="53340" y="795019"/>
                </a:moveTo>
                <a:lnTo>
                  <a:pt x="27940" y="795019"/>
                </a:lnTo>
                <a:lnTo>
                  <a:pt x="30480" y="797560"/>
                </a:lnTo>
                <a:lnTo>
                  <a:pt x="55879" y="797560"/>
                </a:lnTo>
                <a:lnTo>
                  <a:pt x="53340" y="795019"/>
                </a:lnTo>
                <a:close/>
              </a:path>
              <a:path w="2044700" h="824229">
                <a:moveTo>
                  <a:pt x="50800" y="792480"/>
                </a:moveTo>
                <a:lnTo>
                  <a:pt x="25400" y="792480"/>
                </a:lnTo>
                <a:lnTo>
                  <a:pt x="26670" y="793749"/>
                </a:lnTo>
                <a:lnTo>
                  <a:pt x="52070" y="793749"/>
                </a:lnTo>
                <a:lnTo>
                  <a:pt x="50800" y="792480"/>
                </a:lnTo>
                <a:close/>
              </a:path>
              <a:path w="2044700" h="824229">
                <a:moveTo>
                  <a:pt x="46990" y="788670"/>
                </a:moveTo>
                <a:lnTo>
                  <a:pt x="21590" y="788670"/>
                </a:lnTo>
                <a:lnTo>
                  <a:pt x="24129" y="791209"/>
                </a:lnTo>
                <a:lnTo>
                  <a:pt x="49529" y="791209"/>
                </a:lnTo>
                <a:lnTo>
                  <a:pt x="46990" y="788670"/>
                </a:lnTo>
                <a:close/>
              </a:path>
              <a:path w="2044700" h="824229">
                <a:moveTo>
                  <a:pt x="44450" y="786129"/>
                </a:moveTo>
                <a:lnTo>
                  <a:pt x="19050" y="786129"/>
                </a:lnTo>
                <a:lnTo>
                  <a:pt x="20320" y="787399"/>
                </a:lnTo>
                <a:lnTo>
                  <a:pt x="45720" y="787399"/>
                </a:lnTo>
                <a:lnTo>
                  <a:pt x="44450" y="786129"/>
                </a:lnTo>
                <a:close/>
              </a:path>
              <a:path w="2044700" h="824229">
                <a:moveTo>
                  <a:pt x="40640" y="782319"/>
                </a:moveTo>
                <a:lnTo>
                  <a:pt x="15240" y="782319"/>
                </a:lnTo>
                <a:lnTo>
                  <a:pt x="17779" y="784859"/>
                </a:lnTo>
                <a:lnTo>
                  <a:pt x="43179" y="784859"/>
                </a:lnTo>
                <a:lnTo>
                  <a:pt x="40640" y="782319"/>
                </a:lnTo>
                <a:close/>
              </a:path>
              <a:path w="2044700" h="824229">
                <a:moveTo>
                  <a:pt x="38100" y="779779"/>
                </a:moveTo>
                <a:lnTo>
                  <a:pt x="12700" y="779779"/>
                </a:lnTo>
                <a:lnTo>
                  <a:pt x="13970" y="781049"/>
                </a:lnTo>
                <a:lnTo>
                  <a:pt x="39370" y="781049"/>
                </a:lnTo>
                <a:lnTo>
                  <a:pt x="38100" y="779779"/>
                </a:lnTo>
                <a:close/>
              </a:path>
              <a:path w="2044700" h="824229">
                <a:moveTo>
                  <a:pt x="34290" y="775970"/>
                </a:moveTo>
                <a:lnTo>
                  <a:pt x="8890" y="775970"/>
                </a:lnTo>
                <a:lnTo>
                  <a:pt x="11429" y="778510"/>
                </a:lnTo>
                <a:lnTo>
                  <a:pt x="36829" y="778510"/>
                </a:lnTo>
                <a:lnTo>
                  <a:pt x="34290" y="775970"/>
                </a:lnTo>
                <a:close/>
              </a:path>
              <a:path w="2044700" h="824229">
                <a:moveTo>
                  <a:pt x="31750" y="773429"/>
                </a:moveTo>
                <a:lnTo>
                  <a:pt x="6350" y="773429"/>
                </a:lnTo>
                <a:lnTo>
                  <a:pt x="7620" y="774699"/>
                </a:lnTo>
                <a:lnTo>
                  <a:pt x="33020" y="774699"/>
                </a:lnTo>
                <a:lnTo>
                  <a:pt x="31750" y="773429"/>
                </a:lnTo>
                <a:close/>
              </a:path>
              <a:path w="2044700" h="824229">
                <a:moveTo>
                  <a:pt x="27940" y="769619"/>
                </a:moveTo>
                <a:lnTo>
                  <a:pt x="2540" y="769619"/>
                </a:lnTo>
                <a:lnTo>
                  <a:pt x="5080" y="772160"/>
                </a:lnTo>
                <a:lnTo>
                  <a:pt x="30479" y="772160"/>
                </a:lnTo>
                <a:lnTo>
                  <a:pt x="27940" y="769619"/>
                </a:lnTo>
                <a:close/>
              </a:path>
              <a:path w="2044700" h="824229">
                <a:moveTo>
                  <a:pt x="25400" y="767079"/>
                </a:moveTo>
                <a:lnTo>
                  <a:pt x="0" y="767079"/>
                </a:lnTo>
                <a:lnTo>
                  <a:pt x="1270" y="768349"/>
                </a:lnTo>
                <a:lnTo>
                  <a:pt x="26670" y="768349"/>
                </a:lnTo>
                <a:lnTo>
                  <a:pt x="25400" y="767079"/>
                </a:lnTo>
                <a:close/>
              </a:path>
              <a:path w="2044700" h="824229">
                <a:moveTo>
                  <a:pt x="5079" y="765809"/>
                </a:moveTo>
                <a:lnTo>
                  <a:pt x="1270" y="765809"/>
                </a:lnTo>
                <a:lnTo>
                  <a:pt x="1270" y="767079"/>
                </a:lnTo>
                <a:lnTo>
                  <a:pt x="5079" y="767079"/>
                </a:lnTo>
                <a:lnTo>
                  <a:pt x="5079" y="765809"/>
                </a:lnTo>
                <a:close/>
              </a:path>
              <a:path w="2044700" h="824229">
                <a:moveTo>
                  <a:pt x="21590" y="763269"/>
                </a:moveTo>
                <a:lnTo>
                  <a:pt x="8890" y="763269"/>
                </a:lnTo>
                <a:lnTo>
                  <a:pt x="8890" y="765809"/>
                </a:lnTo>
                <a:lnTo>
                  <a:pt x="24129" y="765809"/>
                </a:lnTo>
                <a:lnTo>
                  <a:pt x="21590" y="763269"/>
                </a:lnTo>
                <a:close/>
              </a:path>
              <a:path w="2044700" h="824229">
                <a:moveTo>
                  <a:pt x="13970" y="761999"/>
                </a:moveTo>
                <a:lnTo>
                  <a:pt x="11429" y="761999"/>
                </a:lnTo>
                <a:lnTo>
                  <a:pt x="11429" y="763269"/>
                </a:lnTo>
                <a:lnTo>
                  <a:pt x="13970" y="763269"/>
                </a:lnTo>
                <a:lnTo>
                  <a:pt x="13970" y="761999"/>
                </a:lnTo>
                <a:close/>
              </a:path>
              <a:path w="2044700" h="824229">
                <a:moveTo>
                  <a:pt x="17779" y="759459"/>
                </a:moveTo>
                <a:lnTo>
                  <a:pt x="17779" y="760729"/>
                </a:lnTo>
                <a:lnTo>
                  <a:pt x="13970" y="760729"/>
                </a:lnTo>
                <a:lnTo>
                  <a:pt x="13970" y="761999"/>
                </a:lnTo>
                <a:lnTo>
                  <a:pt x="20320" y="761999"/>
                </a:lnTo>
                <a:lnTo>
                  <a:pt x="17779" y="759459"/>
                </a:lnTo>
                <a:close/>
              </a:path>
            </a:pathLst>
          </a:custGeom>
          <a:solidFill>
            <a:srgbClr val="A12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bk object 190"/>
          <p:cNvSpPr/>
          <p:nvPr/>
        </p:nvSpPr>
        <p:spPr>
          <a:xfrm>
            <a:off x="7080250" y="5826759"/>
            <a:ext cx="2062480" cy="819150"/>
          </a:xfrm>
          <a:custGeom>
            <a:avLst/>
            <a:gdLst/>
            <a:ahLst/>
            <a:cxnLst/>
            <a:rect l="l" t="t" r="r" b="b"/>
            <a:pathLst>
              <a:path w="2062479" h="819150">
                <a:moveTo>
                  <a:pt x="2062480" y="0"/>
                </a:moveTo>
                <a:lnTo>
                  <a:pt x="1901190" y="0"/>
                </a:lnTo>
                <a:lnTo>
                  <a:pt x="1901190" y="1269"/>
                </a:lnTo>
                <a:lnTo>
                  <a:pt x="1897379" y="1269"/>
                </a:lnTo>
                <a:lnTo>
                  <a:pt x="1897379" y="2539"/>
                </a:lnTo>
                <a:lnTo>
                  <a:pt x="1894840" y="2539"/>
                </a:lnTo>
                <a:lnTo>
                  <a:pt x="1894840" y="3809"/>
                </a:lnTo>
                <a:lnTo>
                  <a:pt x="2062480" y="3809"/>
                </a:lnTo>
                <a:lnTo>
                  <a:pt x="2062480" y="0"/>
                </a:lnTo>
                <a:close/>
              </a:path>
              <a:path w="2062479" h="819150">
                <a:moveTo>
                  <a:pt x="57150" y="817879"/>
                </a:moveTo>
                <a:lnTo>
                  <a:pt x="55879" y="817879"/>
                </a:lnTo>
                <a:lnTo>
                  <a:pt x="57150" y="819149"/>
                </a:lnTo>
                <a:lnTo>
                  <a:pt x="57150" y="817879"/>
                </a:lnTo>
                <a:close/>
              </a:path>
              <a:path w="2062479" h="819150">
                <a:moveTo>
                  <a:pt x="63500" y="816609"/>
                </a:moveTo>
                <a:lnTo>
                  <a:pt x="59690" y="816609"/>
                </a:lnTo>
                <a:lnTo>
                  <a:pt x="59690" y="817879"/>
                </a:lnTo>
                <a:lnTo>
                  <a:pt x="63500" y="817879"/>
                </a:lnTo>
                <a:lnTo>
                  <a:pt x="63500" y="816609"/>
                </a:lnTo>
                <a:close/>
              </a:path>
              <a:path w="2062479" h="819150">
                <a:moveTo>
                  <a:pt x="67309" y="814070"/>
                </a:moveTo>
                <a:lnTo>
                  <a:pt x="52070" y="814070"/>
                </a:lnTo>
                <a:lnTo>
                  <a:pt x="54609" y="816609"/>
                </a:lnTo>
                <a:lnTo>
                  <a:pt x="67309" y="816609"/>
                </a:lnTo>
                <a:lnTo>
                  <a:pt x="67309" y="814070"/>
                </a:lnTo>
                <a:close/>
              </a:path>
              <a:path w="2062479" h="819150">
                <a:moveTo>
                  <a:pt x="73659" y="811529"/>
                </a:moveTo>
                <a:lnTo>
                  <a:pt x="49529" y="811529"/>
                </a:lnTo>
                <a:lnTo>
                  <a:pt x="50800" y="812799"/>
                </a:lnTo>
                <a:lnTo>
                  <a:pt x="69850" y="812799"/>
                </a:lnTo>
                <a:lnTo>
                  <a:pt x="69850" y="814070"/>
                </a:lnTo>
                <a:lnTo>
                  <a:pt x="73659" y="814070"/>
                </a:lnTo>
                <a:lnTo>
                  <a:pt x="73659" y="811529"/>
                </a:lnTo>
                <a:close/>
              </a:path>
              <a:path w="2062479" h="819150">
                <a:moveTo>
                  <a:pt x="71120" y="807720"/>
                </a:moveTo>
                <a:lnTo>
                  <a:pt x="45720" y="807720"/>
                </a:lnTo>
                <a:lnTo>
                  <a:pt x="48259" y="810259"/>
                </a:lnTo>
                <a:lnTo>
                  <a:pt x="73659" y="810259"/>
                </a:lnTo>
                <a:lnTo>
                  <a:pt x="71120" y="807720"/>
                </a:lnTo>
                <a:close/>
              </a:path>
              <a:path w="2062479" h="819150">
                <a:moveTo>
                  <a:pt x="68579" y="805179"/>
                </a:moveTo>
                <a:lnTo>
                  <a:pt x="43179" y="805179"/>
                </a:lnTo>
                <a:lnTo>
                  <a:pt x="44450" y="806449"/>
                </a:lnTo>
                <a:lnTo>
                  <a:pt x="69850" y="806449"/>
                </a:lnTo>
                <a:lnTo>
                  <a:pt x="68579" y="805179"/>
                </a:lnTo>
                <a:close/>
              </a:path>
              <a:path w="2062479" h="819150">
                <a:moveTo>
                  <a:pt x="64770" y="801369"/>
                </a:moveTo>
                <a:lnTo>
                  <a:pt x="39370" y="801369"/>
                </a:lnTo>
                <a:lnTo>
                  <a:pt x="41910" y="803910"/>
                </a:lnTo>
                <a:lnTo>
                  <a:pt x="67309" y="803910"/>
                </a:lnTo>
                <a:lnTo>
                  <a:pt x="64770" y="801369"/>
                </a:lnTo>
                <a:close/>
              </a:path>
              <a:path w="2062479" h="819150">
                <a:moveTo>
                  <a:pt x="62229" y="798829"/>
                </a:moveTo>
                <a:lnTo>
                  <a:pt x="36829" y="798829"/>
                </a:lnTo>
                <a:lnTo>
                  <a:pt x="38100" y="800099"/>
                </a:lnTo>
                <a:lnTo>
                  <a:pt x="63500" y="800099"/>
                </a:lnTo>
                <a:lnTo>
                  <a:pt x="62229" y="798829"/>
                </a:lnTo>
                <a:close/>
              </a:path>
              <a:path w="2062479" h="819150">
                <a:moveTo>
                  <a:pt x="58420" y="795019"/>
                </a:moveTo>
                <a:lnTo>
                  <a:pt x="33020" y="795019"/>
                </a:lnTo>
                <a:lnTo>
                  <a:pt x="35560" y="797560"/>
                </a:lnTo>
                <a:lnTo>
                  <a:pt x="60959" y="797560"/>
                </a:lnTo>
                <a:lnTo>
                  <a:pt x="58420" y="795019"/>
                </a:lnTo>
                <a:close/>
              </a:path>
              <a:path w="2062479" h="819150">
                <a:moveTo>
                  <a:pt x="55879" y="792480"/>
                </a:moveTo>
                <a:lnTo>
                  <a:pt x="30480" y="792480"/>
                </a:lnTo>
                <a:lnTo>
                  <a:pt x="31750" y="793749"/>
                </a:lnTo>
                <a:lnTo>
                  <a:pt x="57150" y="793749"/>
                </a:lnTo>
                <a:lnTo>
                  <a:pt x="55879" y="792480"/>
                </a:lnTo>
                <a:close/>
              </a:path>
              <a:path w="2062479" h="819150">
                <a:moveTo>
                  <a:pt x="52070" y="788670"/>
                </a:moveTo>
                <a:lnTo>
                  <a:pt x="26670" y="788670"/>
                </a:lnTo>
                <a:lnTo>
                  <a:pt x="29209" y="791209"/>
                </a:lnTo>
                <a:lnTo>
                  <a:pt x="54609" y="791209"/>
                </a:lnTo>
                <a:lnTo>
                  <a:pt x="52070" y="788670"/>
                </a:lnTo>
                <a:close/>
              </a:path>
              <a:path w="2062479" h="819150">
                <a:moveTo>
                  <a:pt x="49529" y="786129"/>
                </a:moveTo>
                <a:lnTo>
                  <a:pt x="24129" y="786129"/>
                </a:lnTo>
                <a:lnTo>
                  <a:pt x="25400" y="787399"/>
                </a:lnTo>
                <a:lnTo>
                  <a:pt x="50800" y="787399"/>
                </a:lnTo>
                <a:lnTo>
                  <a:pt x="49529" y="786129"/>
                </a:lnTo>
                <a:close/>
              </a:path>
              <a:path w="2062479" h="819150">
                <a:moveTo>
                  <a:pt x="45720" y="782319"/>
                </a:moveTo>
                <a:lnTo>
                  <a:pt x="20320" y="782319"/>
                </a:lnTo>
                <a:lnTo>
                  <a:pt x="22859" y="784859"/>
                </a:lnTo>
                <a:lnTo>
                  <a:pt x="48259" y="784859"/>
                </a:lnTo>
                <a:lnTo>
                  <a:pt x="45720" y="782319"/>
                </a:lnTo>
                <a:close/>
              </a:path>
              <a:path w="2062479" h="819150">
                <a:moveTo>
                  <a:pt x="43179" y="779779"/>
                </a:moveTo>
                <a:lnTo>
                  <a:pt x="17779" y="779779"/>
                </a:lnTo>
                <a:lnTo>
                  <a:pt x="19050" y="781049"/>
                </a:lnTo>
                <a:lnTo>
                  <a:pt x="44450" y="781049"/>
                </a:lnTo>
                <a:lnTo>
                  <a:pt x="43179" y="779779"/>
                </a:lnTo>
                <a:close/>
              </a:path>
              <a:path w="2062479" h="819150">
                <a:moveTo>
                  <a:pt x="39370" y="775969"/>
                </a:moveTo>
                <a:lnTo>
                  <a:pt x="13970" y="775969"/>
                </a:lnTo>
                <a:lnTo>
                  <a:pt x="16509" y="778510"/>
                </a:lnTo>
                <a:lnTo>
                  <a:pt x="41909" y="778510"/>
                </a:lnTo>
                <a:lnTo>
                  <a:pt x="39370" y="775969"/>
                </a:lnTo>
                <a:close/>
              </a:path>
              <a:path w="2062479" h="819150">
                <a:moveTo>
                  <a:pt x="36829" y="773429"/>
                </a:moveTo>
                <a:lnTo>
                  <a:pt x="11429" y="773429"/>
                </a:lnTo>
                <a:lnTo>
                  <a:pt x="12700" y="774699"/>
                </a:lnTo>
                <a:lnTo>
                  <a:pt x="38100" y="774699"/>
                </a:lnTo>
                <a:lnTo>
                  <a:pt x="36829" y="773429"/>
                </a:lnTo>
                <a:close/>
              </a:path>
              <a:path w="2062479" h="819150">
                <a:moveTo>
                  <a:pt x="33020" y="769620"/>
                </a:moveTo>
                <a:lnTo>
                  <a:pt x="7620" y="769620"/>
                </a:lnTo>
                <a:lnTo>
                  <a:pt x="10159" y="772159"/>
                </a:lnTo>
                <a:lnTo>
                  <a:pt x="35559" y="772159"/>
                </a:lnTo>
                <a:lnTo>
                  <a:pt x="33020" y="769620"/>
                </a:lnTo>
                <a:close/>
              </a:path>
              <a:path w="2062479" h="819150">
                <a:moveTo>
                  <a:pt x="30479" y="767079"/>
                </a:moveTo>
                <a:lnTo>
                  <a:pt x="5079" y="767079"/>
                </a:lnTo>
                <a:lnTo>
                  <a:pt x="6350" y="768349"/>
                </a:lnTo>
                <a:lnTo>
                  <a:pt x="31750" y="768349"/>
                </a:lnTo>
                <a:lnTo>
                  <a:pt x="30479" y="767079"/>
                </a:lnTo>
                <a:close/>
              </a:path>
              <a:path w="2062479" h="819150">
                <a:moveTo>
                  <a:pt x="26670" y="763269"/>
                </a:moveTo>
                <a:lnTo>
                  <a:pt x="1270" y="763269"/>
                </a:lnTo>
                <a:lnTo>
                  <a:pt x="3810" y="765810"/>
                </a:lnTo>
                <a:lnTo>
                  <a:pt x="29209" y="765810"/>
                </a:lnTo>
                <a:lnTo>
                  <a:pt x="26670" y="763269"/>
                </a:lnTo>
                <a:close/>
              </a:path>
              <a:path w="2062479" h="819150">
                <a:moveTo>
                  <a:pt x="24129" y="760729"/>
                </a:moveTo>
                <a:lnTo>
                  <a:pt x="0" y="760729"/>
                </a:lnTo>
                <a:lnTo>
                  <a:pt x="0" y="761999"/>
                </a:lnTo>
                <a:lnTo>
                  <a:pt x="25400" y="761999"/>
                </a:lnTo>
                <a:lnTo>
                  <a:pt x="24129" y="760729"/>
                </a:lnTo>
                <a:close/>
              </a:path>
              <a:path w="2062479" h="819150">
                <a:moveTo>
                  <a:pt x="6350" y="759460"/>
                </a:moveTo>
                <a:lnTo>
                  <a:pt x="2540" y="759460"/>
                </a:lnTo>
                <a:lnTo>
                  <a:pt x="2540" y="760729"/>
                </a:lnTo>
                <a:lnTo>
                  <a:pt x="6350" y="760729"/>
                </a:lnTo>
                <a:lnTo>
                  <a:pt x="6350" y="759460"/>
                </a:lnTo>
                <a:close/>
              </a:path>
              <a:path w="2062479" h="819150">
                <a:moveTo>
                  <a:pt x="20320" y="756919"/>
                </a:moveTo>
                <a:lnTo>
                  <a:pt x="10159" y="756919"/>
                </a:lnTo>
                <a:lnTo>
                  <a:pt x="10159" y="759460"/>
                </a:lnTo>
                <a:lnTo>
                  <a:pt x="22859" y="759460"/>
                </a:lnTo>
                <a:lnTo>
                  <a:pt x="20320" y="756919"/>
                </a:lnTo>
                <a:close/>
              </a:path>
              <a:path w="2062479" h="819150">
                <a:moveTo>
                  <a:pt x="16509" y="755649"/>
                </a:moveTo>
                <a:lnTo>
                  <a:pt x="12700" y="755649"/>
                </a:lnTo>
                <a:lnTo>
                  <a:pt x="12700" y="756919"/>
                </a:lnTo>
                <a:lnTo>
                  <a:pt x="16509" y="756919"/>
                </a:lnTo>
                <a:lnTo>
                  <a:pt x="16509" y="755649"/>
                </a:lnTo>
                <a:close/>
              </a:path>
              <a:path w="2062479" h="819150">
                <a:moveTo>
                  <a:pt x="17779" y="754379"/>
                </a:moveTo>
                <a:lnTo>
                  <a:pt x="16509" y="754379"/>
                </a:lnTo>
                <a:lnTo>
                  <a:pt x="16509" y="755649"/>
                </a:lnTo>
                <a:lnTo>
                  <a:pt x="19050" y="755649"/>
                </a:lnTo>
                <a:lnTo>
                  <a:pt x="17779" y="754379"/>
                </a:lnTo>
                <a:close/>
              </a:path>
            </a:pathLst>
          </a:custGeom>
          <a:solidFill>
            <a:srgbClr val="A02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bk object 191"/>
          <p:cNvSpPr/>
          <p:nvPr/>
        </p:nvSpPr>
        <p:spPr>
          <a:xfrm>
            <a:off x="7061698" y="5839459"/>
            <a:ext cx="2068830" cy="814069"/>
          </a:xfrm>
          <a:custGeom>
            <a:avLst/>
            <a:gdLst/>
            <a:ahLst/>
            <a:cxnLst/>
            <a:rect l="l" t="t" r="r" b="b"/>
            <a:pathLst>
              <a:path w="2068829" h="814070">
                <a:moveTo>
                  <a:pt x="2068331" y="0"/>
                </a:moveTo>
                <a:lnTo>
                  <a:pt x="1889261" y="0"/>
                </a:lnTo>
                <a:lnTo>
                  <a:pt x="1889261" y="1269"/>
                </a:lnTo>
                <a:lnTo>
                  <a:pt x="2068331" y="1269"/>
                </a:lnTo>
                <a:lnTo>
                  <a:pt x="2068331" y="0"/>
                </a:lnTo>
                <a:close/>
              </a:path>
              <a:path w="2068829" h="814070">
                <a:moveTo>
                  <a:pt x="59191" y="811529"/>
                </a:moveTo>
                <a:lnTo>
                  <a:pt x="55916" y="811529"/>
                </a:lnTo>
                <a:lnTo>
                  <a:pt x="58458" y="814069"/>
                </a:lnTo>
                <a:lnTo>
                  <a:pt x="59191" y="814069"/>
                </a:lnTo>
                <a:lnTo>
                  <a:pt x="59191" y="811529"/>
                </a:lnTo>
                <a:close/>
              </a:path>
              <a:path w="2068829" h="814070">
                <a:moveTo>
                  <a:pt x="65541" y="810259"/>
                </a:moveTo>
                <a:lnTo>
                  <a:pt x="61731" y="810259"/>
                </a:lnTo>
                <a:lnTo>
                  <a:pt x="61731" y="811529"/>
                </a:lnTo>
                <a:lnTo>
                  <a:pt x="65541" y="811529"/>
                </a:lnTo>
                <a:lnTo>
                  <a:pt x="65541" y="810259"/>
                </a:lnTo>
                <a:close/>
              </a:path>
              <a:path w="2068829" h="814070">
                <a:moveTo>
                  <a:pt x="69351" y="807719"/>
                </a:moveTo>
                <a:lnTo>
                  <a:pt x="52104" y="807719"/>
                </a:lnTo>
                <a:lnTo>
                  <a:pt x="54646" y="810259"/>
                </a:lnTo>
                <a:lnTo>
                  <a:pt x="69351" y="810259"/>
                </a:lnTo>
                <a:lnTo>
                  <a:pt x="69351" y="807719"/>
                </a:lnTo>
                <a:close/>
              </a:path>
              <a:path w="2068829" h="814070">
                <a:moveTo>
                  <a:pt x="74431" y="805179"/>
                </a:moveTo>
                <a:lnTo>
                  <a:pt x="49562" y="805179"/>
                </a:lnTo>
                <a:lnTo>
                  <a:pt x="50833" y="806449"/>
                </a:lnTo>
                <a:lnTo>
                  <a:pt x="71891" y="806449"/>
                </a:lnTo>
                <a:lnTo>
                  <a:pt x="71891" y="807719"/>
                </a:lnTo>
                <a:lnTo>
                  <a:pt x="75701" y="807719"/>
                </a:lnTo>
                <a:lnTo>
                  <a:pt x="75701" y="806449"/>
                </a:lnTo>
                <a:lnTo>
                  <a:pt x="74431" y="805179"/>
                </a:lnTo>
                <a:close/>
              </a:path>
              <a:path w="2068829" h="814070">
                <a:moveTo>
                  <a:pt x="70621" y="801369"/>
                </a:moveTo>
                <a:lnTo>
                  <a:pt x="45750" y="801369"/>
                </a:lnTo>
                <a:lnTo>
                  <a:pt x="48291" y="803909"/>
                </a:lnTo>
                <a:lnTo>
                  <a:pt x="73161" y="803909"/>
                </a:lnTo>
                <a:lnTo>
                  <a:pt x="70621" y="801369"/>
                </a:lnTo>
                <a:close/>
              </a:path>
              <a:path w="2068829" h="814070">
                <a:moveTo>
                  <a:pt x="68081" y="798829"/>
                </a:moveTo>
                <a:lnTo>
                  <a:pt x="43208" y="798829"/>
                </a:lnTo>
                <a:lnTo>
                  <a:pt x="44479" y="800099"/>
                </a:lnTo>
                <a:lnTo>
                  <a:pt x="69351" y="800099"/>
                </a:lnTo>
                <a:lnTo>
                  <a:pt x="68081" y="798829"/>
                </a:lnTo>
                <a:close/>
              </a:path>
              <a:path w="2068829" h="814070">
                <a:moveTo>
                  <a:pt x="64271" y="795019"/>
                </a:moveTo>
                <a:lnTo>
                  <a:pt x="39395" y="795019"/>
                </a:lnTo>
                <a:lnTo>
                  <a:pt x="41937" y="797559"/>
                </a:lnTo>
                <a:lnTo>
                  <a:pt x="66811" y="797559"/>
                </a:lnTo>
                <a:lnTo>
                  <a:pt x="64271" y="795019"/>
                </a:lnTo>
                <a:close/>
              </a:path>
              <a:path w="2068829" h="814070">
                <a:moveTo>
                  <a:pt x="61731" y="792479"/>
                </a:moveTo>
                <a:lnTo>
                  <a:pt x="36854" y="792479"/>
                </a:lnTo>
                <a:lnTo>
                  <a:pt x="38125" y="793750"/>
                </a:lnTo>
                <a:lnTo>
                  <a:pt x="63001" y="793750"/>
                </a:lnTo>
                <a:lnTo>
                  <a:pt x="61731" y="792479"/>
                </a:lnTo>
                <a:close/>
              </a:path>
              <a:path w="2068829" h="814070">
                <a:moveTo>
                  <a:pt x="57921" y="788669"/>
                </a:moveTo>
                <a:lnTo>
                  <a:pt x="33041" y="788669"/>
                </a:lnTo>
                <a:lnTo>
                  <a:pt x="35583" y="791209"/>
                </a:lnTo>
                <a:lnTo>
                  <a:pt x="60461" y="791209"/>
                </a:lnTo>
                <a:lnTo>
                  <a:pt x="57921" y="788669"/>
                </a:lnTo>
                <a:close/>
              </a:path>
              <a:path w="2068829" h="814070">
                <a:moveTo>
                  <a:pt x="55381" y="786129"/>
                </a:moveTo>
                <a:lnTo>
                  <a:pt x="30500" y="786129"/>
                </a:lnTo>
                <a:lnTo>
                  <a:pt x="31770" y="787399"/>
                </a:lnTo>
                <a:lnTo>
                  <a:pt x="56651" y="787399"/>
                </a:lnTo>
                <a:lnTo>
                  <a:pt x="55381" y="786129"/>
                </a:lnTo>
                <a:close/>
              </a:path>
              <a:path w="2068829" h="814070">
                <a:moveTo>
                  <a:pt x="51571" y="782319"/>
                </a:moveTo>
                <a:lnTo>
                  <a:pt x="26687" y="782319"/>
                </a:lnTo>
                <a:lnTo>
                  <a:pt x="29229" y="784859"/>
                </a:lnTo>
                <a:lnTo>
                  <a:pt x="54111" y="784859"/>
                </a:lnTo>
                <a:lnTo>
                  <a:pt x="51571" y="782319"/>
                </a:lnTo>
                <a:close/>
              </a:path>
              <a:path w="2068829" h="814070">
                <a:moveTo>
                  <a:pt x="49031" y="779779"/>
                </a:moveTo>
                <a:lnTo>
                  <a:pt x="24145" y="779779"/>
                </a:lnTo>
                <a:lnTo>
                  <a:pt x="25416" y="781049"/>
                </a:lnTo>
                <a:lnTo>
                  <a:pt x="50301" y="781049"/>
                </a:lnTo>
                <a:lnTo>
                  <a:pt x="49031" y="779779"/>
                </a:lnTo>
                <a:close/>
              </a:path>
              <a:path w="2068829" h="814070">
                <a:moveTo>
                  <a:pt x="45221" y="775969"/>
                </a:moveTo>
                <a:lnTo>
                  <a:pt x="20333" y="775969"/>
                </a:lnTo>
                <a:lnTo>
                  <a:pt x="22875" y="778509"/>
                </a:lnTo>
                <a:lnTo>
                  <a:pt x="47761" y="778509"/>
                </a:lnTo>
                <a:lnTo>
                  <a:pt x="45221" y="775969"/>
                </a:lnTo>
                <a:close/>
              </a:path>
              <a:path w="2068829" h="814070">
                <a:moveTo>
                  <a:pt x="42681" y="773429"/>
                </a:moveTo>
                <a:lnTo>
                  <a:pt x="17791" y="773429"/>
                </a:lnTo>
                <a:lnTo>
                  <a:pt x="19062" y="774700"/>
                </a:lnTo>
                <a:lnTo>
                  <a:pt x="43951" y="774700"/>
                </a:lnTo>
                <a:lnTo>
                  <a:pt x="42681" y="773429"/>
                </a:lnTo>
                <a:close/>
              </a:path>
              <a:path w="2068829" h="814070">
                <a:moveTo>
                  <a:pt x="38871" y="769619"/>
                </a:moveTo>
                <a:lnTo>
                  <a:pt x="13979" y="769619"/>
                </a:lnTo>
                <a:lnTo>
                  <a:pt x="16520" y="772159"/>
                </a:lnTo>
                <a:lnTo>
                  <a:pt x="41411" y="772159"/>
                </a:lnTo>
                <a:lnTo>
                  <a:pt x="38871" y="769619"/>
                </a:lnTo>
                <a:close/>
              </a:path>
              <a:path w="2068829" h="814070">
                <a:moveTo>
                  <a:pt x="36331" y="767080"/>
                </a:moveTo>
                <a:lnTo>
                  <a:pt x="11437" y="767080"/>
                </a:lnTo>
                <a:lnTo>
                  <a:pt x="12708" y="768350"/>
                </a:lnTo>
                <a:lnTo>
                  <a:pt x="37601" y="768350"/>
                </a:lnTo>
                <a:lnTo>
                  <a:pt x="36331" y="767080"/>
                </a:lnTo>
                <a:close/>
              </a:path>
              <a:path w="2068829" h="814070">
                <a:moveTo>
                  <a:pt x="32521" y="763269"/>
                </a:moveTo>
                <a:lnTo>
                  <a:pt x="7625" y="763269"/>
                </a:lnTo>
                <a:lnTo>
                  <a:pt x="10166" y="765809"/>
                </a:lnTo>
                <a:lnTo>
                  <a:pt x="35061" y="765809"/>
                </a:lnTo>
                <a:lnTo>
                  <a:pt x="32521" y="763269"/>
                </a:lnTo>
                <a:close/>
              </a:path>
              <a:path w="2068829" h="814070">
                <a:moveTo>
                  <a:pt x="29981" y="760729"/>
                </a:moveTo>
                <a:lnTo>
                  <a:pt x="5083" y="760729"/>
                </a:lnTo>
                <a:lnTo>
                  <a:pt x="6354" y="761999"/>
                </a:lnTo>
                <a:lnTo>
                  <a:pt x="31251" y="761999"/>
                </a:lnTo>
                <a:lnTo>
                  <a:pt x="29981" y="760729"/>
                </a:lnTo>
                <a:close/>
              </a:path>
              <a:path w="2068829" h="814070">
                <a:moveTo>
                  <a:pt x="2041" y="755649"/>
                </a:moveTo>
                <a:lnTo>
                  <a:pt x="0" y="755649"/>
                </a:lnTo>
                <a:lnTo>
                  <a:pt x="3812" y="759460"/>
                </a:lnTo>
                <a:lnTo>
                  <a:pt x="28711" y="759460"/>
                </a:lnTo>
                <a:lnTo>
                  <a:pt x="26171" y="756919"/>
                </a:lnTo>
                <a:lnTo>
                  <a:pt x="2041" y="756919"/>
                </a:lnTo>
                <a:lnTo>
                  <a:pt x="2041" y="755649"/>
                </a:lnTo>
                <a:close/>
              </a:path>
              <a:path w="2068829" h="814070">
                <a:moveTo>
                  <a:pt x="23631" y="754379"/>
                </a:moveTo>
                <a:lnTo>
                  <a:pt x="2041" y="754379"/>
                </a:lnTo>
                <a:lnTo>
                  <a:pt x="2041" y="755649"/>
                </a:lnTo>
                <a:lnTo>
                  <a:pt x="24901" y="755649"/>
                </a:lnTo>
                <a:lnTo>
                  <a:pt x="23631" y="754379"/>
                </a:lnTo>
                <a:close/>
              </a:path>
              <a:path w="2068829" h="814070">
                <a:moveTo>
                  <a:pt x="8391" y="753109"/>
                </a:moveTo>
                <a:lnTo>
                  <a:pt x="4581" y="753109"/>
                </a:lnTo>
                <a:lnTo>
                  <a:pt x="4581" y="754379"/>
                </a:lnTo>
                <a:lnTo>
                  <a:pt x="8391" y="754379"/>
                </a:lnTo>
                <a:lnTo>
                  <a:pt x="8391" y="753109"/>
                </a:lnTo>
                <a:close/>
              </a:path>
              <a:path w="2068829" h="814070">
                <a:moveTo>
                  <a:pt x="19821" y="750569"/>
                </a:moveTo>
                <a:lnTo>
                  <a:pt x="10931" y="750569"/>
                </a:lnTo>
                <a:lnTo>
                  <a:pt x="10931" y="753109"/>
                </a:lnTo>
                <a:lnTo>
                  <a:pt x="22361" y="753109"/>
                </a:lnTo>
                <a:lnTo>
                  <a:pt x="19821" y="750569"/>
                </a:lnTo>
                <a:close/>
              </a:path>
              <a:path w="2068829" h="814070">
                <a:moveTo>
                  <a:pt x="18551" y="749299"/>
                </a:moveTo>
                <a:lnTo>
                  <a:pt x="14741" y="749299"/>
                </a:lnTo>
                <a:lnTo>
                  <a:pt x="14741" y="750569"/>
                </a:lnTo>
                <a:lnTo>
                  <a:pt x="18551" y="750569"/>
                </a:lnTo>
                <a:lnTo>
                  <a:pt x="18551" y="749299"/>
                </a:lnTo>
                <a:close/>
              </a:path>
            </a:pathLst>
          </a:custGeom>
          <a:solidFill>
            <a:srgbClr val="A02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bk object 192"/>
          <p:cNvSpPr/>
          <p:nvPr/>
        </p:nvSpPr>
        <p:spPr>
          <a:xfrm>
            <a:off x="7043419" y="5852159"/>
            <a:ext cx="2057400" cy="806450"/>
          </a:xfrm>
          <a:custGeom>
            <a:avLst/>
            <a:gdLst/>
            <a:ahLst/>
            <a:cxnLst/>
            <a:rect l="l" t="t" r="r" b="b"/>
            <a:pathLst>
              <a:path w="2057400" h="806450">
                <a:moveTo>
                  <a:pt x="2057400" y="0"/>
                </a:moveTo>
                <a:lnTo>
                  <a:pt x="1878329" y="0"/>
                </a:lnTo>
                <a:lnTo>
                  <a:pt x="1878329" y="1269"/>
                </a:lnTo>
                <a:lnTo>
                  <a:pt x="2057400" y="1269"/>
                </a:lnTo>
                <a:lnTo>
                  <a:pt x="2057400" y="0"/>
                </a:lnTo>
                <a:close/>
              </a:path>
              <a:path w="2057400" h="806450">
                <a:moveTo>
                  <a:pt x="71119" y="801369"/>
                </a:moveTo>
                <a:lnTo>
                  <a:pt x="52070" y="801369"/>
                </a:lnTo>
                <a:lnTo>
                  <a:pt x="57150" y="806449"/>
                </a:lnTo>
                <a:lnTo>
                  <a:pt x="60959" y="806449"/>
                </a:lnTo>
                <a:lnTo>
                  <a:pt x="60959" y="805179"/>
                </a:lnTo>
                <a:lnTo>
                  <a:pt x="67309" y="805179"/>
                </a:lnTo>
                <a:lnTo>
                  <a:pt x="67309" y="803909"/>
                </a:lnTo>
                <a:lnTo>
                  <a:pt x="71119" y="803909"/>
                </a:lnTo>
                <a:lnTo>
                  <a:pt x="71119" y="801369"/>
                </a:lnTo>
                <a:close/>
              </a:path>
              <a:path w="2057400" h="806450">
                <a:moveTo>
                  <a:pt x="74195" y="798829"/>
                </a:moveTo>
                <a:lnTo>
                  <a:pt x="49529" y="798829"/>
                </a:lnTo>
                <a:lnTo>
                  <a:pt x="50800" y="800099"/>
                </a:lnTo>
                <a:lnTo>
                  <a:pt x="73660" y="800099"/>
                </a:lnTo>
                <a:lnTo>
                  <a:pt x="73660" y="801369"/>
                </a:lnTo>
                <a:lnTo>
                  <a:pt x="76737" y="801369"/>
                </a:lnTo>
                <a:lnTo>
                  <a:pt x="74195" y="798829"/>
                </a:lnTo>
                <a:close/>
              </a:path>
              <a:path w="2057400" h="806450">
                <a:moveTo>
                  <a:pt x="70383" y="795019"/>
                </a:moveTo>
                <a:lnTo>
                  <a:pt x="45720" y="795019"/>
                </a:lnTo>
                <a:lnTo>
                  <a:pt x="48259" y="797559"/>
                </a:lnTo>
                <a:lnTo>
                  <a:pt x="72924" y="797559"/>
                </a:lnTo>
                <a:lnTo>
                  <a:pt x="70383" y="795019"/>
                </a:lnTo>
                <a:close/>
              </a:path>
              <a:path w="2057400" h="806450">
                <a:moveTo>
                  <a:pt x="67841" y="792479"/>
                </a:moveTo>
                <a:lnTo>
                  <a:pt x="43179" y="792479"/>
                </a:lnTo>
                <a:lnTo>
                  <a:pt x="44450" y="793749"/>
                </a:lnTo>
                <a:lnTo>
                  <a:pt x="69112" y="793749"/>
                </a:lnTo>
                <a:lnTo>
                  <a:pt x="67841" y="792479"/>
                </a:lnTo>
                <a:close/>
              </a:path>
              <a:path w="2057400" h="806450">
                <a:moveTo>
                  <a:pt x="64028" y="788669"/>
                </a:moveTo>
                <a:lnTo>
                  <a:pt x="39370" y="788669"/>
                </a:lnTo>
                <a:lnTo>
                  <a:pt x="41909" y="791209"/>
                </a:lnTo>
                <a:lnTo>
                  <a:pt x="66570" y="791209"/>
                </a:lnTo>
                <a:lnTo>
                  <a:pt x="64028" y="788669"/>
                </a:lnTo>
                <a:close/>
              </a:path>
              <a:path w="2057400" h="806450">
                <a:moveTo>
                  <a:pt x="61487" y="786130"/>
                </a:moveTo>
                <a:lnTo>
                  <a:pt x="36829" y="786130"/>
                </a:lnTo>
                <a:lnTo>
                  <a:pt x="38100" y="787399"/>
                </a:lnTo>
                <a:lnTo>
                  <a:pt x="62758" y="787399"/>
                </a:lnTo>
                <a:lnTo>
                  <a:pt x="61487" y="786130"/>
                </a:lnTo>
                <a:close/>
              </a:path>
              <a:path w="2057400" h="806450">
                <a:moveTo>
                  <a:pt x="57674" y="782319"/>
                </a:moveTo>
                <a:lnTo>
                  <a:pt x="33020" y="782319"/>
                </a:lnTo>
                <a:lnTo>
                  <a:pt x="35559" y="784859"/>
                </a:lnTo>
                <a:lnTo>
                  <a:pt x="60216" y="784859"/>
                </a:lnTo>
                <a:lnTo>
                  <a:pt x="57674" y="782319"/>
                </a:lnTo>
                <a:close/>
              </a:path>
              <a:path w="2057400" h="806450">
                <a:moveTo>
                  <a:pt x="55133" y="779780"/>
                </a:moveTo>
                <a:lnTo>
                  <a:pt x="30479" y="779780"/>
                </a:lnTo>
                <a:lnTo>
                  <a:pt x="31750" y="781049"/>
                </a:lnTo>
                <a:lnTo>
                  <a:pt x="56403" y="781049"/>
                </a:lnTo>
                <a:lnTo>
                  <a:pt x="55133" y="779780"/>
                </a:lnTo>
                <a:close/>
              </a:path>
              <a:path w="2057400" h="806450">
                <a:moveTo>
                  <a:pt x="51320" y="775969"/>
                </a:moveTo>
                <a:lnTo>
                  <a:pt x="26670" y="775969"/>
                </a:lnTo>
                <a:lnTo>
                  <a:pt x="29209" y="778509"/>
                </a:lnTo>
                <a:lnTo>
                  <a:pt x="53862" y="778509"/>
                </a:lnTo>
                <a:lnTo>
                  <a:pt x="51320" y="775969"/>
                </a:lnTo>
                <a:close/>
              </a:path>
              <a:path w="2057400" h="806450">
                <a:moveTo>
                  <a:pt x="48778" y="773429"/>
                </a:moveTo>
                <a:lnTo>
                  <a:pt x="24129" y="773429"/>
                </a:lnTo>
                <a:lnTo>
                  <a:pt x="25400" y="774699"/>
                </a:lnTo>
                <a:lnTo>
                  <a:pt x="50049" y="774699"/>
                </a:lnTo>
                <a:lnTo>
                  <a:pt x="48778" y="773429"/>
                </a:lnTo>
                <a:close/>
              </a:path>
              <a:path w="2057400" h="806450">
                <a:moveTo>
                  <a:pt x="44966" y="769619"/>
                </a:moveTo>
                <a:lnTo>
                  <a:pt x="20320" y="769619"/>
                </a:lnTo>
                <a:lnTo>
                  <a:pt x="22859" y="772159"/>
                </a:lnTo>
                <a:lnTo>
                  <a:pt x="47508" y="772159"/>
                </a:lnTo>
                <a:lnTo>
                  <a:pt x="44966" y="769619"/>
                </a:lnTo>
                <a:close/>
              </a:path>
              <a:path w="2057400" h="806450">
                <a:moveTo>
                  <a:pt x="42424" y="767080"/>
                </a:moveTo>
                <a:lnTo>
                  <a:pt x="17779" y="767080"/>
                </a:lnTo>
                <a:lnTo>
                  <a:pt x="19050" y="768349"/>
                </a:lnTo>
                <a:lnTo>
                  <a:pt x="43695" y="768349"/>
                </a:lnTo>
                <a:lnTo>
                  <a:pt x="42424" y="767080"/>
                </a:lnTo>
                <a:close/>
              </a:path>
              <a:path w="2057400" h="806450">
                <a:moveTo>
                  <a:pt x="38612" y="763269"/>
                </a:moveTo>
                <a:lnTo>
                  <a:pt x="13970" y="763269"/>
                </a:lnTo>
                <a:lnTo>
                  <a:pt x="16509" y="765809"/>
                </a:lnTo>
                <a:lnTo>
                  <a:pt x="41153" y="765809"/>
                </a:lnTo>
                <a:lnTo>
                  <a:pt x="38612" y="763269"/>
                </a:lnTo>
                <a:close/>
              </a:path>
              <a:path w="2057400" h="806450">
                <a:moveTo>
                  <a:pt x="36070" y="760729"/>
                </a:moveTo>
                <a:lnTo>
                  <a:pt x="11429" y="760729"/>
                </a:lnTo>
                <a:lnTo>
                  <a:pt x="12700" y="761999"/>
                </a:lnTo>
                <a:lnTo>
                  <a:pt x="37341" y="761999"/>
                </a:lnTo>
                <a:lnTo>
                  <a:pt x="36070" y="760729"/>
                </a:lnTo>
                <a:close/>
              </a:path>
              <a:path w="2057400" h="806450">
                <a:moveTo>
                  <a:pt x="32257" y="756919"/>
                </a:moveTo>
                <a:lnTo>
                  <a:pt x="7620" y="756919"/>
                </a:lnTo>
                <a:lnTo>
                  <a:pt x="10159" y="759459"/>
                </a:lnTo>
                <a:lnTo>
                  <a:pt x="34799" y="759459"/>
                </a:lnTo>
                <a:lnTo>
                  <a:pt x="32257" y="756919"/>
                </a:lnTo>
                <a:close/>
              </a:path>
              <a:path w="2057400" h="806450">
                <a:moveTo>
                  <a:pt x="29716" y="754380"/>
                </a:moveTo>
                <a:lnTo>
                  <a:pt x="5079" y="754380"/>
                </a:lnTo>
                <a:lnTo>
                  <a:pt x="6350" y="755650"/>
                </a:lnTo>
                <a:lnTo>
                  <a:pt x="30987" y="755650"/>
                </a:lnTo>
                <a:lnTo>
                  <a:pt x="29716" y="754380"/>
                </a:lnTo>
                <a:close/>
              </a:path>
              <a:path w="2057400" h="806450">
                <a:moveTo>
                  <a:pt x="3809" y="749300"/>
                </a:moveTo>
                <a:lnTo>
                  <a:pt x="0" y="749300"/>
                </a:lnTo>
                <a:lnTo>
                  <a:pt x="3810" y="753110"/>
                </a:lnTo>
                <a:lnTo>
                  <a:pt x="28445" y="753110"/>
                </a:lnTo>
                <a:lnTo>
                  <a:pt x="25903" y="750569"/>
                </a:lnTo>
                <a:lnTo>
                  <a:pt x="3810" y="750569"/>
                </a:lnTo>
                <a:lnTo>
                  <a:pt x="3809" y="749300"/>
                </a:lnTo>
                <a:close/>
              </a:path>
              <a:path w="2057400" h="806450">
                <a:moveTo>
                  <a:pt x="23362" y="748029"/>
                </a:moveTo>
                <a:lnTo>
                  <a:pt x="3809" y="748029"/>
                </a:lnTo>
                <a:lnTo>
                  <a:pt x="3809" y="749300"/>
                </a:lnTo>
                <a:lnTo>
                  <a:pt x="24632" y="749300"/>
                </a:lnTo>
                <a:lnTo>
                  <a:pt x="23362" y="748029"/>
                </a:lnTo>
                <a:close/>
              </a:path>
              <a:path w="2057400" h="806450">
                <a:moveTo>
                  <a:pt x="10159" y="746760"/>
                </a:moveTo>
                <a:lnTo>
                  <a:pt x="6350" y="746760"/>
                </a:lnTo>
                <a:lnTo>
                  <a:pt x="6350" y="748029"/>
                </a:lnTo>
                <a:lnTo>
                  <a:pt x="10159" y="748029"/>
                </a:lnTo>
                <a:lnTo>
                  <a:pt x="10159" y="746760"/>
                </a:lnTo>
                <a:close/>
              </a:path>
              <a:path w="2057400" h="806450">
                <a:moveTo>
                  <a:pt x="18278" y="742949"/>
                </a:moveTo>
                <a:lnTo>
                  <a:pt x="16509" y="742949"/>
                </a:lnTo>
                <a:lnTo>
                  <a:pt x="16509" y="744219"/>
                </a:lnTo>
                <a:lnTo>
                  <a:pt x="12700" y="744219"/>
                </a:lnTo>
                <a:lnTo>
                  <a:pt x="12700" y="746760"/>
                </a:lnTo>
                <a:lnTo>
                  <a:pt x="22091" y="746760"/>
                </a:lnTo>
                <a:lnTo>
                  <a:pt x="18278" y="742949"/>
                </a:lnTo>
                <a:close/>
              </a:path>
            </a:pathLst>
          </a:custGeom>
          <a:solidFill>
            <a:srgbClr val="9F2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bk object 193"/>
          <p:cNvSpPr/>
          <p:nvPr/>
        </p:nvSpPr>
        <p:spPr>
          <a:xfrm>
            <a:off x="7025640" y="5864859"/>
            <a:ext cx="2045970" cy="801370"/>
          </a:xfrm>
          <a:custGeom>
            <a:avLst/>
            <a:gdLst/>
            <a:ahLst/>
            <a:cxnLst/>
            <a:rect l="l" t="t" r="r" b="b"/>
            <a:pathLst>
              <a:path w="2045970" h="801370">
                <a:moveTo>
                  <a:pt x="2045970" y="0"/>
                </a:moveTo>
                <a:lnTo>
                  <a:pt x="1865629" y="0"/>
                </a:lnTo>
                <a:lnTo>
                  <a:pt x="1865629" y="1269"/>
                </a:lnTo>
                <a:lnTo>
                  <a:pt x="2045970" y="1269"/>
                </a:lnTo>
                <a:lnTo>
                  <a:pt x="2045970" y="0"/>
                </a:lnTo>
                <a:close/>
              </a:path>
              <a:path w="2045970" h="801370">
                <a:moveTo>
                  <a:pt x="69850" y="788669"/>
                </a:moveTo>
                <a:lnTo>
                  <a:pt x="44450" y="788669"/>
                </a:lnTo>
                <a:lnTo>
                  <a:pt x="57150" y="801370"/>
                </a:lnTo>
                <a:lnTo>
                  <a:pt x="58419" y="801370"/>
                </a:lnTo>
                <a:lnTo>
                  <a:pt x="58419" y="800099"/>
                </a:lnTo>
                <a:lnTo>
                  <a:pt x="62229" y="800099"/>
                </a:lnTo>
                <a:lnTo>
                  <a:pt x="62229" y="798829"/>
                </a:lnTo>
                <a:lnTo>
                  <a:pt x="64770" y="798829"/>
                </a:lnTo>
                <a:lnTo>
                  <a:pt x="64770" y="797559"/>
                </a:lnTo>
                <a:lnTo>
                  <a:pt x="68579" y="797559"/>
                </a:lnTo>
                <a:lnTo>
                  <a:pt x="68579" y="796289"/>
                </a:lnTo>
                <a:lnTo>
                  <a:pt x="72389" y="796289"/>
                </a:lnTo>
                <a:lnTo>
                  <a:pt x="72389" y="795019"/>
                </a:lnTo>
                <a:lnTo>
                  <a:pt x="74929" y="795019"/>
                </a:lnTo>
                <a:lnTo>
                  <a:pt x="74929" y="793749"/>
                </a:lnTo>
                <a:lnTo>
                  <a:pt x="69850" y="788669"/>
                </a:lnTo>
                <a:close/>
              </a:path>
              <a:path w="2045970" h="801370">
                <a:moveTo>
                  <a:pt x="67309" y="786130"/>
                </a:moveTo>
                <a:lnTo>
                  <a:pt x="41909" y="786130"/>
                </a:lnTo>
                <a:lnTo>
                  <a:pt x="43179" y="787399"/>
                </a:lnTo>
                <a:lnTo>
                  <a:pt x="68579" y="787399"/>
                </a:lnTo>
                <a:lnTo>
                  <a:pt x="67309" y="786130"/>
                </a:lnTo>
                <a:close/>
              </a:path>
              <a:path w="2045970" h="801370">
                <a:moveTo>
                  <a:pt x="63500" y="782319"/>
                </a:moveTo>
                <a:lnTo>
                  <a:pt x="38100" y="782319"/>
                </a:lnTo>
                <a:lnTo>
                  <a:pt x="40639" y="784859"/>
                </a:lnTo>
                <a:lnTo>
                  <a:pt x="66039" y="784859"/>
                </a:lnTo>
                <a:lnTo>
                  <a:pt x="63500" y="782319"/>
                </a:lnTo>
                <a:close/>
              </a:path>
              <a:path w="2045970" h="801370">
                <a:moveTo>
                  <a:pt x="60959" y="779780"/>
                </a:moveTo>
                <a:lnTo>
                  <a:pt x="35559" y="779780"/>
                </a:lnTo>
                <a:lnTo>
                  <a:pt x="36829" y="781049"/>
                </a:lnTo>
                <a:lnTo>
                  <a:pt x="62229" y="781049"/>
                </a:lnTo>
                <a:lnTo>
                  <a:pt x="60959" y="779780"/>
                </a:lnTo>
                <a:close/>
              </a:path>
              <a:path w="2045970" h="801370">
                <a:moveTo>
                  <a:pt x="57150" y="775969"/>
                </a:moveTo>
                <a:lnTo>
                  <a:pt x="31750" y="775969"/>
                </a:lnTo>
                <a:lnTo>
                  <a:pt x="34289" y="778509"/>
                </a:lnTo>
                <a:lnTo>
                  <a:pt x="59689" y="778509"/>
                </a:lnTo>
                <a:lnTo>
                  <a:pt x="57150" y="775969"/>
                </a:lnTo>
                <a:close/>
              </a:path>
              <a:path w="2045970" h="801370">
                <a:moveTo>
                  <a:pt x="54609" y="773429"/>
                </a:moveTo>
                <a:lnTo>
                  <a:pt x="29209" y="773429"/>
                </a:lnTo>
                <a:lnTo>
                  <a:pt x="30479" y="774699"/>
                </a:lnTo>
                <a:lnTo>
                  <a:pt x="55879" y="774699"/>
                </a:lnTo>
                <a:lnTo>
                  <a:pt x="54609" y="773429"/>
                </a:lnTo>
                <a:close/>
              </a:path>
              <a:path w="2045970" h="801370">
                <a:moveTo>
                  <a:pt x="50800" y="769619"/>
                </a:moveTo>
                <a:lnTo>
                  <a:pt x="25400" y="769619"/>
                </a:lnTo>
                <a:lnTo>
                  <a:pt x="27939" y="772159"/>
                </a:lnTo>
                <a:lnTo>
                  <a:pt x="53339" y="772159"/>
                </a:lnTo>
                <a:lnTo>
                  <a:pt x="50800" y="769619"/>
                </a:lnTo>
                <a:close/>
              </a:path>
              <a:path w="2045970" h="801370">
                <a:moveTo>
                  <a:pt x="48259" y="767080"/>
                </a:moveTo>
                <a:lnTo>
                  <a:pt x="22859" y="767080"/>
                </a:lnTo>
                <a:lnTo>
                  <a:pt x="24129" y="768349"/>
                </a:lnTo>
                <a:lnTo>
                  <a:pt x="49529" y="768349"/>
                </a:lnTo>
                <a:lnTo>
                  <a:pt x="48259" y="767080"/>
                </a:lnTo>
                <a:close/>
              </a:path>
              <a:path w="2045970" h="801370">
                <a:moveTo>
                  <a:pt x="44450" y="763269"/>
                </a:moveTo>
                <a:lnTo>
                  <a:pt x="19050" y="763269"/>
                </a:lnTo>
                <a:lnTo>
                  <a:pt x="21589" y="765809"/>
                </a:lnTo>
                <a:lnTo>
                  <a:pt x="46989" y="765809"/>
                </a:lnTo>
                <a:lnTo>
                  <a:pt x="44450" y="763269"/>
                </a:lnTo>
                <a:close/>
              </a:path>
              <a:path w="2045970" h="801370">
                <a:moveTo>
                  <a:pt x="41909" y="760730"/>
                </a:moveTo>
                <a:lnTo>
                  <a:pt x="16509" y="760730"/>
                </a:lnTo>
                <a:lnTo>
                  <a:pt x="17779" y="761999"/>
                </a:lnTo>
                <a:lnTo>
                  <a:pt x="43179" y="761999"/>
                </a:lnTo>
                <a:lnTo>
                  <a:pt x="41909" y="760730"/>
                </a:lnTo>
                <a:close/>
              </a:path>
              <a:path w="2045970" h="801370">
                <a:moveTo>
                  <a:pt x="38100" y="756919"/>
                </a:moveTo>
                <a:lnTo>
                  <a:pt x="12700" y="756919"/>
                </a:lnTo>
                <a:lnTo>
                  <a:pt x="15239" y="759459"/>
                </a:lnTo>
                <a:lnTo>
                  <a:pt x="40639" y="759459"/>
                </a:lnTo>
                <a:lnTo>
                  <a:pt x="38100" y="756919"/>
                </a:lnTo>
                <a:close/>
              </a:path>
              <a:path w="2045970" h="801370">
                <a:moveTo>
                  <a:pt x="35559" y="754379"/>
                </a:moveTo>
                <a:lnTo>
                  <a:pt x="10159" y="754379"/>
                </a:lnTo>
                <a:lnTo>
                  <a:pt x="11429" y="755649"/>
                </a:lnTo>
                <a:lnTo>
                  <a:pt x="36829" y="755649"/>
                </a:lnTo>
                <a:lnTo>
                  <a:pt x="35559" y="754379"/>
                </a:lnTo>
                <a:close/>
              </a:path>
              <a:path w="2045970" h="801370">
                <a:moveTo>
                  <a:pt x="31750" y="750569"/>
                </a:moveTo>
                <a:lnTo>
                  <a:pt x="6350" y="750569"/>
                </a:lnTo>
                <a:lnTo>
                  <a:pt x="8889" y="753109"/>
                </a:lnTo>
                <a:lnTo>
                  <a:pt x="34289" y="753109"/>
                </a:lnTo>
                <a:lnTo>
                  <a:pt x="31750" y="750569"/>
                </a:lnTo>
                <a:close/>
              </a:path>
              <a:path w="2045970" h="801370">
                <a:moveTo>
                  <a:pt x="29209" y="748029"/>
                </a:moveTo>
                <a:lnTo>
                  <a:pt x="3809" y="748029"/>
                </a:lnTo>
                <a:lnTo>
                  <a:pt x="5079" y="749300"/>
                </a:lnTo>
                <a:lnTo>
                  <a:pt x="30479" y="749300"/>
                </a:lnTo>
                <a:lnTo>
                  <a:pt x="29209" y="748029"/>
                </a:lnTo>
                <a:close/>
              </a:path>
              <a:path w="2045970" h="801370">
                <a:moveTo>
                  <a:pt x="25400" y="744219"/>
                </a:moveTo>
                <a:lnTo>
                  <a:pt x="0" y="744219"/>
                </a:lnTo>
                <a:lnTo>
                  <a:pt x="2539" y="746759"/>
                </a:lnTo>
                <a:lnTo>
                  <a:pt x="27939" y="746759"/>
                </a:lnTo>
                <a:lnTo>
                  <a:pt x="25400" y="744219"/>
                </a:lnTo>
                <a:close/>
              </a:path>
              <a:path w="2045970" h="801370">
                <a:moveTo>
                  <a:pt x="5079" y="742949"/>
                </a:moveTo>
                <a:lnTo>
                  <a:pt x="1269" y="742949"/>
                </a:lnTo>
                <a:lnTo>
                  <a:pt x="1269" y="744219"/>
                </a:lnTo>
                <a:lnTo>
                  <a:pt x="5079" y="744219"/>
                </a:lnTo>
                <a:lnTo>
                  <a:pt x="5079" y="742949"/>
                </a:lnTo>
                <a:close/>
              </a:path>
              <a:path w="2045970" h="801370">
                <a:moveTo>
                  <a:pt x="22859" y="741679"/>
                </a:moveTo>
                <a:lnTo>
                  <a:pt x="5079" y="741679"/>
                </a:lnTo>
                <a:lnTo>
                  <a:pt x="5079" y="742949"/>
                </a:lnTo>
                <a:lnTo>
                  <a:pt x="24129" y="742949"/>
                </a:lnTo>
                <a:lnTo>
                  <a:pt x="22859" y="741679"/>
                </a:lnTo>
                <a:close/>
              </a:path>
              <a:path w="2045970" h="801370">
                <a:moveTo>
                  <a:pt x="11429" y="740410"/>
                </a:moveTo>
                <a:lnTo>
                  <a:pt x="7619" y="740410"/>
                </a:lnTo>
                <a:lnTo>
                  <a:pt x="7619" y="741679"/>
                </a:lnTo>
                <a:lnTo>
                  <a:pt x="11429" y="741679"/>
                </a:lnTo>
                <a:lnTo>
                  <a:pt x="11429" y="740410"/>
                </a:lnTo>
                <a:close/>
              </a:path>
              <a:path w="2045970" h="801370">
                <a:moveTo>
                  <a:pt x="17779" y="736599"/>
                </a:moveTo>
                <a:lnTo>
                  <a:pt x="17779" y="737869"/>
                </a:lnTo>
                <a:lnTo>
                  <a:pt x="13969" y="737869"/>
                </a:lnTo>
                <a:lnTo>
                  <a:pt x="13969" y="740410"/>
                </a:lnTo>
                <a:lnTo>
                  <a:pt x="21590" y="740410"/>
                </a:lnTo>
                <a:lnTo>
                  <a:pt x="17779" y="736599"/>
                </a:lnTo>
                <a:close/>
              </a:path>
            </a:pathLst>
          </a:custGeom>
          <a:solidFill>
            <a:srgbClr val="9E2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bk object 194"/>
          <p:cNvSpPr/>
          <p:nvPr/>
        </p:nvSpPr>
        <p:spPr>
          <a:xfrm>
            <a:off x="7006590" y="5877559"/>
            <a:ext cx="2034539" cy="796290"/>
          </a:xfrm>
          <a:custGeom>
            <a:avLst/>
            <a:gdLst/>
            <a:ahLst/>
            <a:cxnLst/>
            <a:rect l="l" t="t" r="r" b="b"/>
            <a:pathLst>
              <a:path w="2034540" h="796290">
                <a:moveTo>
                  <a:pt x="2034539" y="0"/>
                </a:moveTo>
                <a:lnTo>
                  <a:pt x="1855469" y="0"/>
                </a:lnTo>
                <a:lnTo>
                  <a:pt x="1855469" y="1269"/>
                </a:lnTo>
                <a:lnTo>
                  <a:pt x="2034539" y="1269"/>
                </a:lnTo>
                <a:lnTo>
                  <a:pt x="2034539" y="0"/>
                </a:lnTo>
                <a:close/>
              </a:path>
              <a:path w="2034540" h="796290">
                <a:moveTo>
                  <a:pt x="63500" y="775969"/>
                </a:moveTo>
                <a:lnTo>
                  <a:pt x="38100" y="775969"/>
                </a:lnTo>
                <a:lnTo>
                  <a:pt x="58419" y="796289"/>
                </a:lnTo>
                <a:lnTo>
                  <a:pt x="58419" y="795019"/>
                </a:lnTo>
                <a:lnTo>
                  <a:pt x="60959" y="795019"/>
                </a:lnTo>
                <a:lnTo>
                  <a:pt x="60959" y="793749"/>
                </a:lnTo>
                <a:lnTo>
                  <a:pt x="64769" y="793749"/>
                </a:lnTo>
                <a:lnTo>
                  <a:pt x="64769" y="792479"/>
                </a:lnTo>
                <a:lnTo>
                  <a:pt x="67309" y="792479"/>
                </a:lnTo>
                <a:lnTo>
                  <a:pt x="67309" y="791210"/>
                </a:lnTo>
                <a:lnTo>
                  <a:pt x="71119" y="791210"/>
                </a:lnTo>
                <a:lnTo>
                  <a:pt x="71119" y="789939"/>
                </a:lnTo>
                <a:lnTo>
                  <a:pt x="74929" y="789939"/>
                </a:lnTo>
                <a:lnTo>
                  <a:pt x="74929" y="788669"/>
                </a:lnTo>
                <a:lnTo>
                  <a:pt x="76200" y="788669"/>
                </a:lnTo>
                <a:lnTo>
                  <a:pt x="63500" y="775969"/>
                </a:lnTo>
                <a:close/>
              </a:path>
              <a:path w="2034540" h="796290">
                <a:moveTo>
                  <a:pt x="60959" y="773429"/>
                </a:moveTo>
                <a:lnTo>
                  <a:pt x="35559" y="773429"/>
                </a:lnTo>
                <a:lnTo>
                  <a:pt x="36829" y="774699"/>
                </a:lnTo>
                <a:lnTo>
                  <a:pt x="62229" y="774699"/>
                </a:lnTo>
                <a:lnTo>
                  <a:pt x="60959" y="773429"/>
                </a:lnTo>
                <a:close/>
              </a:path>
              <a:path w="2034540" h="796290">
                <a:moveTo>
                  <a:pt x="57150" y="769619"/>
                </a:moveTo>
                <a:lnTo>
                  <a:pt x="31750" y="769619"/>
                </a:lnTo>
                <a:lnTo>
                  <a:pt x="34289" y="772159"/>
                </a:lnTo>
                <a:lnTo>
                  <a:pt x="59689" y="772159"/>
                </a:lnTo>
                <a:lnTo>
                  <a:pt x="57150" y="769619"/>
                </a:lnTo>
                <a:close/>
              </a:path>
              <a:path w="2034540" h="796290">
                <a:moveTo>
                  <a:pt x="54609" y="767080"/>
                </a:moveTo>
                <a:lnTo>
                  <a:pt x="29209" y="767080"/>
                </a:lnTo>
                <a:lnTo>
                  <a:pt x="30479" y="768349"/>
                </a:lnTo>
                <a:lnTo>
                  <a:pt x="55879" y="768349"/>
                </a:lnTo>
                <a:lnTo>
                  <a:pt x="54609" y="767080"/>
                </a:lnTo>
                <a:close/>
              </a:path>
              <a:path w="2034540" h="796290">
                <a:moveTo>
                  <a:pt x="50800" y="763269"/>
                </a:moveTo>
                <a:lnTo>
                  <a:pt x="25400" y="763269"/>
                </a:lnTo>
                <a:lnTo>
                  <a:pt x="27939" y="765809"/>
                </a:lnTo>
                <a:lnTo>
                  <a:pt x="53339" y="765809"/>
                </a:lnTo>
                <a:lnTo>
                  <a:pt x="50800" y="763269"/>
                </a:lnTo>
                <a:close/>
              </a:path>
              <a:path w="2034540" h="796290">
                <a:moveTo>
                  <a:pt x="48259" y="760730"/>
                </a:moveTo>
                <a:lnTo>
                  <a:pt x="22859" y="760730"/>
                </a:lnTo>
                <a:lnTo>
                  <a:pt x="24129" y="761999"/>
                </a:lnTo>
                <a:lnTo>
                  <a:pt x="49529" y="761999"/>
                </a:lnTo>
                <a:lnTo>
                  <a:pt x="48259" y="760730"/>
                </a:lnTo>
                <a:close/>
              </a:path>
              <a:path w="2034540" h="796290">
                <a:moveTo>
                  <a:pt x="44450" y="756919"/>
                </a:moveTo>
                <a:lnTo>
                  <a:pt x="19050" y="756919"/>
                </a:lnTo>
                <a:lnTo>
                  <a:pt x="21589" y="759459"/>
                </a:lnTo>
                <a:lnTo>
                  <a:pt x="46989" y="759459"/>
                </a:lnTo>
                <a:lnTo>
                  <a:pt x="44450" y="756919"/>
                </a:lnTo>
                <a:close/>
              </a:path>
              <a:path w="2034540" h="796290">
                <a:moveTo>
                  <a:pt x="41909" y="754379"/>
                </a:moveTo>
                <a:lnTo>
                  <a:pt x="16509" y="754379"/>
                </a:lnTo>
                <a:lnTo>
                  <a:pt x="17779" y="755649"/>
                </a:lnTo>
                <a:lnTo>
                  <a:pt x="43179" y="755649"/>
                </a:lnTo>
                <a:lnTo>
                  <a:pt x="41909" y="754379"/>
                </a:lnTo>
                <a:close/>
              </a:path>
              <a:path w="2034540" h="796290">
                <a:moveTo>
                  <a:pt x="38100" y="750569"/>
                </a:moveTo>
                <a:lnTo>
                  <a:pt x="12700" y="750569"/>
                </a:lnTo>
                <a:lnTo>
                  <a:pt x="15239" y="753109"/>
                </a:lnTo>
                <a:lnTo>
                  <a:pt x="40639" y="753109"/>
                </a:lnTo>
                <a:lnTo>
                  <a:pt x="38100" y="750569"/>
                </a:lnTo>
                <a:close/>
              </a:path>
              <a:path w="2034540" h="796290">
                <a:moveTo>
                  <a:pt x="35559" y="748029"/>
                </a:moveTo>
                <a:lnTo>
                  <a:pt x="10159" y="748029"/>
                </a:lnTo>
                <a:lnTo>
                  <a:pt x="11429" y="749300"/>
                </a:lnTo>
                <a:lnTo>
                  <a:pt x="36829" y="749300"/>
                </a:lnTo>
                <a:lnTo>
                  <a:pt x="35559" y="748029"/>
                </a:lnTo>
                <a:close/>
              </a:path>
              <a:path w="2034540" h="796290">
                <a:moveTo>
                  <a:pt x="31750" y="744219"/>
                </a:moveTo>
                <a:lnTo>
                  <a:pt x="6350" y="744219"/>
                </a:lnTo>
                <a:lnTo>
                  <a:pt x="8889" y="746759"/>
                </a:lnTo>
                <a:lnTo>
                  <a:pt x="34289" y="746759"/>
                </a:lnTo>
                <a:lnTo>
                  <a:pt x="31750" y="744219"/>
                </a:lnTo>
                <a:close/>
              </a:path>
              <a:path w="2034540" h="796290">
                <a:moveTo>
                  <a:pt x="29209" y="741680"/>
                </a:moveTo>
                <a:lnTo>
                  <a:pt x="3809" y="741680"/>
                </a:lnTo>
                <a:lnTo>
                  <a:pt x="5079" y="742949"/>
                </a:lnTo>
                <a:lnTo>
                  <a:pt x="30479" y="742949"/>
                </a:lnTo>
                <a:lnTo>
                  <a:pt x="29209" y="741680"/>
                </a:lnTo>
                <a:close/>
              </a:path>
              <a:path w="2034540" h="796290">
                <a:moveTo>
                  <a:pt x="25400" y="737869"/>
                </a:moveTo>
                <a:lnTo>
                  <a:pt x="0" y="737869"/>
                </a:lnTo>
                <a:lnTo>
                  <a:pt x="2539" y="740409"/>
                </a:lnTo>
                <a:lnTo>
                  <a:pt x="27939" y="740409"/>
                </a:lnTo>
                <a:lnTo>
                  <a:pt x="25400" y="737869"/>
                </a:lnTo>
                <a:close/>
              </a:path>
              <a:path w="2034540" h="796290">
                <a:moveTo>
                  <a:pt x="7619" y="736599"/>
                </a:moveTo>
                <a:lnTo>
                  <a:pt x="3809" y="736599"/>
                </a:lnTo>
                <a:lnTo>
                  <a:pt x="3809" y="737869"/>
                </a:lnTo>
                <a:lnTo>
                  <a:pt x="7619" y="737869"/>
                </a:lnTo>
                <a:lnTo>
                  <a:pt x="7619" y="736599"/>
                </a:lnTo>
                <a:close/>
              </a:path>
              <a:path w="2034540" h="796290">
                <a:moveTo>
                  <a:pt x="22859" y="735329"/>
                </a:moveTo>
                <a:lnTo>
                  <a:pt x="7619" y="735329"/>
                </a:lnTo>
                <a:lnTo>
                  <a:pt x="7619" y="736599"/>
                </a:lnTo>
                <a:lnTo>
                  <a:pt x="24129" y="736599"/>
                </a:lnTo>
                <a:lnTo>
                  <a:pt x="22859" y="735329"/>
                </a:lnTo>
                <a:close/>
              </a:path>
              <a:path w="2034540" h="796290">
                <a:moveTo>
                  <a:pt x="13969" y="734059"/>
                </a:moveTo>
                <a:lnTo>
                  <a:pt x="10159" y="734059"/>
                </a:lnTo>
                <a:lnTo>
                  <a:pt x="10159" y="735329"/>
                </a:lnTo>
                <a:lnTo>
                  <a:pt x="13969" y="735329"/>
                </a:lnTo>
                <a:lnTo>
                  <a:pt x="13969" y="734059"/>
                </a:lnTo>
                <a:close/>
              </a:path>
              <a:path w="2034540" h="796290">
                <a:moveTo>
                  <a:pt x="19050" y="731519"/>
                </a:moveTo>
                <a:lnTo>
                  <a:pt x="16509" y="731519"/>
                </a:lnTo>
                <a:lnTo>
                  <a:pt x="16509" y="734059"/>
                </a:lnTo>
                <a:lnTo>
                  <a:pt x="21589" y="734059"/>
                </a:lnTo>
                <a:lnTo>
                  <a:pt x="19050" y="731519"/>
                </a:lnTo>
                <a:close/>
              </a:path>
            </a:pathLst>
          </a:custGeom>
          <a:solidFill>
            <a:srgbClr val="9D2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bk object 195"/>
          <p:cNvSpPr/>
          <p:nvPr/>
        </p:nvSpPr>
        <p:spPr>
          <a:xfrm>
            <a:off x="6389370" y="6027420"/>
            <a:ext cx="2292350" cy="8255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bk object 196"/>
          <p:cNvSpPr/>
          <p:nvPr/>
        </p:nvSpPr>
        <p:spPr>
          <a:xfrm>
            <a:off x="6609080" y="1270"/>
            <a:ext cx="2246629" cy="203720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bk object 197"/>
          <p:cNvSpPr/>
          <p:nvPr/>
        </p:nvSpPr>
        <p:spPr>
          <a:xfrm>
            <a:off x="6516369" y="1270"/>
            <a:ext cx="2130425" cy="2092960"/>
          </a:xfrm>
          <a:custGeom>
            <a:avLst/>
            <a:gdLst/>
            <a:ahLst/>
            <a:cxnLst/>
            <a:rect l="l" t="t" r="r" b="b"/>
            <a:pathLst>
              <a:path w="2130425" h="2092960">
                <a:moveTo>
                  <a:pt x="163829" y="71119"/>
                </a:moveTo>
                <a:lnTo>
                  <a:pt x="163829" y="72389"/>
                </a:lnTo>
                <a:lnTo>
                  <a:pt x="165099" y="72389"/>
                </a:lnTo>
                <a:lnTo>
                  <a:pt x="163829" y="71119"/>
                </a:lnTo>
                <a:close/>
              </a:path>
              <a:path w="2130425" h="2092960">
                <a:moveTo>
                  <a:pt x="158749" y="66039"/>
                </a:moveTo>
                <a:lnTo>
                  <a:pt x="149859" y="66039"/>
                </a:lnTo>
                <a:lnTo>
                  <a:pt x="149859" y="67309"/>
                </a:lnTo>
                <a:lnTo>
                  <a:pt x="154939" y="67309"/>
                </a:lnTo>
                <a:lnTo>
                  <a:pt x="154939" y="69850"/>
                </a:lnTo>
                <a:lnTo>
                  <a:pt x="160020" y="69850"/>
                </a:lnTo>
                <a:lnTo>
                  <a:pt x="160020" y="71119"/>
                </a:lnTo>
                <a:lnTo>
                  <a:pt x="163829" y="71119"/>
                </a:lnTo>
                <a:lnTo>
                  <a:pt x="158749" y="66039"/>
                </a:lnTo>
                <a:close/>
              </a:path>
              <a:path w="2130425" h="2092960">
                <a:moveTo>
                  <a:pt x="147320" y="64769"/>
                </a:moveTo>
                <a:lnTo>
                  <a:pt x="139700" y="64769"/>
                </a:lnTo>
                <a:lnTo>
                  <a:pt x="139700" y="66039"/>
                </a:lnTo>
                <a:lnTo>
                  <a:pt x="147320" y="66039"/>
                </a:lnTo>
                <a:lnTo>
                  <a:pt x="147320" y="64769"/>
                </a:lnTo>
                <a:close/>
              </a:path>
              <a:path w="2130425" h="2092960">
                <a:moveTo>
                  <a:pt x="152400" y="59689"/>
                </a:moveTo>
                <a:lnTo>
                  <a:pt x="121920" y="59689"/>
                </a:lnTo>
                <a:lnTo>
                  <a:pt x="121920" y="60960"/>
                </a:lnTo>
                <a:lnTo>
                  <a:pt x="128270" y="60960"/>
                </a:lnTo>
                <a:lnTo>
                  <a:pt x="128270" y="63500"/>
                </a:lnTo>
                <a:lnTo>
                  <a:pt x="133350" y="63500"/>
                </a:lnTo>
                <a:lnTo>
                  <a:pt x="133350" y="64769"/>
                </a:lnTo>
                <a:lnTo>
                  <a:pt x="157479" y="64769"/>
                </a:lnTo>
                <a:lnTo>
                  <a:pt x="152400" y="59689"/>
                </a:lnTo>
                <a:close/>
              </a:path>
              <a:path w="2130425" h="2092960">
                <a:moveTo>
                  <a:pt x="116839" y="58419"/>
                </a:moveTo>
                <a:lnTo>
                  <a:pt x="110489" y="58419"/>
                </a:lnTo>
                <a:lnTo>
                  <a:pt x="110489" y="59689"/>
                </a:lnTo>
                <a:lnTo>
                  <a:pt x="116839" y="59689"/>
                </a:lnTo>
                <a:lnTo>
                  <a:pt x="116839" y="58419"/>
                </a:lnTo>
                <a:close/>
              </a:path>
              <a:path w="2130425" h="2092960">
                <a:moveTo>
                  <a:pt x="146049" y="53339"/>
                </a:moveTo>
                <a:lnTo>
                  <a:pt x="93979" y="53339"/>
                </a:lnTo>
                <a:lnTo>
                  <a:pt x="93979" y="54610"/>
                </a:lnTo>
                <a:lnTo>
                  <a:pt x="100329" y="54610"/>
                </a:lnTo>
                <a:lnTo>
                  <a:pt x="100329" y="57150"/>
                </a:lnTo>
                <a:lnTo>
                  <a:pt x="105409" y="57150"/>
                </a:lnTo>
                <a:lnTo>
                  <a:pt x="105409" y="58419"/>
                </a:lnTo>
                <a:lnTo>
                  <a:pt x="151129" y="58419"/>
                </a:lnTo>
                <a:lnTo>
                  <a:pt x="146049" y="53339"/>
                </a:lnTo>
                <a:close/>
              </a:path>
              <a:path w="2130425" h="2092960">
                <a:moveTo>
                  <a:pt x="88900" y="52070"/>
                </a:moveTo>
                <a:lnTo>
                  <a:pt x="82550" y="52070"/>
                </a:lnTo>
                <a:lnTo>
                  <a:pt x="82550" y="53339"/>
                </a:lnTo>
                <a:lnTo>
                  <a:pt x="88900" y="53339"/>
                </a:lnTo>
                <a:lnTo>
                  <a:pt x="88900" y="52070"/>
                </a:lnTo>
                <a:close/>
              </a:path>
              <a:path w="2130425" h="2092960">
                <a:moveTo>
                  <a:pt x="139700" y="46989"/>
                </a:moveTo>
                <a:lnTo>
                  <a:pt x="66039" y="46989"/>
                </a:lnTo>
                <a:lnTo>
                  <a:pt x="66039" y="48259"/>
                </a:lnTo>
                <a:lnTo>
                  <a:pt x="71120" y="48259"/>
                </a:lnTo>
                <a:lnTo>
                  <a:pt x="71120" y="50800"/>
                </a:lnTo>
                <a:lnTo>
                  <a:pt x="77470" y="50800"/>
                </a:lnTo>
                <a:lnTo>
                  <a:pt x="77470" y="52070"/>
                </a:lnTo>
                <a:lnTo>
                  <a:pt x="144779" y="52070"/>
                </a:lnTo>
                <a:lnTo>
                  <a:pt x="139700" y="46989"/>
                </a:lnTo>
                <a:close/>
              </a:path>
              <a:path w="2130425" h="2092960">
                <a:moveTo>
                  <a:pt x="59689" y="45719"/>
                </a:moveTo>
                <a:lnTo>
                  <a:pt x="54609" y="45719"/>
                </a:lnTo>
                <a:lnTo>
                  <a:pt x="54609" y="46989"/>
                </a:lnTo>
                <a:lnTo>
                  <a:pt x="59689" y="46989"/>
                </a:lnTo>
                <a:lnTo>
                  <a:pt x="59689" y="45719"/>
                </a:lnTo>
                <a:close/>
              </a:path>
              <a:path w="2130425" h="2092960">
                <a:moveTo>
                  <a:pt x="133349" y="40639"/>
                </a:moveTo>
                <a:lnTo>
                  <a:pt x="40639" y="40639"/>
                </a:lnTo>
                <a:lnTo>
                  <a:pt x="41909" y="41909"/>
                </a:lnTo>
                <a:lnTo>
                  <a:pt x="43179" y="41909"/>
                </a:lnTo>
                <a:lnTo>
                  <a:pt x="43179" y="43179"/>
                </a:lnTo>
                <a:lnTo>
                  <a:pt x="44450" y="44450"/>
                </a:lnTo>
                <a:lnTo>
                  <a:pt x="48259" y="44450"/>
                </a:lnTo>
                <a:lnTo>
                  <a:pt x="48259" y="45719"/>
                </a:lnTo>
                <a:lnTo>
                  <a:pt x="138429" y="45719"/>
                </a:lnTo>
                <a:lnTo>
                  <a:pt x="133349" y="40639"/>
                </a:lnTo>
                <a:close/>
              </a:path>
              <a:path w="2130425" h="2092960">
                <a:moveTo>
                  <a:pt x="126999" y="34289"/>
                </a:moveTo>
                <a:lnTo>
                  <a:pt x="34289" y="34289"/>
                </a:lnTo>
                <a:lnTo>
                  <a:pt x="39370" y="39369"/>
                </a:lnTo>
                <a:lnTo>
                  <a:pt x="132079" y="39369"/>
                </a:lnTo>
                <a:lnTo>
                  <a:pt x="126999" y="34289"/>
                </a:lnTo>
                <a:close/>
              </a:path>
              <a:path w="2130425" h="2092960">
                <a:moveTo>
                  <a:pt x="120649" y="27939"/>
                </a:moveTo>
                <a:lnTo>
                  <a:pt x="27939" y="27939"/>
                </a:lnTo>
                <a:lnTo>
                  <a:pt x="33020" y="33019"/>
                </a:lnTo>
                <a:lnTo>
                  <a:pt x="125729" y="33019"/>
                </a:lnTo>
                <a:lnTo>
                  <a:pt x="120649" y="27939"/>
                </a:lnTo>
                <a:close/>
              </a:path>
              <a:path w="2130425" h="2092960">
                <a:moveTo>
                  <a:pt x="114299" y="21589"/>
                </a:moveTo>
                <a:lnTo>
                  <a:pt x="21589" y="21589"/>
                </a:lnTo>
                <a:lnTo>
                  <a:pt x="26669" y="26669"/>
                </a:lnTo>
                <a:lnTo>
                  <a:pt x="119379" y="26669"/>
                </a:lnTo>
                <a:lnTo>
                  <a:pt x="114299" y="21589"/>
                </a:lnTo>
                <a:close/>
              </a:path>
              <a:path w="2130425" h="2092960">
                <a:moveTo>
                  <a:pt x="107949" y="15239"/>
                </a:moveTo>
                <a:lnTo>
                  <a:pt x="15239" y="15239"/>
                </a:lnTo>
                <a:lnTo>
                  <a:pt x="20320" y="20319"/>
                </a:lnTo>
                <a:lnTo>
                  <a:pt x="113029" y="20319"/>
                </a:lnTo>
                <a:lnTo>
                  <a:pt x="107949" y="15239"/>
                </a:lnTo>
                <a:close/>
              </a:path>
              <a:path w="2130425" h="2092960">
                <a:moveTo>
                  <a:pt x="101599" y="8889"/>
                </a:moveTo>
                <a:lnTo>
                  <a:pt x="8889" y="8889"/>
                </a:lnTo>
                <a:lnTo>
                  <a:pt x="13970" y="13969"/>
                </a:lnTo>
                <a:lnTo>
                  <a:pt x="106679" y="13969"/>
                </a:lnTo>
                <a:lnTo>
                  <a:pt x="101599" y="8889"/>
                </a:lnTo>
                <a:close/>
              </a:path>
              <a:path w="2130425" h="2092960">
                <a:moveTo>
                  <a:pt x="95249" y="2539"/>
                </a:moveTo>
                <a:lnTo>
                  <a:pt x="2539" y="2539"/>
                </a:lnTo>
                <a:lnTo>
                  <a:pt x="7620" y="7619"/>
                </a:lnTo>
                <a:lnTo>
                  <a:pt x="100329" y="7619"/>
                </a:lnTo>
                <a:lnTo>
                  <a:pt x="95249" y="2539"/>
                </a:lnTo>
                <a:close/>
              </a:path>
              <a:path w="2130425" h="2092960">
                <a:moveTo>
                  <a:pt x="92710" y="0"/>
                </a:moveTo>
                <a:lnTo>
                  <a:pt x="0" y="0"/>
                </a:lnTo>
                <a:lnTo>
                  <a:pt x="1270" y="1269"/>
                </a:lnTo>
                <a:lnTo>
                  <a:pt x="93979" y="1269"/>
                </a:lnTo>
                <a:lnTo>
                  <a:pt x="92710" y="0"/>
                </a:lnTo>
                <a:close/>
              </a:path>
              <a:path w="2130425" h="2092960">
                <a:moveTo>
                  <a:pt x="2105660" y="2072767"/>
                </a:moveTo>
                <a:lnTo>
                  <a:pt x="2072767" y="2072767"/>
                </a:lnTo>
                <a:lnTo>
                  <a:pt x="2073909" y="2073909"/>
                </a:lnTo>
                <a:lnTo>
                  <a:pt x="2105660" y="2073909"/>
                </a:lnTo>
                <a:lnTo>
                  <a:pt x="2105660" y="2072767"/>
                </a:lnTo>
                <a:close/>
              </a:path>
              <a:path w="2130425" h="2092960">
                <a:moveTo>
                  <a:pt x="2109470" y="2066416"/>
                </a:moveTo>
                <a:lnTo>
                  <a:pt x="2066416" y="2066416"/>
                </a:lnTo>
                <a:lnTo>
                  <a:pt x="2072639" y="2072639"/>
                </a:lnTo>
                <a:lnTo>
                  <a:pt x="2105660" y="2072639"/>
                </a:lnTo>
                <a:lnTo>
                  <a:pt x="2105660" y="2072767"/>
                </a:lnTo>
                <a:lnTo>
                  <a:pt x="2106929" y="2072767"/>
                </a:lnTo>
                <a:lnTo>
                  <a:pt x="2106929" y="2070226"/>
                </a:lnTo>
                <a:lnTo>
                  <a:pt x="2108200" y="2070226"/>
                </a:lnTo>
                <a:lnTo>
                  <a:pt x="2108200" y="2068956"/>
                </a:lnTo>
                <a:lnTo>
                  <a:pt x="2109470" y="2068956"/>
                </a:lnTo>
                <a:lnTo>
                  <a:pt x="2109470" y="2066416"/>
                </a:lnTo>
                <a:close/>
              </a:path>
              <a:path w="2130425" h="2092960">
                <a:moveTo>
                  <a:pt x="2112010" y="2063877"/>
                </a:moveTo>
                <a:lnTo>
                  <a:pt x="2063877" y="2063877"/>
                </a:lnTo>
                <a:lnTo>
                  <a:pt x="2066289" y="2066289"/>
                </a:lnTo>
                <a:lnTo>
                  <a:pt x="2109470" y="2066289"/>
                </a:lnTo>
                <a:lnTo>
                  <a:pt x="2109470" y="2066416"/>
                </a:lnTo>
                <a:lnTo>
                  <a:pt x="2110740" y="2066416"/>
                </a:lnTo>
                <a:lnTo>
                  <a:pt x="2110740" y="2065146"/>
                </a:lnTo>
                <a:lnTo>
                  <a:pt x="2112010" y="2065146"/>
                </a:lnTo>
                <a:lnTo>
                  <a:pt x="2112010" y="2063877"/>
                </a:lnTo>
                <a:close/>
              </a:path>
              <a:path w="2130425" h="2092960">
                <a:moveTo>
                  <a:pt x="2114550" y="2060067"/>
                </a:moveTo>
                <a:lnTo>
                  <a:pt x="2060067" y="2060067"/>
                </a:lnTo>
                <a:lnTo>
                  <a:pt x="2063750" y="2063749"/>
                </a:lnTo>
                <a:lnTo>
                  <a:pt x="2112010" y="2063749"/>
                </a:lnTo>
                <a:lnTo>
                  <a:pt x="2112009" y="2062606"/>
                </a:lnTo>
                <a:lnTo>
                  <a:pt x="2113279" y="2062606"/>
                </a:lnTo>
                <a:lnTo>
                  <a:pt x="2113279" y="2061209"/>
                </a:lnTo>
                <a:lnTo>
                  <a:pt x="2114550" y="2061209"/>
                </a:lnTo>
                <a:lnTo>
                  <a:pt x="2114550" y="2060067"/>
                </a:lnTo>
                <a:close/>
              </a:path>
              <a:path w="2130425" h="2092960">
                <a:moveTo>
                  <a:pt x="2115820" y="2057526"/>
                </a:moveTo>
                <a:lnTo>
                  <a:pt x="2057527" y="2057526"/>
                </a:lnTo>
                <a:lnTo>
                  <a:pt x="2059939" y="2059939"/>
                </a:lnTo>
                <a:lnTo>
                  <a:pt x="2114550" y="2059939"/>
                </a:lnTo>
                <a:lnTo>
                  <a:pt x="2114550" y="2058796"/>
                </a:lnTo>
                <a:lnTo>
                  <a:pt x="2115820" y="2058796"/>
                </a:lnTo>
                <a:lnTo>
                  <a:pt x="2115820" y="2057526"/>
                </a:lnTo>
                <a:close/>
              </a:path>
              <a:path w="2130425" h="2092960">
                <a:moveTo>
                  <a:pt x="2118359" y="2053716"/>
                </a:moveTo>
                <a:lnTo>
                  <a:pt x="2053717" y="2053716"/>
                </a:lnTo>
                <a:lnTo>
                  <a:pt x="2057399" y="2057399"/>
                </a:lnTo>
                <a:lnTo>
                  <a:pt x="2115820" y="2057399"/>
                </a:lnTo>
                <a:lnTo>
                  <a:pt x="2117090" y="2057526"/>
                </a:lnTo>
                <a:lnTo>
                  <a:pt x="2117090" y="2056256"/>
                </a:lnTo>
                <a:lnTo>
                  <a:pt x="2118360" y="2056256"/>
                </a:lnTo>
                <a:lnTo>
                  <a:pt x="2118359" y="2053716"/>
                </a:lnTo>
                <a:close/>
              </a:path>
              <a:path w="2130425" h="2092960">
                <a:moveTo>
                  <a:pt x="2120900" y="2051176"/>
                </a:moveTo>
                <a:lnTo>
                  <a:pt x="2051177" y="2051176"/>
                </a:lnTo>
                <a:lnTo>
                  <a:pt x="2053589" y="2053589"/>
                </a:lnTo>
                <a:lnTo>
                  <a:pt x="2118359" y="2053589"/>
                </a:lnTo>
                <a:lnTo>
                  <a:pt x="2118359" y="2053716"/>
                </a:lnTo>
                <a:lnTo>
                  <a:pt x="2119629" y="2053716"/>
                </a:lnTo>
                <a:lnTo>
                  <a:pt x="2119629" y="2052446"/>
                </a:lnTo>
                <a:lnTo>
                  <a:pt x="2120900" y="2052446"/>
                </a:lnTo>
                <a:lnTo>
                  <a:pt x="2120900" y="2051176"/>
                </a:lnTo>
                <a:close/>
              </a:path>
              <a:path w="2130425" h="2092960">
                <a:moveTo>
                  <a:pt x="2123440" y="2047366"/>
                </a:moveTo>
                <a:lnTo>
                  <a:pt x="2047367" y="2047366"/>
                </a:lnTo>
                <a:lnTo>
                  <a:pt x="2051049" y="2051049"/>
                </a:lnTo>
                <a:lnTo>
                  <a:pt x="2120900" y="2051049"/>
                </a:lnTo>
                <a:lnTo>
                  <a:pt x="2120900" y="2049906"/>
                </a:lnTo>
                <a:lnTo>
                  <a:pt x="2122170" y="2049906"/>
                </a:lnTo>
                <a:lnTo>
                  <a:pt x="2122170" y="2048509"/>
                </a:lnTo>
                <a:lnTo>
                  <a:pt x="2123440" y="2048509"/>
                </a:lnTo>
                <a:lnTo>
                  <a:pt x="2123440" y="2047366"/>
                </a:lnTo>
                <a:close/>
              </a:path>
              <a:path w="2130425" h="2092960">
                <a:moveTo>
                  <a:pt x="2124710" y="2044826"/>
                </a:moveTo>
                <a:lnTo>
                  <a:pt x="2044827" y="2044826"/>
                </a:lnTo>
                <a:lnTo>
                  <a:pt x="2047239" y="2047239"/>
                </a:lnTo>
                <a:lnTo>
                  <a:pt x="2123440" y="2047239"/>
                </a:lnTo>
                <a:lnTo>
                  <a:pt x="2123440" y="2046096"/>
                </a:lnTo>
                <a:lnTo>
                  <a:pt x="2124710" y="2046096"/>
                </a:lnTo>
                <a:lnTo>
                  <a:pt x="2124710" y="2044826"/>
                </a:lnTo>
                <a:close/>
              </a:path>
              <a:path w="2130425" h="2092960">
                <a:moveTo>
                  <a:pt x="2127250" y="2041016"/>
                </a:moveTo>
                <a:lnTo>
                  <a:pt x="2041016" y="2041016"/>
                </a:lnTo>
                <a:lnTo>
                  <a:pt x="2044700" y="2044699"/>
                </a:lnTo>
                <a:lnTo>
                  <a:pt x="2124710" y="2044699"/>
                </a:lnTo>
                <a:lnTo>
                  <a:pt x="2125979" y="2044826"/>
                </a:lnTo>
                <a:lnTo>
                  <a:pt x="2125979" y="2042159"/>
                </a:lnTo>
                <a:lnTo>
                  <a:pt x="2127250" y="2042159"/>
                </a:lnTo>
                <a:lnTo>
                  <a:pt x="2127250" y="2041016"/>
                </a:lnTo>
                <a:close/>
              </a:path>
              <a:path w="2130425" h="2092960">
                <a:moveTo>
                  <a:pt x="2128520" y="2038476"/>
                </a:moveTo>
                <a:lnTo>
                  <a:pt x="2038477" y="2038476"/>
                </a:lnTo>
                <a:lnTo>
                  <a:pt x="2040889" y="2040889"/>
                </a:lnTo>
                <a:lnTo>
                  <a:pt x="2127250" y="2040889"/>
                </a:lnTo>
                <a:lnTo>
                  <a:pt x="2127250" y="2041016"/>
                </a:lnTo>
                <a:lnTo>
                  <a:pt x="2128520" y="2041016"/>
                </a:lnTo>
                <a:lnTo>
                  <a:pt x="2128520" y="2038476"/>
                </a:lnTo>
                <a:close/>
              </a:path>
              <a:path w="2130425" h="2092960">
                <a:moveTo>
                  <a:pt x="2035809" y="2034539"/>
                </a:moveTo>
                <a:lnTo>
                  <a:pt x="2034539" y="2034539"/>
                </a:lnTo>
                <a:lnTo>
                  <a:pt x="2038349" y="2038349"/>
                </a:lnTo>
                <a:lnTo>
                  <a:pt x="2128520" y="2038349"/>
                </a:lnTo>
                <a:lnTo>
                  <a:pt x="2129790" y="2038476"/>
                </a:lnTo>
                <a:lnTo>
                  <a:pt x="2129916" y="2037206"/>
                </a:lnTo>
                <a:lnTo>
                  <a:pt x="2127377" y="2034667"/>
                </a:lnTo>
                <a:lnTo>
                  <a:pt x="2035809" y="2034667"/>
                </a:lnTo>
                <a:lnTo>
                  <a:pt x="2035809" y="2034539"/>
                </a:lnTo>
                <a:close/>
              </a:path>
              <a:path w="2130425" h="2092960">
                <a:moveTo>
                  <a:pt x="2037079" y="2032000"/>
                </a:moveTo>
                <a:lnTo>
                  <a:pt x="2035809" y="2032000"/>
                </a:lnTo>
                <a:lnTo>
                  <a:pt x="2035809" y="2034539"/>
                </a:lnTo>
                <a:lnTo>
                  <a:pt x="2127249" y="2034539"/>
                </a:lnTo>
                <a:lnTo>
                  <a:pt x="2124836" y="2032127"/>
                </a:lnTo>
                <a:lnTo>
                  <a:pt x="2037079" y="2032127"/>
                </a:lnTo>
                <a:close/>
              </a:path>
              <a:path w="2130425" h="2092960">
                <a:moveTo>
                  <a:pt x="2039620" y="2028189"/>
                </a:moveTo>
                <a:lnTo>
                  <a:pt x="2038350" y="2028189"/>
                </a:lnTo>
                <a:lnTo>
                  <a:pt x="2038350" y="2030856"/>
                </a:lnTo>
                <a:lnTo>
                  <a:pt x="2037079" y="2030856"/>
                </a:lnTo>
                <a:lnTo>
                  <a:pt x="2037079" y="2032000"/>
                </a:lnTo>
                <a:lnTo>
                  <a:pt x="2124710" y="2032000"/>
                </a:lnTo>
                <a:lnTo>
                  <a:pt x="2121027" y="2028317"/>
                </a:lnTo>
                <a:lnTo>
                  <a:pt x="2039620" y="2028317"/>
                </a:lnTo>
                <a:lnTo>
                  <a:pt x="2039620" y="2028189"/>
                </a:lnTo>
                <a:close/>
              </a:path>
              <a:path w="2130425" h="2092960">
                <a:moveTo>
                  <a:pt x="2118486" y="2025777"/>
                </a:moveTo>
                <a:lnTo>
                  <a:pt x="2040889" y="2025777"/>
                </a:lnTo>
                <a:lnTo>
                  <a:pt x="2040889" y="2027046"/>
                </a:lnTo>
                <a:lnTo>
                  <a:pt x="2039620" y="2027046"/>
                </a:lnTo>
                <a:lnTo>
                  <a:pt x="2039620" y="2028189"/>
                </a:lnTo>
                <a:lnTo>
                  <a:pt x="2120899" y="2028189"/>
                </a:lnTo>
                <a:lnTo>
                  <a:pt x="2118486" y="2025777"/>
                </a:lnTo>
                <a:close/>
              </a:path>
              <a:path w="2130425" h="2092960">
                <a:moveTo>
                  <a:pt x="2044700" y="2021839"/>
                </a:moveTo>
                <a:lnTo>
                  <a:pt x="2043429" y="2021839"/>
                </a:lnTo>
                <a:lnTo>
                  <a:pt x="2043429" y="2023109"/>
                </a:lnTo>
                <a:lnTo>
                  <a:pt x="2042159" y="2023109"/>
                </a:lnTo>
                <a:lnTo>
                  <a:pt x="2042159" y="2024506"/>
                </a:lnTo>
                <a:lnTo>
                  <a:pt x="2040889" y="2024506"/>
                </a:lnTo>
                <a:lnTo>
                  <a:pt x="2040889" y="2025649"/>
                </a:lnTo>
                <a:lnTo>
                  <a:pt x="2118359" y="2025649"/>
                </a:lnTo>
                <a:lnTo>
                  <a:pt x="2114677" y="2021967"/>
                </a:lnTo>
                <a:lnTo>
                  <a:pt x="2044700" y="2021967"/>
                </a:lnTo>
                <a:lnTo>
                  <a:pt x="2044700" y="2021839"/>
                </a:lnTo>
                <a:close/>
              </a:path>
              <a:path w="2130425" h="2092960">
                <a:moveTo>
                  <a:pt x="2045970" y="2019300"/>
                </a:moveTo>
                <a:lnTo>
                  <a:pt x="2044700" y="2019300"/>
                </a:lnTo>
                <a:lnTo>
                  <a:pt x="2044700" y="2021839"/>
                </a:lnTo>
                <a:lnTo>
                  <a:pt x="2114549" y="2021839"/>
                </a:lnTo>
                <a:lnTo>
                  <a:pt x="2112136" y="2019427"/>
                </a:lnTo>
                <a:lnTo>
                  <a:pt x="2045970" y="2019427"/>
                </a:lnTo>
                <a:close/>
              </a:path>
              <a:path w="2130425" h="2092960">
                <a:moveTo>
                  <a:pt x="2048509" y="2015489"/>
                </a:moveTo>
                <a:lnTo>
                  <a:pt x="2047239" y="2015489"/>
                </a:lnTo>
                <a:lnTo>
                  <a:pt x="2047239" y="2018156"/>
                </a:lnTo>
                <a:lnTo>
                  <a:pt x="2045970" y="2018156"/>
                </a:lnTo>
                <a:lnTo>
                  <a:pt x="2045970" y="2019300"/>
                </a:lnTo>
                <a:lnTo>
                  <a:pt x="2112010" y="2019300"/>
                </a:lnTo>
                <a:lnTo>
                  <a:pt x="2108327" y="2015617"/>
                </a:lnTo>
                <a:lnTo>
                  <a:pt x="2048509" y="2015617"/>
                </a:lnTo>
                <a:lnTo>
                  <a:pt x="2048509" y="2015489"/>
                </a:lnTo>
                <a:close/>
              </a:path>
              <a:path w="2130425" h="2092960">
                <a:moveTo>
                  <a:pt x="2105786" y="2013077"/>
                </a:moveTo>
                <a:lnTo>
                  <a:pt x="2049779" y="2013077"/>
                </a:lnTo>
                <a:lnTo>
                  <a:pt x="2049779" y="2014347"/>
                </a:lnTo>
                <a:lnTo>
                  <a:pt x="2048509" y="2014347"/>
                </a:lnTo>
                <a:lnTo>
                  <a:pt x="2048509" y="2015489"/>
                </a:lnTo>
                <a:lnTo>
                  <a:pt x="2108199" y="2015489"/>
                </a:lnTo>
                <a:lnTo>
                  <a:pt x="2105786" y="2013077"/>
                </a:lnTo>
                <a:close/>
              </a:path>
              <a:path w="2130425" h="2092960">
                <a:moveTo>
                  <a:pt x="2101977" y="2009267"/>
                </a:moveTo>
                <a:lnTo>
                  <a:pt x="2052320" y="2009267"/>
                </a:lnTo>
                <a:lnTo>
                  <a:pt x="2052320" y="2010409"/>
                </a:lnTo>
                <a:lnTo>
                  <a:pt x="2051050" y="2010409"/>
                </a:lnTo>
                <a:lnTo>
                  <a:pt x="2051050" y="2011806"/>
                </a:lnTo>
                <a:lnTo>
                  <a:pt x="2049779" y="2011806"/>
                </a:lnTo>
                <a:lnTo>
                  <a:pt x="2049779" y="2012950"/>
                </a:lnTo>
                <a:lnTo>
                  <a:pt x="2105660" y="2012950"/>
                </a:lnTo>
                <a:lnTo>
                  <a:pt x="2101977" y="2009267"/>
                </a:lnTo>
                <a:close/>
              </a:path>
              <a:path w="2130425" h="2092960">
                <a:moveTo>
                  <a:pt x="2054859" y="2006599"/>
                </a:moveTo>
                <a:lnTo>
                  <a:pt x="2053589" y="2006599"/>
                </a:lnTo>
                <a:lnTo>
                  <a:pt x="2053589" y="2007996"/>
                </a:lnTo>
                <a:lnTo>
                  <a:pt x="2052320" y="2007996"/>
                </a:lnTo>
                <a:lnTo>
                  <a:pt x="2052320" y="2009139"/>
                </a:lnTo>
                <a:lnTo>
                  <a:pt x="2101849" y="2009139"/>
                </a:lnTo>
                <a:lnTo>
                  <a:pt x="2099436" y="2006726"/>
                </a:lnTo>
                <a:lnTo>
                  <a:pt x="2054859" y="2006726"/>
                </a:lnTo>
                <a:close/>
              </a:path>
              <a:path w="2130425" h="2092960">
                <a:moveTo>
                  <a:pt x="2057400" y="2002789"/>
                </a:moveTo>
                <a:lnTo>
                  <a:pt x="2056129" y="2002789"/>
                </a:lnTo>
                <a:lnTo>
                  <a:pt x="2056129" y="2005456"/>
                </a:lnTo>
                <a:lnTo>
                  <a:pt x="2054859" y="2005456"/>
                </a:lnTo>
                <a:lnTo>
                  <a:pt x="2054859" y="2006599"/>
                </a:lnTo>
                <a:lnTo>
                  <a:pt x="2099309" y="2006599"/>
                </a:lnTo>
                <a:lnTo>
                  <a:pt x="2095627" y="2002917"/>
                </a:lnTo>
                <a:lnTo>
                  <a:pt x="2057400" y="2002917"/>
                </a:lnTo>
                <a:lnTo>
                  <a:pt x="2057400" y="2002789"/>
                </a:lnTo>
                <a:close/>
              </a:path>
              <a:path w="2130425" h="2092960">
                <a:moveTo>
                  <a:pt x="2093086" y="2000376"/>
                </a:moveTo>
                <a:lnTo>
                  <a:pt x="2058670" y="2000376"/>
                </a:lnTo>
                <a:lnTo>
                  <a:pt x="2058670" y="2001646"/>
                </a:lnTo>
                <a:lnTo>
                  <a:pt x="2057400" y="2001646"/>
                </a:lnTo>
                <a:lnTo>
                  <a:pt x="2057400" y="2002789"/>
                </a:lnTo>
                <a:lnTo>
                  <a:pt x="2095499" y="2002789"/>
                </a:lnTo>
                <a:lnTo>
                  <a:pt x="2093086" y="2000376"/>
                </a:lnTo>
                <a:close/>
              </a:path>
              <a:path w="2130425" h="2092960">
                <a:moveTo>
                  <a:pt x="2089277" y="1996567"/>
                </a:moveTo>
                <a:lnTo>
                  <a:pt x="2061209" y="1996567"/>
                </a:lnTo>
                <a:lnTo>
                  <a:pt x="2061209" y="1997710"/>
                </a:lnTo>
                <a:lnTo>
                  <a:pt x="2059939" y="1997710"/>
                </a:lnTo>
                <a:lnTo>
                  <a:pt x="2059939" y="1999106"/>
                </a:lnTo>
                <a:lnTo>
                  <a:pt x="2058670" y="1999106"/>
                </a:lnTo>
                <a:lnTo>
                  <a:pt x="2058670" y="2000250"/>
                </a:lnTo>
                <a:lnTo>
                  <a:pt x="2092960" y="2000250"/>
                </a:lnTo>
                <a:lnTo>
                  <a:pt x="2089277" y="1996567"/>
                </a:lnTo>
                <a:close/>
              </a:path>
              <a:path w="2130425" h="2092960">
                <a:moveTo>
                  <a:pt x="2063750" y="1993899"/>
                </a:moveTo>
                <a:lnTo>
                  <a:pt x="2062479" y="1993899"/>
                </a:lnTo>
                <a:lnTo>
                  <a:pt x="2062479" y="1995296"/>
                </a:lnTo>
                <a:lnTo>
                  <a:pt x="2061209" y="1995296"/>
                </a:lnTo>
                <a:lnTo>
                  <a:pt x="2061209" y="1996439"/>
                </a:lnTo>
                <a:lnTo>
                  <a:pt x="2089149" y="1996439"/>
                </a:lnTo>
                <a:lnTo>
                  <a:pt x="2086736" y="1994026"/>
                </a:lnTo>
                <a:lnTo>
                  <a:pt x="2063750" y="1994026"/>
                </a:lnTo>
                <a:close/>
              </a:path>
              <a:path w="2130425" h="2092960">
                <a:moveTo>
                  <a:pt x="2072639" y="1981199"/>
                </a:moveTo>
                <a:lnTo>
                  <a:pt x="2071370" y="1981199"/>
                </a:lnTo>
                <a:lnTo>
                  <a:pt x="2071370" y="1982596"/>
                </a:lnTo>
                <a:lnTo>
                  <a:pt x="2070100" y="1982596"/>
                </a:lnTo>
                <a:lnTo>
                  <a:pt x="2070100" y="1985010"/>
                </a:lnTo>
                <a:lnTo>
                  <a:pt x="2068829" y="1985010"/>
                </a:lnTo>
                <a:lnTo>
                  <a:pt x="2068829" y="1986406"/>
                </a:lnTo>
                <a:lnTo>
                  <a:pt x="2067559" y="1986406"/>
                </a:lnTo>
                <a:lnTo>
                  <a:pt x="2067559" y="1988946"/>
                </a:lnTo>
                <a:lnTo>
                  <a:pt x="2066289" y="1988946"/>
                </a:lnTo>
                <a:lnTo>
                  <a:pt x="2066289" y="1990217"/>
                </a:lnTo>
                <a:lnTo>
                  <a:pt x="2065020" y="1990217"/>
                </a:lnTo>
                <a:lnTo>
                  <a:pt x="2065020" y="1992756"/>
                </a:lnTo>
                <a:lnTo>
                  <a:pt x="2063750" y="1992756"/>
                </a:lnTo>
                <a:lnTo>
                  <a:pt x="2063750" y="1993899"/>
                </a:lnTo>
                <a:lnTo>
                  <a:pt x="2086609" y="1993899"/>
                </a:lnTo>
                <a:lnTo>
                  <a:pt x="2074036" y="1981327"/>
                </a:lnTo>
                <a:lnTo>
                  <a:pt x="2072639" y="1981327"/>
                </a:lnTo>
                <a:lnTo>
                  <a:pt x="2072639" y="1981199"/>
                </a:lnTo>
                <a:close/>
              </a:path>
              <a:path w="2130425" h="2092960">
                <a:moveTo>
                  <a:pt x="2072639" y="1979929"/>
                </a:moveTo>
                <a:lnTo>
                  <a:pt x="2072639" y="1981199"/>
                </a:lnTo>
                <a:lnTo>
                  <a:pt x="2073909" y="1981199"/>
                </a:lnTo>
                <a:lnTo>
                  <a:pt x="2072639" y="1979929"/>
                </a:lnTo>
                <a:close/>
              </a:path>
              <a:path w="2130425" h="2092960">
                <a:moveTo>
                  <a:pt x="2104390" y="2073910"/>
                </a:moveTo>
                <a:lnTo>
                  <a:pt x="2073910" y="2073910"/>
                </a:lnTo>
                <a:lnTo>
                  <a:pt x="2086609" y="2086609"/>
                </a:lnTo>
                <a:lnTo>
                  <a:pt x="2096770" y="2086609"/>
                </a:lnTo>
                <a:lnTo>
                  <a:pt x="2096770" y="2085339"/>
                </a:lnTo>
                <a:lnTo>
                  <a:pt x="2098040" y="2085339"/>
                </a:lnTo>
                <a:lnTo>
                  <a:pt x="2098040" y="2082800"/>
                </a:lnTo>
                <a:lnTo>
                  <a:pt x="2099310" y="2082800"/>
                </a:lnTo>
                <a:lnTo>
                  <a:pt x="2099310" y="2081529"/>
                </a:lnTo>
                <a:lnTo>
                  <a:pt x="2100579" y="2081529"/>
                </a:lnTo>
                <a:lnTo>
                  <a:pt x="2100579" y="2080259"/>
                </a:lnTo>
                <a:lnTo>
                  <a:pt x="2101850" y="2080259"/>
                </a:lnTo>
                <a:lnTo>
                  <a:pt x="2101850" y="2077719"/>
                </a:lnTo>
                <a:lnTo>
                  <a:pt x="2103120" y="2077719"/>
                </a:lnTo>
                <a:lnTo>
                  <a:pt x="2103120" y="2076450"/>
                </a:lnTo>
                <a:lnTo>
                  <a:pt x="2104390" y="2076450"/>
                </a:lnTo>
                <a:lnTo>
                  <a:pt x="2104390" y="2073910"/>
                </a:lnTo>
                <a:close/>
              </a:path>
              <a:path w="2130425" h="2092960">
                <a:moveTo>
                  <a:pt x="2095500" y="2086610"/>
                </a:moveTo>
                <a:lnTo>
                  <a:pt x="2086610" y="2086610"/>
                </a:lnTo>
                <a:lnTo>
                  <a:pt x="2092959" y="2092959"/>
                </a:lnTo>
                <a:lnTo>
                  <a:pt x="2092960" y="2090419"/>
                </a:lnTo>
                <a:lnTo>
                  <a:pt x="2094229" y="2090419"/>
                </a:lnTo>
                <a:lnTo>
                  <a:pt x="2094229" y="2089150"/>
                </a:lnTo>
                <a:lnTo>
                  <a:pt x="2095500" y="2089150"/>
                </a:lnTo>
                <a:lnTo>
                  <a:pt x="2095500" y="2086610"/>
                </a:lnTo>
                <a:close/>
              </a:path>
            </a:pathLst>
          </a:custGeom>
          <a:solidFill>
            <a:srgbClr val="EB8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bk object 198"/>
          <p:cNvSpPr/>
          <p:nvPr/>
        </p:nvSpPr>
        <p:spPr>
          <a:xfrm>
            <a:off x="0" y="0"/>
            <a:ext cx="9141460" cy="622427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bk object 199"/>
          <p:cNvSpPr/>
          <p:nvPr/>
        </p:nvSpPr>
        <p:spPr>
          <a:xfrm>
            <a:off x="1008380" y="4161790"/>
            <a:ext cx="6438900" cy="2077720"/>
          </a:xfrm>
          <a:custGeom>
            <a:avLst/>
            <a:gdLst/>
            <a:ahLst/>
            <a:cxnLst/>
            <a:rect l="l" t="t" r="r" b="b"/>
            <a:pathLst>
              <a:path w="6438900" h="2077720">
                <a:moveTo>
                  <a:pt x="6438900" y="0"/>
                </a:moveTo>
                <a:lnTo>
                  <a:pt x="6303010" y="0"/>
                </a:lnTo>
                <a:lnTo>
                  <a:pt x="6303010" y="1269"/>
                </a:lnTo>
                <a:lnTo>
                  <a:pt x="6438900" y="1269"/>
                </a:lnTo>
                <a:lnTo>
                  <a:pt x="6438900" y="0"/>
                </a:lnTo>
                <a:close/>
              </a:path>
              <a:path w="6438900" h="2077720">
                <a:moveTo>
                  <a:pt x="80009" y="2071369"/>
                </a:moveTo>
                <a:lnTo>
                  <a:pt x="46989" y="2071369"/>
                </a:lnTo>
                <a:lnTo>
                  <a:pt x="52069" y="2076449"/>
                </a:lnTo>
                <a:lnTo>
                  <a:pt x="58419" y="2076449"/>
                </a:lnTo>
                <a:lnTo>
                  <a:pt x="58419" y="2077719"/>
                </a:lnTo>
                <a:lnTo>
                  <a:pt x="63499" y="2077719"/>
                </a:lnTo>
                <a:lnTo>
                  <a:pt x="63499" y="2075179"/>
                </a:lnTo>
                <a:lnTo>
                  <a:pt x="69849" y="2075179"/>
                </a:lnTo>
                <a:lnTo>
                  <a:pt x="69849" y="2073909"/>
                </a:lnTo>
                <a:lnTo>
                  <a:pt x="74929" y="2073909"/>
                </a:lnTo>
                <a:lnTo>
                  <a:pt x="74929" y="2072639"/>
                </a:lnTo>
                <a:lnTo>
                  <a:pt x="80009" y="2072639"/>
                </a:lnTo>
                <a:lnTo>
                  <a:pt x="80009" y="2071369"/>
                </a:lnTo>
                <a:close/>
              </a:path>
              <a:path w="6438900" h="2077720">
                <a:moveTo>
                  <a:pt x="107949" y="2065019"/>
                </a:moveTo>
                <a:lnTo>
                  <a:pt x="40639" y="2065019"/>
                </a:lnTo>
                <a:lnTo>
                  <a:pt x="45719" y="2070099"/>
                </a:lnTo>
                <a:lnTo>
                  <a:pt x="86359" y="2070099"/>
                </a:lnTo>
                <a:lnTo>
                  <a:pt x="86359" y="2071369"/>
                </a:lnTo>
                <a:lnTo>
                  <a:pt x="91439" y="2071369"/>
                </a:lnTo>
                <a:lnTo>
                  <a:pt x="91439" y="2068829"/>
                </a:lnTo>
                <a:lnTo>
                  <a:pt x="97789" y="2068829"/>
                </a:lnTo>
                <a:lnTo>
                  <a:pt x="97789" y="2067559"/>
                </a:lnTo>
                <a:lnTo>
                  <a:pt x="102869" y="2067559"/>
                </a:lnTo>
                <a:lnTo>
                  <a:pt x="102869" y="2066289"/>
                </a:lnTo>
                <a:lnTo>
                  <a:pt x="107949" y="2066289"/>
                </a:lnTo>
                <a:lnTo>
                  <a:pt x="107949" y="2065019"/>
                </a:lnTo>
                <a:close/>
              </a:path>
              <a:path w="6438900" h="2077720">
                <a:moveTo>
                  <a:pt x="115569" y="2058669"/>
                </a:moveTo>
                <a:lnTo>
                  <a:pt x="34289" y="2058669"/>
                </a:lnTo>
                <a:lnTo>
                  <a:pt x="39369" y="2063749"/>
                </a:lnTo>
                <a:lnTo>
                  <a:pt x="114299" y="2063749"/>
                </a:lnTo>
                <a:lnTo>
                  <a:pt x="114299" y="2065019"/>
                </a:lnTo>
                <a:lnTo>
                  <a:pt x="119379" y="2065019"/>
                </a:lnTo>
                <a:lnTo>
                  <a:pt x="119380" y="2062480"/>
                </a:lnTo>
                <a:lnTo>
                  <a:pt x="115569" y="2058669"/>
                </a:lnTo>
                <a:close/>
              </a:path>
              <a:path w="6438900" h="2077720">
                <a:moveTo>
                  <a:pt x="109219" y="2052319"/>
                </a:moveTo>
                <a:lnTo>
                  <a:pt x="27939" y="2052319"/>
                </a:lnTo>
                <a:lnTo>
                  <a:pt x="33019" y="2057399"/>
                </a:lnTo>
                <a:lnTo>
                  <a:pt x="114299" y="2057399"/>
                </a:lnTo>
                <a:lnTo>
                  <a:pt x="109219" y="2052319"/>
                </a:lnTo>
                <a:close/>
              </a:path>
              <a:path w="6438900" h="2077720">
                <a:moveTo>
                  <a:pt x="102870" y="2045970"/>
                </a:moveTo>
                <a:lnTo>
                  <a:pt x="21590" y="2045970"/>
                </a:lnTo>
                <a:lnTo>
                  <a:pt x="26669" y="2051049"/>
                </a:lnTo>
                <a:lnTo>
                  <a:pt x="107949" y="2051049"/>
                </a:lnTo>
                <a:lnTo>
                  <a:pt x="102870" y="2045970"/>
                </a:lnTo>
                <a:close/>
              </a:path>
              <a:path w="6438900" h="2077720">
                <a:moveTo>
                  <a:pt x="96519" y="2039619"/>
                </a:moveTo>
                <a:lnTo>
                  <a:pt x="15239" y="2039619"/>
                </a:lnTo>
                <a:lnTo>
                  <a:pt x="20319" y="2044699"/>
                </a:lnTo>
                <a:lnTo>
                  <a:pt x="101599" y="2044699"/>
                </a:lnTo>
                <a:lnTo>
                  <a:pt x="96519" y="2039619"/>
                </a:lnTo>
                <a:close/>
              </a:path>
              <a:path w="6438900" h="2077720">
                <a:moveTo>
                  <a:pt x="90169" y="2033269"/>
                </a:moveTo>
                <a:lnTo>
                  <a:pt x="8889" y="2033269"/>
                </a:lnTo>
                <a:lnTo>
                  <a:pt x="13969" y="2038349"/>
                </a:lnTo>
                <a:lnTo>
                  <a:pt x="95249" y="2038349"/>
                </a:lnTo>
                <a:lnTo>
                  <a:pt x="90169" y="2033269"/>
                </a:lnTo>
                <a:close/>
              </a:path>
              <a:path w="6438900" h="2077720">
                <a:moveTo>
                  <a:pt x="83819" y="2026919"/>
                </a:moveTo>
                <a:lnTo>
                  <a:pt x="2539" y="2026919"/>
                </a:lnTo>
                <a:lnTo>
                  <a:pt x="7619" y="2031999"/>
                </a:lnTo>
                <a:lnTo>
                  <a:pt x="88899" y="2031999"/>
                </a:lnTo>
                <a:lnTo>
                  <a:pt x="83819" y="2026919"/>
                </a:lnTo>
                <a:close/>
              </a:path>
              <a:path w="6438900" h="2077720">
                <a:moveTo>
                  <a:pt x="77469" y="2020569"/>
                </a:moveTo>
                <a:lnTo>
                  <a:pt x="11429" y="2020569"/>
                </a:lnTo>
                <a:lnTo>
                  <a:pt x="11429" y="2021839"/>
                </a:lnTo>
                <a:lnTo>
                  <a:pt x="6349" y="2021839"/>
                </a:lnTo>
                <a:lnTo>
                  <a:pt x="6349" y="2023109"/>
                </a:lnTo>
                <a:lnTo>
                  <a:pt x="1269" y="2023109"/>
                </a:lnTo>
                <a:lnTo>
                  <a:pt x="1269" y="2024379"/>
                </a:lnTo>
                <a:lnTo>
                  <a:pt x="0" y="2024379"/>
                </a:lnTo>
                <a:lnTo>
                  <a:pt x="1269" y="2025649"/>
                </a:lnTo>
                <a:lnTo>
                  <a:pt x="82549" y="2025649"/>
                </a:lnTo>
                <a:lnTo>
                  <a:pt x="77469" y="2020569"/>
                </a:lnTo>
                <a:close/>
              </a:path>
              <a:path w="6438900" h="2077720">
                <a:moveTo>
                  <a:pt x="22859" y="2019299"/>
                </a:moveTo>
                <a:lnTo>
                  <a:pt x="17779" y="2019299"/>
                </a:lnTo>
                <a:lnTo>
                  <a:pt x="17779" y="2020569"/>
                </a:lnTo>
                <a:lnTo>
                  <a:pt x="22859" y="2020569"/>
                </a:lnTo>
                <a:lnTo>
                  <a:pt x="22859" y="2019299"/>
                </a:lnTo>
                <a:close/>
              </a:path>
              <a:path w="6438900" h="2077720">
                <a:moveTo>
                  <a:pt x="71119" y="2014219"/>
                </a:moveTo>
                <a:lnTo>
                  <a:pt x="38099" y="2014219"/>
                </a:lnTo>
                <a:lnTo>
                  <a:pt x="38099" y="2015489"/>
                </a:lnTo>
                <a:lnTo>
                  <a:pt x="33019" y="2015489"/>
                </a:lnTo>
                <a:lnTo>
                  <a:pt x="33019" y="2016759"/>
                </a:lnTo>
                <a:lnTo>
                  <a:pt x="27939" y="2016759"/>
                </a:lnTo>
                <a:lnTo>
                  <a:pt x="27939" y="2018029"/>
                </a:lnTo>
                <a:lnTo>
                  <a:pt x="22859" y="2018029"/>
                </a:lnTo>
                <a:lnTo>
                  <a:pt x="22859" y="2019299"/>
                </a:lnTo>
                <a:lnTo>
                  <a:pt x="76199" y="2019299"/>
                </a:lnTo>
                <a:lnTo>
                  <a:pt x="71119" y="2014219"/>
                </a:lnTo>
                <a:close/>
              </a:path>
              <a:path w="6438900" h="2077720">
                <a:moveTo>
                  <a:pt x="49529" y="2012949"/>
                </a:moveTo>
                <a:lnTo>
                  <a:pt x="43179" y="2012949"/>
                </a:lnTo>
                <a:lnTo>
                  <a:pt x="43179" y="2014219"/>
                </a:lnTo>
                <a:lnTo>
                  <a:pt x="49529" y="2014219"/>
                </a:lnTo>
                <a:lnTo>
                  <a:pt x="49529" y="2012949"/>
                </a:lnTo>
                <a:close/>
              </a:path>
              <a:path w="6438900" h="2077720">
                <a:moveTo>
                  <a:pt x="64769" y="2007869"/>
                </a:moveTo>
                <a:lnTo>
                  <a:pt x="64769" y="2009139"/>
                </a:lnTo>
                <a:lnTo>
                  <a:pt x="59689" y="2009139"/>
                </a:lnTo>
                <a:lnTo>
                  <a:pt x="59689" y="2010409"/>
                </a:lnTo>
                <a:lnTo>
                  <a:pt x="54609" y="2010409"/>
                </a:lnTo>
                <a:lnTo>
                  <a:pt x="54609" y="2011679"/>
                </a:lnTo>
                <a:lnTo>
                  <a:pt x="49529" y="2011679"/>
                </a:lnTo>
                <a:lnTo>
                  <a:pt x="49529" y="2012949"/>
                </a:lnTo>
                <a:lnTo>
                  <a:pt x="69849" y="2012949"/>
                </a:lnTo>
                <a:lnTo>
                  <a:pt x="64769" y="2007869"/>
                </a:lnTo>
                <a:close/>
              </a:path>
            </a:pathLst>
          </a:custGeom>
          <a:solidFill>
            <a:srgbClr val="8E1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bk object 200"/>
          <p:cNvSpPr/>
          <p:nvPr/>
        </p:nvSpPr>
        <p:spPr>
          <a:xfrm>
            <a:off x="612140" y="6186170"/>
            <a:ext cx="449579" cy="14478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bk object 201"/>
          <p:cNvSpPr/>
          <p:nvPr/>
        </p:nvSpPr>
        <p:spPr>
          <a:xfrm>
            <a:off x="544830" y="4447540"/>
            <a:ext cx="6257290" cy="1897380"/>
          </a:xfrm>
          <a:custGeom>
            <a:avLst/>
            <a:gdLst/>
            <a:ahLst/>
            <a:cxnLst/>
            <a:rect l="l" t="t" r="r" b="b"/>
            <a:pathLst>
              <a:path w="6257290" h="1897379">
                <a:moveTo>
                  <a:pt x="6257290" y="0"/>
                </a:moveTo>
                <a:lnTo>
                  <a:pt x="6116320" y="0"/>
                </a:lnTo>
                <a:lnTo>
                  <a:pt x="6116320" y="1269"/>
                </a:lnTo>
                <a:lnTo>
                  <a:pt x="6257290" y="1269"/>
                </a:lnTo>
                <a:lnTo>
                  <a:pt x="6257290" y="0"/>
                </a:lnTo>
                <a:close/>
              </a:path>
              <a:path w="6257290" h="1897379">
                <a:moveTo>
                  <a:pt x="68580" y="1893569"/>
                </a:moveTo>
                <a:lnTo>
                  <a:pt x="48260" y="1893569"/>
                </a:lnTo>
                <a:lnTo>
                  <a:pt x="52070" y="1897379"/>
                </a:lnTo>
                <a:lnTo>
                  <a:pt x="57150" y="1897379"/>
                </a:lnTo>
                <a:lnTo>
                  <a:pt x="57150" y="1896109"/>
                </a:lnTo>
                <a:lnTo>
                  <a:pt x="62230" y="1896109"/>
                </a:lnTo>
                <a:lnTo>
                  <a:pt x="62230" y="1894839"/>
                </a:lnTo>
                <a:lnTo>
                  <a:pt x="68580" y="1894839"/>
                </a:lnTo>
                <a:lnTo>
                  <a:pt x="68580" y="1893569"/>
                </a:lnTo>
                <a:close/>
              </a:path>
              <a:path w="6257290" h="1897379">
                <a:moveTo>
                  <a:pt x="96520" y="1887219"/>
                </a:moveTo>
                <a:lnTo>
                  <a:pt x="41910" y="1887219"/>
                </a:lnTo>
                <a:lnTo>
                  <a:pt x="46990" y="1892300"/>
                </a:lnTo>
                <a:lnTo>
                  <a:pt x="73660" y="1892300"/>
                </a:lnTo>
                <a:lnTo>
                  <a:pt x="73660" y="1893569"/>
                </a:lnTo>
                <a:lnTo>
                  <a:pt x="80010" y="1893569"/>
                </a:lnTo>
                <a:lnTo>
                  <a:pt x="80010" y="1891030"/>
                </a:lnTo>
                <a:lnTo>
                  <a:pt x="85090" y="1891030"/>
                </a:lnTo>
                <a:lnTo>
                  <a:pt x="85090" y="1889760"/>
                </a:lnTo>
                <a:lnTo>
                  <a:pt x="91440" y="1889760"/>
                </a:lnTo>
                <a:lnTo>
                  <a:pt x="91440" y="1888489"/>
                </a:lnTo>
                <a:lnTo>
                  <a:pt x="96520" y="1888489"/>
                </a:lnTo>
                <a:lnTo>
                  <a:pt x="96520" y="1887219"/>
                </a:lnTo>
                <a:close/>
              </a:path>
              <a:path w="6257290" h="1897379">
                <a:moveTo>
                  <a:pt x="116840" y="1880869"/>
                </a:moveTo>
                <a:lnTo>
                  <a:pt x="35560" y="1880869"/>
                </a:lnTo>
                <a:lnTo>
                  <a:pt x="40640" y="1885949"/>
                </a:lnTo>
                <a:lnTo>
                  <a:pt x="102870" y="1885949"/>
                </a:lnTo>
                <a:lnTo>
                  <a:pt x="102870" y="1887219"/>
                </a:lnTo>
                <a:lnTo>
                  <a:pt x="107950" y="1887219"/>
                </a:lnTo>
                <a:lnTo>
                  <a:pt x="107950" y="1884679"/>
                </a:lnTo>
                <a:lnTo>
                  <a:pt x="113030" y="1884679"/>
                </a:lnTo>
                <a:lnTo>
                  <a:pt x="113030" y="1883409"/>
                </a:lnTo>
                <a:lnTo>
                  <a:pt x="119380" y="1883409"/>
                </a:lnTo>
                <a:lnTo>
                  <a:pt x="116840" y="1880869"/>
                </a:lnTo>
                <a:close/>
              </a:path>
              <a:path w="6257290" h="1897379">
                <a:moveTo>
                  <a:pt x="110490" y="1874520"/>
                </a:moveTo>
                <a:lnTo>
                  <a:pt x="29210" y="1874520"/>
                </a:lnTo>
                <a:lnTo>
                  <a:pt x="34289" y="1879599"/>
                </a:lnTo>
                <a:lnTo>
                  <a:pt x="115570" y="1879599"/>
                </a:lnTo>
                <a:lnTo>
                  <a:pt x="110490" y="1874520"/>
                </a:lnTo>
                <a:close/>
              </a:path>
              <a:path w="6257290" h="1897379">
                <a:moveTo>
                  <a:pt x="104140" y="1868169"/>
                </a:moveTo>
                <a:lnTo>
                  <a:pt x="22860" y="1868169"/>
                </a:lnTo>
                <a:lnTo>
                  <a:pt x="27939" y="1873249"/>
                </a:lnTo>
                <a:lnTo>
                  <a:pt x="109220" y="1873249"/>
                </a:lnTo>
                <a:lnTo>
                  <a:pt x="104140" y="1868169"/>
                </a:lnTo>
                <a:close/>
              </a:path>
              <a:path w="6257290" h="1897379">
                <a:moveTo>
                  <a:pt x="97790" y="1861819"/>
                </a:moveTo>
                <a:lnTo>
                  <a:pt x="16510" y="1861819"/>
                </a:lnTo>
                <a:lnTo>
                  <a:pt x="21590" y="1866899"/>
                </a:lnTo>
                <a:lnTo>
                  <a:pt x="102870" y="1866899"/>
                </a:lnTo>
                <a:lnTo>
                  <a:pt x="97790" y="1861819"/>
                </a:lnTo>
                <a:close/>
              </a:path>
              <a:path w="6257290" h="1897379">
                <a:moveTo>
                  <a:pt x="91440" y="1855469"/>
                </a:moveTo>
                <a:lnTo>
                  <a:pt x="10160" y="1855469"/>
                </a:lnTo>
                <a:lnTo>
                  <a:pt x="15240" y="1860549"/>
                </a:lnTo>
                <a:lnTo>
                  <a:pt x="96520" y="1860549"/>
                </a:lnTo>
                <a:lnTo>
                  <a:pt x="91440" y="1855469"/>
                </a:lnTo>
                <a:close/>
              </a:path>
              <a:path w="6257290" h="1897379">
                <a:moveTo>
                  <a:pt x="85090" y="1849119"/>
                </a:moveTo>
                <a:lnTo>
                  <a:pt x="3810" y="1849119"/>
                </a:lnTo>
                <a:lnTo>
                  <a:pt x="8890" y="1854199"/>
                </a:lnTo>
                <a:lnTo>
                  <a:pt x="90170" y="1854199"/>
                </a:lnTo>
                <a:lnTo>
                  <a:pt x="85090" y="1849119"/>
                </a:lnTo>
                <a:close/>
              </a:path>
              <a:path w="6257290" h="1897379">
                <a:moveTo>
                  <a:pt x="78740" y="1842769"/>
                </a:moveTo>
                <a:lnTo>
                  <a:pt x="11430" y="1842769"/>
                </a:lnTo>
                <a:lnTo>
                  <a:pt x="11430" y="1844039"/>
                </a:lnTo>
                <a:lnTo>
                  <a:pt x="5080" y="1844039"/>
                </a:lnTo>
                <a:lnTo>
                  <a:pt x="5080" y="1845309"/>
                </a:lnTo>
                <a:lnTo>
                  <a:pt x="0" y="1845309"/>
                </a:lnTo>
                <a:lnTo>
                  <a:pt x="2539" y="1847849"/>
                </a:lnTo>
                <a:lnTo>
                  <a:pt x="83820" y="1847849"/>
                </a:lnTo>
                <a:lnTo>
                  <a:pt x="78740" y="1842769"/>
                </a:lnTo>
                <a:close/>
              </a:path>
              <a:path w="6257290" h="1897379">
                <a:moveTo>
                  <a:pt x="22860" y="1841499"/>
                </a:moveTo>
                <a:lnTo>
                  <a:pt x="16510" y="1841499"/>
                </a:lnTo>
                <a:lnTo>
                  <a:pt x="16510" y="1842769"/>
                </a:lnTo>
                <a:lnTo>
                  <a:pt x="22860" y="1842769"/>
                </a:lnTo>
                <a:lnTo>
                  <a:pt x="22860" y="1841499"/>
                </a:lnTo>
                <a:close/>
              </a:path>
              <a:path w="6257290" h="1897379">
                <a:moveTo>
                  <a:pt x="72390" y="1836419"/>
                </a:moveTo>
                <a:lnTo>
                  <a:pt x="39370" y="1836419"/>
                </a:lnTo>
                <a:lnTo>
                  <a:pt x="39370" y="1837689"/>
                </a:lnTo>
                <a:lnTo>
                  <a:pt x="34290" y="1837689"/>
                </a:lnTo>
                <a:lnTo>
                  <a:pt x="34290" y="1838959"/>
                </a:lnTo>
                <a:lnTo>
                  <a:pt x="27940" y="1838959"/>
                </a:lnTo>
                <a:lnTo>
                  <a:pt x="27940" y="1840229"/>
                </a:lnTo>
                <a:lnTo>
                  <a:pt x="22860" y="1840229"/>
                </a:lnTo>
                <a:lnTo>
                  <a:pt x="22860" y="1841499"/>
                </a:lnTo>
                <a:lnTo>
                  <a:pt x="77470" y="1841499"/>
                </a:lnTo>
                <a:lnTo>
                  <a:pt x="72390" y="1836419"/>
                </a:lnTo>
                <a:close/>
              </a:path>
              <a:path w="6257290" h="1897379">
                <a:moveTo>
                  <a:pt x="50800" y="1835149"/>
                </a:moveTo>
                <a:lnTo>
                  <a:pt x="45720" y="1835149"/>
                </a:lnTo>
                <a:lnTo>
                  <a:pt x="45720" y="1836419"/>
                </a:lnTo>
                <a:lnTo>
                  <a:pt x="50800" y="1836419"/>
                </a:lnTo>
                <a:lnTo>
                  <a:pt x="50800" y="1835149"/>
                </a:lnTo>
                <a:close/>
              </a:path>
              <a:path w="6257290" h="1897379">
                <a:moveTo>
                  <a:pt x="67310" y="1831339"/>
                </a:moveTo>
                <a:lnTo>
                  <a:pt x="62230" y="1831339"/>
                </a:lnTo>
                <a:lnTo>
                  <a:pt x="62230" y="1832609"/>
                </a:lnTo>
                <a:lnTo>
                  <a:pt x="57150" y="1832609"/>
                </a:lnTo>
                <a:lnTo>
                  <a:pt x="57150" y="1833879"/>
                </a:lnTo>
                <a:lnTo>
                  <a:pt x="50800" y="1833879"/>
                </a:lnTo>
                <a:lnTo>
                  <a:pt x="50800" y="1835149"/>
                </a:lnTo>
                <a:lnTo>
                  <a:pt x="71120" y="1835149"/>
                </a:lnTo>
                <a:lnTo>
                  <a:pt x="67310" y="1831339"/>
                </a:lnTo>
                <a:close/>
              </a:path>
            </a:pathLst>
          </a:custGeom>
          <a:solidFill>
            <a:srgbClr val="890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bk object 202"/>
          <p:cNvSpPr/>
          <p:nvPr/>
        </p:nvSpPr>
        <p:spPr>
          <a:xfrm>
            <a:off x="478790" y="6292850"/>
            <a:ext cx="4458970" cy="4433570"/>
          </a:xfrm>
          <a:custGeom>
            <a:avLst/>
            <a:gdLst/>
            <a:ahLst/>
            <a:cxnLst/>
            <a:rect l="l" t="t" r="r" b="b"/>
            <a:pathLst>
              <a:path w="4458970" h="4433570">
                <a:moveTo>
                  <a:pt x="55879" y="66040"/>
                </a:moveTo>
                <a:lnTo>
                  <a:pt x="50800" y="66040"/>
                </a:lnTo>
                <a:lnTo>
                  <a:pt x="4418330" y="4433570"/>
                </a:lnTo>
                <a:lnTo>
                  <a:pt x="4458970" y="4392930"/>
                </a:lnTo>
                <a:lnTo>
                  <a:pt x="133350" y="67309"/>
                </a:lnTo>
                <a:lnTo>
                  <a:pt x="55879" y="67309"/>
                </a:lnTo>
                <a:lnTo>
                  <a:pt x="55879" y="66040"/>
                </a:lnTo>
                <a:close/>
              </a:path>
              <a:path w="4458970" h="4433570">
                <a:moveTo>
                  <a:pt x="114300" y="48260"/>
                </a:moveTo>
                <a:lnTo>
                  <a:pt x="33020" y="48260"/>
                </a:lnTo>
                <a:lnTo>
                  <a:pt x="39370" y="54610"/>
                </a:lnTo>
                <a:lnTo>
                  <a:pt x="106679" y="54610"/>
                </a:lnTo>
                <a:lnTo>
                  <a:pt x="106679" y="55880"/>
                </a:lnTo>
                <a:lnTo>
                  <a:pt x="100329" y="55880"/>
                </a:lnTo>
                <a:lnTo>
                  <a:pt x="100329" y="57150"/>
                </a:lnTo>
                <a:lnTo>
                  <a:pt x="95250" y="57150"/>
                </a:lnTo>
                <a:lnTo>
                  <a:pt x="95250" y="58420"/>
                </a:lnTo>
                <a:lnTo>
                  <a:pt x="88900" y="58420"/>
                </a:lnTo>
                <a:lnTo>
                  <a:pt x="88900" y="60959"/>
                </a:lnTo>
                <a:lnTo>
                  <a:pt x="78740" y="60959"/>
                </a:lnTo>
                <a:lnTo>
                  <a:pt x="78740" y="62230"/>
                </a:lnTo>
                <a:lnTo>
                  <a:pt x="72389" y="62230"/>
                </a:lnTo>
                <a:lnTo>
                  <a:pt x="72389" y="63500"/>
                </a:lnTo>
                <a:lnTo>
                  <a:pt x="67309" y="63500"/>
                </a:lnTo>
                <a:lnTo>
                  <a:pt x="67309" y="64770"/>
                </a:lnTo>
                <a:lnTo>
                  <a:pt x="60959" y="64770"/>
                </a:lnTo>
                <a:lnTo>
                  <a:pt x="60959" y="67309"/>
                </a:lnTo>
                <a:lnTo>
                  <a:pt x="133350" y="67309"/>
                </a:lnTo>
                <a:lnTo>
                  <a:pt x="114300" y="48260"/>
                </a:lnTo>
                <a:close/>
              </a:path>
              <a:path w="4458970" h="4433570">
                <a:moveTo>
                  <a:pt x="83819" y="59690"/>
                </a:moveTo>
                <a:lnTo>
                  <a:pt x="44450" y="59690"/>
                </a:lnTo>
                <a:lnTo>
                  <a:pt x="45719" y="60959"/>
                </a:lnTo>
                <a:lnTo>
                  <a:pt x="83819" y="60959"/>
                </a:lnTo>
                <a:lnTo>
                  <a:pt x="83819" y="59690"/>
                </a:lnTo>
                <a:close/>
              </a:path>
              <a:path w="4458970" h="4433570">
                <a:moveTo>
                  <a:pt x="107950" y="41910"/>
                </a:moveTo>
                <a:lnTo>
                  <a:pt x="26670" y="41910"/>
                </a:lnTo>
                <a:lnTo>
                  <a:pt x="31750" y="46990"/>
                </a:lnTo>
                <a:lnTo>
                  <a:pt x="113030" y="46990"/>
                </a:lnTo>
                <a:lnTo>
                  <a:pt x="107950" y="41910"/>
                </a:lnTo>
                <a:close/>
              </a:path>
              <a:path w="4458970" h="4433570">
                <a:moveTo>
                  <a:pt x="101600" y="35560"/>
                </a:moveTo>
                <a:lnTo>
                  <a:pt x="20320" y="35560"/>
                </a:lnTo>
                <a:lnTo>
                  <a:pt x="25399" y="40639"/>
                </a:lnTo>
                <a:lnTo>
                  <a:pt x="106679" y="40639"/>
                </a:lnTo>
                <a:lnTo>
                  <a:pt x="101600" y="35560"/>
                </a:lnTo>
                <a:close/>
              </a:path>
              <a:path w="4458970" h="4433570">
                <a:moveTo>
                  <a:pt x="95250" y="29210"/>
                </a:moveTo>
                <a:lnTo>
                  <a:pt x="13970" y="29210"/>
                </a:lnTo>
                <a:lnTo>
                  <a:pt x="19049" y="34289"/>
                </a:lnTo>
                <a:lnTo>
                  <a:pt x="100330" y="34289"/>
                </a:lnTo>
                <a:lnTo>
                  <a:pt x="95250" y="29210"/>
                </a:lnTo>
                <a:close/>
              </a:path>
              <a:path w="4458970" h="4433570">
                <a:moveTo>
                  <a:pt x="88900" y="22860"/>
                </a:moveTo>
                <a:lnTo>
                  <a:pt x="7620" y="22860"/>
                </a:lnTo>
                <a:lnTo>
                  <a:pt x="12699" y="27939"/>
                </a:lnTo>
                <a:lnTo>
                  <a:pt x="93979" y="27939"/>
                </a:lnTo>
                <a:lnTo>
                  <a:pt x="88900" y="22860"/>
                </a:lnTo>
                <a:close/>
              </a:path>
              <a:path w="4458970" h="4433570">
                <a:moveTo>
                  <a:pt x="2539" y="15240"/>
                </a:moveTo>
                <a:lnTo>
                  <a:pt x="0" y="15240"/>
                </a:lnTo>
                <a:lnTo>
                  <a:pt x="6349" y="21589"/>
                </a:lnTo>
                <a:lnTo>
                  <a:pt x="87630" y="21589"/>
                </a:lnTo>
                <a:lnTo>
                  <a:pt x="82550" y="16510"/>
                </a:lnTo>
                <a:lnTo>
                  <a:pt x="2539" y="16510"/>
                </a:lnTo>
                <a:lnTo>
                  <a:pt x="2539" y="15240"/>
                </a:lnTo>
                <a:close/>
              </a:path>
              <a:path w="4458970" h="4433570">
                <a:moveTo>
                  <a:pt x="76200" y="10160"/>
                </a:moveTo>
                <a:lnTo>
                  <a:pt x="20319" y="10160"/>
                </a:lnTo>
                <a:lnTo>
                  <a:pt x="20319" y="11430"/>
                </a:lnTo>
                <a:lnTo>
                  <a:pt x="13969" y="11430"/>
                </a:lnTo>
                <a:lnTo>
                  <a:pt x="13969" y="12700"/>
                </a:lnTo>
                <a:lnTo>
                  <a:pt x="8889" y="12700"/>
                </a:lnTo>
                <a:lnTo>
                  <a:pt x="8889" y="13970"/>
                </a:lnTo>
                <a:lnTo>
                  <a:pt x="2539" y="13970"/>
                </a:lnTo>
                <a:lnTo>
                  <a:pt x="2539" y="15240"/>
                </a:lnTo>
                <a:lnTo>
                  <a:pt x="81280" y="15240"/>
                </a:lnTo>
                <a:lnTo>
                  <a:pt x="76200" y="10160"/>
                </a:lnTo>
                <a:close/>
              </a:path>
              <a:path w="4458970" h="4433570">
                <a:moveTo>
                  <a:pt x="31750" y="8890"/>
                </a:moveTo>
                <a:lnTo>
                  <a:pt x="25400" y="8890"/>
                </a:lnTo>
                <a:lnTo>
                  <a:pt x="25400" y="10160"/>
                </a:lnTo>
                <a:lnTo>
                  <a:pt x="31750" y="10160"/>
                </a:lnTo>
                <a:lnTo>
                  <a:pt x="31750" y="8890"/>
                </a:lnTo>
                <a:close/>
              </a:path>
              <a:path w="4458970" h="4433570">
                <a:moveTo>
                  <a:pt x="69850" y="3810"/>
                </a:moveTo>
                <a:lnTo>
                  <a:pt x="48259" y="3810"/>
                </a:lnTo>
                <a:lnTo>
                  <a:pt x="48259" y="5080"/>
                </a:lnTo>
                <a:lnTo>
                  <a:pt x="43179" y="5080"/>
                </a:lnTo>
                <a:lnTo>
                  <a:pt x="43179" y="6350"/>
                </a:lnTo>
                <a:lnTo>
                  <a:pt x="36829" y="6350"/>
                </a:lnTo>
                <a:lnTo>
                  <a:pt x="36829" y="7620"/>
                </a:lnTo>
                <a:lnTo>
                  <a:pt x="31750" y="7620"/>
                </a:lnTo>
                <a:lnTo>
                  <a:pt x="31750" y="8890"/>
                </a:lnTo>
                <a:lnTo>
                  <a:pt x="74930" y="8890"/>
                </a:lnTo>
                <a:lnTo>
                  <a:pt x="69850" y="3810"/>
                </a:lnTo>
                <a:close/>
              </a:path>
              <a:path w="4458970" h="4433570">
                <a:moveTo>
                  <a:pt x="59689" y="2540"/>
                </a:moveTo>
                <a:lnTo>
                  <a:pt x="54609" y="2540"/>
                </a:lnTo>
                <a:lnTo>
                  <a:pt x="54609" y="3810"/>
                </a:lnTo>
                <a:lnTo>
                  <a:pt x="59689" y="3810"/>
                </a:lnTo>
                <a:lnTo>
                  <a:pt x="59689" y="2540"/>
                </a:lnTo>
                <a:close/>
              </a:path>
              <a:path w="4458970" h="4433570">
                <a:moveTo>
                  <a:pt x="66040" y="0"/>
                </a:moveTo>
                <a:lnTo>
                  <a:pt x="66039" y="1270"/>
                </a:lnTo>
                <a:lnTo>
                  <a:pt x="59689" y="1270"/>
                </a:lnTo>
                <a:lnTo>
                  <a:pt x="59689" y="2540"/>
                </a:lnTo>
                <a:lnTo>
                  <a:pt x="68580" y="2540"/>
                </a:lnTo>
                <a:lnTo>
                  <a:pt x="66040" y="0"/>
                </a:lnTo>
                <a:close/>
              </a:path>
            </a:pathLst>
          </a:custGeom>
          <a:solidFill>
            <a:srgbClr val="880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bk object 203"/>
          <p:cNvSpPr/>
          <p:nvPr/>
        </p:nvSpPr>
        <p:spPr>
          <a:xfrm>
            <a:off x="144779" y="6308090"/>
            <a:ext cx="384810" cy="12826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bk object 204"/>
          <p:cNvSpPr/>
          <p:nvPr/>
        </p:nvSpPr>
        <p:spPr>
          <a:xfrm>
            <a:off x="77469" y="4733290"/>
            <a:ext cx="6013450" cy="1717039"/>
          </a:xfrm>
          <a:custGeom>
            <a:avLst/>
            <a:gdLst/>
            <a:ahLst/>
            <a:cxnLst/>
            <a:rect l="l" t="t" r="r" b="b"/>
            <a:pathLst>
              <a:path w="6013450" h="1717039">
                <a:moveTo>
                  <a:pt x="6013450" y="0"/>
                </a:moveTo>
                <a:lnTo>
                  <a:pt x="5849620" y="0"/>
                </a:lnTo>
                <a:lnTo>
                  <a:pt x="5849620" y="1269"/>
                </a:lnTo>
                <a:lnTo>
                  <a:pt x="6013450" y="1269"/>
                </a:lnTo>
                <a:lnTo>
                  <a:pt x="6013450" y="0"/>
                </a:lnTo>
                <a:close/>
              </a:path>
              <a:path w="6013450" h="1717039">
                <a:moveTo>
                  <a:pt x="57150" y="1715769"/>
                </a:moveTo>
                <a:lnTo>
                  <a:pt x="52070" y="1715769"/>
                </a:lnTo>
                <a:lnTo>
                  <a:pt x="53340" y="1717039"/>
                </a:lnTo>
                <a:lnTo>
                  <a:pt x="57150" y="1717039"/>
                </a:lnTo>
                <a:lnTo>
                  <a:pt x="57150" y="1715769"/>
                </a:lnTo>
                <a:close/>
              </a:path>
              <a:path w="6013450" h="1717039">
                <a:moveTo>
                  <a:pt x="68580" y="1714500"/>
                </a:moveTo>
                <a:lnTo>
                  <a:pt x="62230" y="1714500"/>
                </a:lnTo>
                <a:lnTo>
                  <a:pt x="62230" y="1715769"/>
                </a:lnTo>
                <a:lnTo>
                  <a:pt x="68580" y="1715769"/>
                </a:lnTo>
                <a:lnTo>
                  <a:pt x="68580" y="1714500"/>
                </a:lnTo>
                <a:close/>
              </a:path>
              <a:path w="6013450" h="1717039">
                <a:moveTo>
                  <a:pt x="85090" y="1709420"/>
                </a:moveTo>
                <a:lnTo>
                  <a:pt x="45720" y="1709420"/>
                </a:lnTo>
                <a:lnTo>
                  <a:pt x="50800" y="1714500"/>
                </a:lnTo>
                <a:lnTo>
                  <a:pt x="73660" y="1714500"/>
                </a:lnTo>
                <a:lnTo>
                  <a:pt x="73660" y="1711959"/>
                </a:lnTo>
                <a:lnTo>
                  <a:pt x="80010" y="1711959"/>
                </a:lnTo>
                <a:lnTo>
                  <a:pt x="80010" y="1710689"/>
                </a:lnTo>
                <a:lnTo>
                  <a:pt x="85090" y="1710689"/>
                </a:lnTo>
                <a:lnTo>
                  <a:pt x="85090" y="1709420"/>
                </a:lnTo>
                <a:close/>
              </a:path>
              <a:path w="6013450" h="1717039">
                <a:moveTo>
                  <a:pt x="96520" y="1708150"/>
                </a:moveTo>
                <a:lnTo>
                  <a:pt x="90170" y="1708150"/>
                </a:lnTo>
                <a:lnTo>
                  <a:pt x="90170" y="1709419"/>
                </a:lnTo>
                <a:lnTo>
                  <a:pt x="96520" y="1709419"/>
                </a:lnTo>
                <a:lnTo>
                  <a:pt x="96520" y="1708150"/>
                </a:lnTo>
                <a:close/>
              </a:path>
              <a:path w="6013450" h="1717039">
                <a:moveTo>
                  <a:pt x="113030" y="1703070"/>
                </a:moveTo>
                <a:lnTo>
                  <a:pt x="39370" y="1703070"/>
                </a:lnTo>
                <a:lnTo>
                  <a:pt x="44450" y="1708150"/>
                </a:lnTo>
                <a:lnTo>
                  <a:pt x="101600" y="1708150"/>
                </a:lnTo>
                <a:lnTo>
                  <a:pt x="101600" y="1705609"/>
                </a:lnTo>
                <a:lnTo>
                  <a:pt x="107950" y="1705609"/>
                </a:lnTo>
                <a:lnTo>
                  <a:pt x="107950" y="1704339"/>
                </a:lnTo>
                <a:lnTo>
                  <a:pt x="113030" y="1704339"/>
                </a:lnTo>
                <a:lnTo>
                  <a:pt x="113030" y="1703070"/>
                </a:lnTo>
                <a:close/>
              </a:path>
              <a:path w="6013450" h="1717039">
                <a:moveTo>
                  <a:pt x="119380" y="1701800"/>
                </a:moveTo>
                <a:lnTo>
                  <a:pt x="119380" y="1703069"/>
                </a:lnTo>
                <a:lnTo>
                  <a:pt x="120650" y="1703069"/>
                </a:lnTo>
                <a:lnTo>
                  <a:pt x="119380" y="1701800"/>
                </a:lnTo>
                <a:close/>
              </a:path>
              <a:path w="6013450" h="1717039">
                <a:moveTo>
                  <a:pt x="114300" y="1696719"/>
                </a:moveTo>
                <a:lnTo>
                  <a:pt x="33020" y="1696719"/>
                </a:lnTo>
                <a:lnTo>
                  <a:pt x="38100" y="1701800"/>
                </a:lnTo>
                <a:lnTo>
                  <a:pt x="119380" y="1701800"/>
                </a:lnTo>
                <a:lnTo>
                  <a:pt x="114300" y="1696719"/>
                </a:lnTo>
                <a:close/>
              </a:path>
              <a:path w="6013450" h="1717039">
                <a:moveTo>
                  <a:pt x="107950" y="1690369"/>
                </a:moveTo>
                <a:lnTo>
                  <a:pt x="26670" y="1690369"/>
                </a:lnTo>
                <a:lnTo>
                  <a:pt x="31749" y="1695449"/>
                </a:lnTo>
                <a:lnTo>
                  <a:pt x="113030" y="1695449"/>
                </a:lnTo>
                <a:lnTo>
                  <a:pt x="107950" y="1690369"/>
                </a:lnTo>
                <a:close/>
              </a:path>
              <a:path w="6013450" h="1717039">
                <a:moveTo>
                  <a:pt x="101600" y="1684019"/>
                </a:moveTo>
                <a:lnTo>
                  <a:pt x="20320" y="1684019"/>
                </a:lnTo>
                <a:lnTo>
                  <a:pt x="25400" y="1689100"/>
                </a:lnTo>
                <a:lnTo>
                  <a:pt x="106680" y="1689100"/>
                </a:lnTo>
                <a:lnTo>
                  <a:pt x="101600" y="1684019"/>
                </a:lnTo>
                <a:close/>
              </a:path>
              <a:path w="6013450" h="1717039">
                <a:moveTo>
                  <a:pt x="95250" y="1677669"/>
                </a:moveTo>
                <a:lnTo>
                  <a:pt x="13970" y="1677669"/>
                </a:lnTo>
                <a:lnTo>
                  <a:pt x="19050" y="1682749"/>
                </a:lnTo>
                <a:lnTo>
                  <a:pt x="100330" y="1682749"/>
                </a:lnTo>
                <a:lnTo>
                  <a:pt x="95250" y="1677669"/>
                </a:lnTo>
                <a:close/>
              </a:path>
              <a:path w="6013450" h="1717039">
                <a:moveTo>
                  <a:pt x="88900" y="1671320"/>
                </a:moveTo>
                <a:lnTo>
                  <a:pt x="7620" y="1671320"/>
                </a:lnTo>
                <a:lnTo>
                  <a:pt x="12699" y="1676399"/>
                </a:lnTo>
                <a:lnTo>
                  <a:pt x="93980" y="1676399"/>
                </a:lnTo>
                <a:lnTo>
                  <a:pt x="88900" y="1671320"/>
                </a:lnTo>
                <a:close/>
              </a:path>
              <a:path w="6013450" h="1717039">
                <a:moveTo>
                  <a:pt x="5080" y="1663699"/>
                </a:moveTo>
                <a:lnTo>
                  <a:pt x="0" y="1663699"/>
                </a:lnTo>
                <a:lnTo>
                  <a:pt x="6349" y="1670049"/>
                </a:lnTo>
                <a:lnTo>
                  <a:pt x="87630" y="1670049"/>
                </a:lnTo>
                <a:lnTo>
                  <a:pt x="82550" y="1664969"/>
                </a:lnTo>
                <a:lnTo>
                  <a:pt x="5080" y="1664969"/>
                </a:lnTo>
                <a:lnTo>
                  <a:pt x="5080" y="1663699"/>
                </a:lnTo>
                <a:close/>
              </a:path>
              <a:path w="6013450" h="1717039">
                <a:moveTo>
                  <a:pt x="76200" y="1658619"/>
                </a:moveTo>
                <a:lnTo>
                  <a:pt x="21590" y="1658619"/>
                </a:lnTo>
                <a:lnTo>
                  <a:pt x="21590" y="1659889"/>
                </a:lnTo>
                <a:lnTo>
                  <a:pt x="16510" y="1659889"/>
                </a:lnTo>
                <a:lnTo>
                  <a:pt x="16510" y="1661159"/>
                </a:lnTo>
                <a:lnTo>
                  <a:pt x="10160" y="1661159"/>
                </a:lnTo>
                <a:lnTo>
                  <a:pt x="10160" y="1662429"/>
                </a:lnTo>
                <a:lnTo>
                  <a:pt x="5080" y="1662429"/>
                </a:lnTo>
                <a:lnTo>
                  <a:pt x="5080" y="1663699"/>
                </a:lnTo>
                <a:lnTo>
                  <a:pt x="81280" y="1663699"/>
                </a:lnTo>
                <a:lnTo>
                  <a:pt x="76200" y="1658619"/>
                </a:lnTo>
                <a:close/>
              </a:path>
              <a:path w="6013450" h="1717039">
                <a:moveTo>
                  <a:pt x="33020" y="1657349"/>
                </a:moveTo>
                <a:lnTo>
                  <a:pt x="27940" y="1657349"/>
                </a:lnTo>
                <a:lnTo>
                  <a:pt x="27940" y="1658619"/>
                </a:lnTo>
                <a:lnTo>
                  <a:pt x="33020" y="1658619"/>
                </a:lnTo>
                <a:lnTo>
                  <a:pt x="33020" y="1657349"/>
                </a:lnTo>
                <a:close/>
              </a:path>
              <a:path w="6013450" h="1717039">
                <a:moveTo>
                  <a:pt x="69850" y="1652269"/>
                </a:moveTo>
                <a:lnTo>
                  <a:pt x="50800" y="1652269"/>
                </a:lnTo>
                <a:lnTo>
                  <a:pt x="50800" y="1653539"/>
                </a:lnTo>
                <a:lnTo>
                  <a:pt x="44450" y="1653539"/>
                </a:lnTo>
                <a:lnTo>
                  <a:pt x="44450" y="1654809"/>
                </a:lnTo>
                <a:lnTo>
                  <a:pt x="39370" y="1654809"/>
                </a:lnTo>
                <a:lnTo>
                  <a:pt x="39370" y="1656079"/>
                </a:lnTo>
                <a:lnTo>
                  <a:pt x="33020" y="1656079"/>
                </a:lnTo>
                <a:lnTo>
                  <a:pt x="33020" y="1657349"/>
                </a:lnTo>
                <a:lnTo>
                  <a:pt x="74930" y="1657349"/>
                </a:lnTo>
                <a:lnTo>
                  <a:pt x="69850" y="1652269"/>
                </a:lnTo>
                <a:close/>
              </a:path>
              <a:path w="6013450" h="1717039">
                <a:moveTo>
                  <a:pt x="62230" y="1650999"/>
                </a:moveTo>
                <a:lnTo>
                  <a:pt x="55880" y="1650999"/>
                </a:lnTo>
                <a:lnTo>
                  <a:pt x="55880" y="1652269"/>
                </a:lnTo>
                <a:lnTo>
                  <a:pt x="62230" y="1652269"/>
                </a:lnTo>
                <a:lnTo>
                  <a:pt x="62230" y="1650999"/>
                </a:lnTo>
                <a:close/>
              </a:path>
              <a:path w="6013450" h="1717039">
                <a:moveTo>
                  <a:pt x="67310" y="1649729"/>
                </a:moveTo>
                <a:lnTo>
                  <a:pt x="62230" y="1649729"/>
                </a:lnTo>
                <a:lnTo>
                  <a:pt x="62230" y="1650999"/>
                </a:lnTo>
                <a:lnTo>
                  <a:pt x="68580" y="1650999"/>
                </a:lnTo>
                <a:lnTo>
                  <a:pt x="67310" y="1649729"/>
                </a:lnTo>
                <a:close/>
              </a:path>
            </a:pathLst>
          </a:custGeom>
          <a:solidFill>
            <a:srgbClr val="83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bk object 205"/>
          <p:cNvSpPr/>
          <p:nvPr/>
        </p:nvSpPr>
        <p:spPr>
          <a:xfrm>
            <a:off x="0" y="6396990"/>
            <a:ext cx="130810" cy="8381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bk object 206"/>
          <p:cNvSpPr/>
          <p:nvPr/>
        </p:nvSpPr>
        <p:spPr>
          <a:xfrm>
            <a:off x="0" y="162560"/>
            <a:ext cx="3733800" cy="200914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bk object 207"/>
          <p:cNvSpPr/>
          <p:nvPr/>
        </p:nvSpPr>
        <p:spPr>
          <a:xfrm>
            <a:off x="7188200" y="737869"/>
            <a:ext cx="86359" cy="8635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bk object 208"/>
          <p:cNvSpPr/>
          <p:nvPr/>
        </p:nvSpPr>
        <p:spPr>
          <a:xfrm>
            <a:off x="6892290" y="521969"/>
            <a:ext cx="2373630" cy="2334260"/>
          </a:xfrm>
          <a:custGeom>
            <a:avLst/>
            <a:gdLst/>
            <a:ahLst/>
            <a:cxnLst/>
            <a:rect l="l" t="t" r="r" b="b"/>
            <a:pathLst>
              <a:path w="2373629" h="2334260">
                <a:moveTo>
                  <a:pt x="534669" y="536822"/>
                </a:moveTo>
                <a:lnTo>
                  <a:pt x="534670" y="542557"/>
                </a:lnTo>
                <a:lnTo>
                  <a:pt x="2334259" y="2334259"/>
                </a:lnTo>
                <a:lnTo>
                  <a:pt x="534669" y="536822"/>
                </a:lnTo>
                <a:close/>
              </a:path>
              <a:path w="2373629" h="2334260">
                <a:moveTo>
                  <a:pt x="406399" y="330128"/>
                </a:moveTo>
                <a:lnTo>
                  <a:pt x="406400" y="336467"/>
                </a:lnTo>
                <a:lnTo>
                  <a:pt x="410307" y="340359"/>
                </a:lnTo>
                <a:lnTo>
                  <a:pt x="416559" y="340359"/>
                </a:lnTo>
                <a:lnTo>
                  <a:pt x="416559" y="346588"/>
                </a:lnTo>
                <a:lnTo>
                  <a:pt x="423056" y="353059"/>
                </a:lnTo>
                <a:lnTo>
                  <a:pt x="427989" y="353059"/>
                </a:lnTo>
                <a:lnTo>
                  <a:pt x="427989" y="357974"/>
                </a:lnTo>
                <a:lnTo>
                  <a:pt x="435805" y="365759"/>
                </a:lnTo>
                <a:lnTo>
                  <a:pt x="438149" y="365759"/>
                </a:lnTo>
                <a:lnTo>
                  <a:pt x="438149" y="368095"/>
                </a:lnTo>
                <a:lnTo>
                  <a:pt x="2373629" y="2296159"/>
                </a:lnTo>
                <a:lnTo>
                  <a:pt x="406399" y="330128"/>
                </a:lnTo>
                <a:close/>
              </a:path>
              <a:path w="2373629" h="2334260">
                <a:moveTo>
                  <a:pt x="518249" y="526209"/>
                </a:moveTo>
                <a:lnTo>
                  <a:pt x="532129" y="543559"/>
                </a:lnTo>
                <a:lnTo>
                  <a:pt x="534670" y="543559"/>
                </a:lnTo>
                <a:lnTo>
                  <a:pt x="534670" y="542557"/>
                </a:lnTo>
                <a:lnTo>
                  <a:pt x="518249" y="526209"/>
                </a:lnTo>
                <a:close/>
              </a:path>
              <a:path w="2373629" h="2334260">
                <a:moveTo>
                  <a:pt x="511809" y="480059"/>
                </a:moveTo>
                <a:lnTo>
                  <a:pt x="478790" y="480059"/>
                </a:lnTo>
                <a:lnTo>
                  <a:pt x="487244" y="489453"/>
                </a:lnTo>
                <a:lnTo>
                  <a:pt x="534669" y="536822"/>
                </a:lnTo>
                <a:lnTo>
                  <a:pt x="534669" y="530859"/>
                </a:lnTo>
                <a:lnTo>
                  <a:pt x="529589" y="530859"/>
                </a:lnTo>
                <a:lnTo>
                  <a:pt x="529589" y="518159"/>
                </a:lnTo>
                <a:lnTo>
                  <a:pt x="523239" y="518159"/>
                </a:lnTo>
                <a:lnTo>
                  <a:pt x="523239" y="505459"/>
                </a:lnTo>
                <a:lnTo>
                  <a:pt x="518159" y="505459"/>
                </a:lnTo>
                <a:lnTo>
                  <a:pt x="518159" y="492759"/>
                </a:lnTo>
                <a:lnTo>
                  <a:pt x="511809" y="492759"/>
                </a:lnTo>
                <a:lnTo>
                  <a:pt x="511809" y="480059"/>
                </a:lnTo>
                <a:close/>
              </a:path>
              <a:path w="2373629" h="2334260">
                <a:moveTo>
                  <a:pt x="465124" y="467359"/>
                </a:moveTo>
                <a:lnTo>
                  <a:pt x="459140" y="467359"/>
                </a:lnTo>
                <a:lnTo>
                  <a:pt x="518249" y="526209"/>
                </a:lnTo>
                <a:lnTo>
                  <a:pt x="501650" y="505459"/>
                </a:lnTo>
                <a:lnTo>
                  <a:pt x="499109" y="505459"/>
                </a:lnTo>
                <a:lnTo>
                  <a:pt x="490219" y="492759"/>
                </a:lnTo>
                <a:lnTo>
                  <a:pt x="487244" y="489453"/>
                </a:lnTo>
                <a:lnTo>
                  <a:pt x="465124" y="467359"/>
                </a:lnTo>
                <a:close/>
              </a:path>
              <a:path w="2373629" h="2334260">
                <a:moveTo>
                  <a:pt x="455131" y="463368"/>
                </a:moveTo>
                <a:lnTo>
                  <a:pt x="455929" y="467359"/>
                </a:lnTo>
                <a:lnTo>
                  <a:pt x="459140" y="467359"/>
                </a:lnTo>
                <a:lnTo>
                  <a:pt x="455131" y="463368"/>
                </a:lnTo>
                <a:close/>
              </a:path>
              <a:path w="2373629" h="2334260">
                <a:moveTo>
                  <a:pt x="500379" y="454659"/>
                </a:moveTo>
                <a:lnTo>
                  <a:pt x="453389" y="454659"/>
                </a:lnTo>
                <a:lnTo>
                  <a:pt x="453634" y="455884"/>
                </a:lnTo>
                <a:lnTo>
                  <a:pt x="465124" y="467359"/>
                </a:lnTo>
                <a:lnTo>
                  <a:pt x="500379" y="467359"/>
                </a:lnTo>
                <a:lnTo>
                  <a:pt x="500379" y="454659"/>
                </a:lnTo>
                <a:close/>
              </a:path>
              <a:path w="2373629" h="2334260">
                <a:moveTo>
                  <a:pt x="439693" y="441959"/>
                </a:moveTo>
                <a:lnTo>
                  <a:pt x="433629" y="441959"/>
                </a:lnTo>
                <a:lnTo>
                  <a:pt x="455131" y="463368"/>
                </a:lnTo>
                <a:lnTo>
                  <a:pt x="453634" y="455884"/>
                </a:lnTo>
                <a:lnTo>
                  <a:pt x="439693" y="441959"/>
                </a:lnTo>
                <a:close/>
              </a:path>
              <a:path w="2373629" h="2334260">
                <a:moveTo>
                  <a:pt x="431345" y="439686"/>
                </a:moveTo>
                <a:lnTo>
                  <a:pt x="431799" y="441959"/>
                </a:lnTo>
                <a:lnTo>
                  <a:pt x="433629" y="441959"/>
                </a:lnTo>
                <a:lnTo>
                  <a:pt x="431345" y="439686"/>
                </a:lnTo>
                <a:close/>
              </a:path>
              <a:path w="2373629" h="2334260">
                <a:moveTo>
                  <a:pt x="488949" y="429259"/>
                </a:moveTo>
                <a:lnTo>
                  <a:pt x="429259" y="429259"/>
                </a:lnTo>
                <a:lnTo>
                  <a:pt x="429829" y="432107"/>
                </a:lnTo>
                <a:lnTo>
                  <a:pt x="439693" y="441959"/>
                </a:lnTo>
                <a:lnTo>
                  <a:pt x="488950" y="441959"/>
                </a:lnTo>
                <a:lnTo>
                  <a:pt x="488949" y="429259"/>
                </a:lnTo>
                <a:close/>
              </a:path>
              <a:path w="2373629" h="2334260">
                <a:moveTo>
                  <a:pt x="426978" y="429259"/>
                </a:moveTo>
                <a:lnTo>
                  <a:pt x="420873" y="429259"/>
                </a:lnTo>
                <a:lnTo>
                  <a:pt x="431345" y="439686"/>
                </a:lnTo>
                <a:lnTo>
                  <a:pt x="429829" y="432107"/>
                </a:lnTo>
                <a:lnTo>
                  <a:pt x="426978" y="429259"/>
                </a:lnTo>
                <a:close/>
              </a:path>
              <a:path w="2373629" h="2334260">
                <a:moveTo>
                  <a:pt x="418659" y="427055"/>
                </a:moveTo>
                <a:lnTo>
                  <a:pt x="419099" y="429259"/>
                </a:lnTo>
                <a:lnTo>
                  <a:pt x="420873" y="429259"/>
                </a:lnTo>
                <a:lnTo>
                  <a:pt x="418659" y="427055"/>
                </a:lnTo>
                <a:close/>
              </a:path>
              <a:path w="2373629" h="2334260">
                <a:moveTo>
                  <a:pt x="480059" y="416559"/>
                </a:moveTo>
                <a:lnTo>
                  <a:pt x="416559" y="416559"/>
                </a:lnTo>
                <a:lnTo>
                  <a:pt x="417133" y="419426"/>
                </a:lnTo>
                <a:lnTo>
                  <a:pt x="426978" y="429259"/>
                </a:lnTo>
                <a:lnTo>
                  <a:pt x="480059" y="429259"/>
                </a:lnTo>
                <a:lnTo>
                  <a:pt x="480059" y="416559"/>
                </a:lnTo>
                <a:close/>
              </a:path>
              <a:path w="2373629" h="2334260">
                <a:moveTo>
                  <a:pt x="414263" y="416559"/>
                </a:moveTo>
                <a:lnTo>
                  <a:pt x="408117" y="416559"/>
                </a:lnTo>
                <a:lnTo>
                  <a:pt x="418659" y="427055"/>
                </a:lnTo>
                <a:lnTo>
                  <a:pt x="417133" y="419426"/>
                </a:lnTo>
                <a:lnTo>
                  <a:pt x="414263" y="416559"/>
                </a:lnTo>
                <a:close/>
              </a:path>
              <a:path w="2373629" h="2334260">
                <a:moveTo>
                  <a:pt x="405973" y="414425"/>
                </a:moveTo>
                <a:lnTo>
                  <a:pt x="406399" y="416559"/>
                </a:lnTo>
                <a:lnTo>
                  <a:pt x="408117" y="416559"/>
                </a:lnTo>
                <a:lnTo>
                  <a:pt x="405973" y="414425"/>
                </a:lnTo>
                <a:close/>
              </a:path>
              <a:path w="2373629" h="2334260">
                <a:moveTo>
                  <a:pt x="468629" y="403859"/>
                </a:moveTo>
                <a:lnTo>
                  <a:pt x="403859" y="403859"/>
                </a:lnTo>
                <a:lnTo>
                  <a:pt x="404437" y="406745"/>
                </a:lnTo>
                <a:lnTo>
                  <a:pt x="414263" y="416559"/>
                </a:lnTo>
                <a:lnTo>
                  <a:pt x="468629" y="416559"/>
                </a:lnTo>
                <a:lnTo>
                  <a:pt x="468629" y="403859"/>
                </a:lnTo>
                <a:close/>
              </a:path>
              <a:path w="2373629" h="2334260">
                <a:moveTo>
                  <a:pt x="401548" y="403859"/>
                </a:moveTo>
                <a:lnTo>
                  <a:pt x="395361" y="403859"/>
                </a:lnTo>
                <a:lnTo>
                  <a:pt x="405973" y="414425"/>
                </a:lnTo>
                <a:lnTo>
                  <a:pt x="404437" y="406745"/>
                </a:lnTo>
                <a:lnTo>
                  <a:pt x="401548" y="403859"/>
                </a:lnTo>
                <a:close/>
              </a:path>
              <a:path w="2373629" h="2334260">
                <a:moveTo>
                  <a:pt x="393286" y="401794"/>
                </a:moveTo>
                <a:lnTo>
                  <a:pt x="393700" y="403859"/>
                </a:lnTo>
                <a:lnTo>
                  <a:pt x="395361" y="403859"/>
                </a:lnTo>
                <a:lnTo>
                  <a:pt x="393286" y="401794"/>
                </a:lnTo>
                <a:close/>
              </a:path>
              <a:path w="2373629" h="2334260">
                <a:moveTo>
                  <a:pt x="458469" y="391159"/>
                </a:moveTo>
                <a:lnTo>
                  <a:pt x="391159" y="391159"/>
                </a:lnTo>
                <a:lnTo>
                  <a:pt x="391740" y="394064"/>
                </a:lnTo>
                <a:lnTo>
                  <a:pt x="401548" y="403859"/>
                </a:lnTo>
                <a:lnTo>
                  <a:pt x="458469" y="403859"/>
                </a:lnTo>
                <a:lnTo>
                  <a:pt x="458469" y="391159"/>
                </a:lnTo>
                <a:close/>
              </a:path>
              <a:path w="2373629" h="2334260">
                <a:moveTo>
                  <a:pt x="388832" y="391159"/>
                </a:moveTo>
                <a:lnTo>
                  <a:pt x="382605" y="391159"/>
                </a:lnTo>
                <a:lnTo>
                  <a:pt x="393286" y="401794"/>
                </a:lnTo>
                <a:lnTo>
                  <a:pt x="391740" y="394064"/>
                </a:lnTo>
                <a:lnTo>
                  <a:pt x="388832" y="391159"/>
                </a:lnTo>
                <a:close/>
              </a:path>
              <a:path w="2373629" h="2334260">
                <a:moveTo>
                  <a:pt x="380600" y="389164"/>
                </a:moveTo>
                <a:lnTo>
                  <a:pt x="380999" y="391159"/>
                </a:lnTo>
                <a:lnTo>
                  <a:pt x="382605" y="391159"/>
                </a:lnTo>
                <a:lnTo>
                  <a:pt x="380600" y="389164"/>
                </a:lnTo>
                <a:close/>
              </a:path>
              <a:path w="2373629" h="2334260">
                <a:moveTo>
                  <a:pt x="448309" y="378459"/>
                </a:moveTo>
                <a:lnTo>
                  <a:pt x="378459" y="378459"/>
                </a:lnTo>
                <a:lnTo>
                  <a:pt x="379044" y="381383"/>
                </a:lnTo>
                <a:lnTo>
                  <a:pt x="388832" y="391159"/>
                </a:lnTo>
                <a:lnTo>
                  <a:pt x="448309" y="391159"/>
                </a:lnTo>
                <a:lnTo>
                  <a:pt x="448309" y="378459"/>
                </a:lnTo>
                <a:close/>
              </a:path>
              <a:path w="2373629" h="2334260">
                <a:moveTo>
                  <a:pt x="376117" y="378459"/>
                </a:moveTo>
                <a:lnTo>
                  <a:pt x="369849" y="378459"/>
                </a:lnTo>
                <a:lnTo>
                  <a:pt x="380600" y="389164"/>
                </a:lnTo>
                <a:lnTo>
                  <a:pt x="379044" y="381383"/>
                </a:lnTo>
                <a:lnTo>
                  <a:pt x="376117" y="378459"/>
                </a:lnTo>
                <a:close/>
              </a:path>
              <a:path w="2373629" h="2334260">
                <a:moveTo>
                  <a:pt x="367914" y="376533"/>
                </a:moveTo>
                <a:lnTo>
                  <a:pt x="368299" y="378459"/>
                </a:lnTo>
                <a:lnTo>
                  <a:pt x="369849" y="378459"/>
                </a:lnTo>
                <a:lnTo>
                  <a:pt x="367914" y="376533"/>
                </a:lnTo>
                <a:close/>
              </a:path>
              <a:path w="2373629" h="2334260">
                <a:moveTo>
                  <a:pt x="435805" y="365759"/>
                </a:moveTo>
                <a:lnTo>
                  <a:pt x="365759" y="365759"/>
                </a:lnTo>
                <a:lnTo>
                  <a:pt x="366348" y="368702"/>
                </a:lnTo>
                <a:lnTo>
                  <a:pt x="376117" y="378459"/>
                </a:lnTo>
                <a:lnTo>
                  <a:pt x="438149" y="378459"/>
                </a:lnTo>
                <a:lnTo>
                  <a:pt x="438149" y="368095"/>
                </a:lnTo>
                <a:lnTo>
                  <a:pt x="435805" y="365759"/>
                </a:lnTo>
                <a:close/>
              </a:path>
              <a:path w="2373629" h="2334260">
                <a:moveTo>
                  <a:pt x="363402" y="365759"/>
                </a:moveTo>
                <a:lnTo>
                  <a:pt x="357093" y="365759"/>
                </a:lnTo>
                <a:lnTo>
                  <a:pt x="367914" y="376533"/>
                </a:lnTo>
                <a:lnTo>
                  <a:pt x="366348" y="368702"/>
                </a:lnTo>
                <a:lnTo>
                  <a:pt x="363402" y="365759"/>
                </a:lnTo>
                <a:close/>
              </a:path>
              <a:path w="2373629" h="2334260">
                <a:moveTo>
                  <a:pt x="355228" y="363903"/>
                </a:moveTo>
                <a:lnTo>
                  <a:pt x="355599" y="365759"/>
                </a:lnTo>
                <a:lnTo>
                  <a:pt x="357093" y="365759"/>
                </a:lnTo>
                <a:lnTo>
                  <a:pt x="355228" y="363903"/>
                </a:lnTo>
                <a:close/>
              </a:path>
              <a:path w="2373629" h="2334260">
                <a:moveTo>
                  <a:pt x="423056" y="353059"/>
                </a:moveTo>
                <a:lnTo>
                  <a:pt x="353059" y="353059"/>
                </a:lnTo>
                <a:lnTo>
                  <a:pt x="353652" y="356021"/>
                </a:lnTo>
                <a:lnTo>
                  <a:pt x="363402" y="365759"/>
                </a:lnTo>
                <a:lnTo>
                  <a:pt x="427989" y="365759"/>
                </a:lnTo>
                <a:lnTo>
                  <a:pt x="427989" y="357974"/>
                </a:lnTo>
                <a:lnTo>
                  <a:pt x="423056" y="353059"/>
                </a:lnTo>
                <a:close/>
              </a:path>
              <a:path w="2373629" h="2334260">
                <a:moveTo>
                  <a:pt x="350687" y="353059"/>
                </a:moveTo>
                <a:lnTo>
                  <a:pt x="344337" y="353059"/>
                </a:lnTo>
                <a:lnTo>
                  <a:pt x="355228" y="363903"/>
                </a:lnTo>
                <a:lnTo>
                  <a:pt x="353652" y="356021"/>
                </a:lnTo>
                <a:lnTo>
                  <a:pt x="350687" y="353059"/>
                </a:lnTo>
                <a:close/>
              </a:path>
              <a:path w="2373629" h="2334260">
                <a:moveTo>
                  <a:pt x="342542" y="351272"/>
                </a:moveTo>
                <a:lnTo>
                  <a:pt x="342900" y="353059"/>
                </a:lnTo>
                <a:lnTo>
                  <a:pt x="344337" y="353059"/>
                </a:lnTo>
                <a:lnTo>
                  <a:pt x="342542" y="351272"/>
                </a:lnTo>
                <a:close/>
              </a:path>
              <a:path w="2373629" h="2334260">
                <a:moveTo>
                  <a:pt x="410307" y="340359"/>
                </a:moveTo>
                <a:lnTo>
                  <a:pt x="340359" y="340359"/>
                </a:lnTo>
                <a:lnTo>
                  <a:pt x="340956" y="343340"/>
                </a:lnTo>
                <a:lnTo>
                  <a:pt x="350687" y="353059"/>
                </a:lnTo>
                <a:lnTo>
                  <a:pt x="416559" y="353059"/>
                </a:lnTo>
                <a:lnTo>
                  <a:pt x="416559" y="346588"/>
                </a:lnTo>
                <a:lnTo>
                  <a:pt x="410307" y="340359"/>
                </a:lnTo>
                <a:close/>
              </a:path>
              <a:path w="2373629" h="2334260">
                <a:moveTo>
                  <a:pt x="337972" y="340359"/>
                </a:moveTo>
                <a:lnTo>
                  <a:pt x="331581" y="340359"/>
                </a:lnTo>
                <a:lnTo>
                  <a:pt x="342542" y="351272"/>
                </a:lnTo>
                <a:lnTo>
                  <a:pt x="340956" y="343340"/>
                </a:lnTo>
                <a:lnTo>
                  <a:pt x="337972" y="340359"/>
                </a:lnTo>
                <a:close/>
              </a:path>
              <a:path w="2373629" h="2334260">
                <a:moveTo>
                  <a:pt x="329856" y="338642"/>
                </a:moveTo>
                <a:lnTo>
                  <a:pt x="330200" y="340359"/>
                </a:lnTo>
                <a:lnTo>
                  <a:pt x="331581" y="340359"/>
                </a:lnTo>
                <a:lnTo>
                  <a:pt x="329856" y="338642"/>
                </a:lnTo>
                <a:close/>
              </a:path>
              <a:path w="2373629" h="2334260">
                <a:moveTo>
                  <a:pt x="397558" y="327659"/>
                </a:moveTo>
                <a:lnTo>
                  <a:pt x="327659" y="327659"/>
                </a:lnTo>
                <a:lnTo>
                  <a:pt x="328259" y="330659"/>
                </a:lnTo>
                <a:lnTo>
                  <a:pt x="337972" y="340359"/>
                </a:lnTo>
                <a:lnTo>
                  <a:pt x="406400" y="340359"/>
                </a:lnTo>
                <a:lnTo>
                  <a:pt x="406400" y="336467"/>
                </a:lnTo>
                <a:lnTo>
                  <a:pt x="397558" y="327659"/>
                </a:lnTo>
                <a:close/>
              </a:path>
              <a:path w="2373629" h="2334260">
                <a:moveTo>
                  <a:pt x="325256" y="327659"/>
                </a:moveTo>
                <a:lnTo>
                  <a:pt x="318825" y="327659"/>
                </a:lnTo>
                <a:lnTo>
                  <a:pt x="329856" y="338642"/>
                </a:lnTo>
                <a:lnTo>
                  <a:pt x="328259" y="330659"/>
                </a:lnTo>
                <a:lnTo>
                  <a:pt x="325256" y="327659"/>
                </a:lnTo>
                <a:close/>
              </a:path>
              <a:path w="2373629" h="2334260">
                <a:moveTo>
                  <a:pt x="406399" y="327659"/>
                </a:moveTo>
                <a:lnTo>
                  <a:pt x="403929" y="327659"/>
                </a:lnTo>
                <a:lnTo>
                  <a:pt x="406399" y="330128"/>
                </a:lnTo>
                <a:lnTo>
                  <a:pt x="406399" y="327659"/>
                </a:lnTo>
                <a:close/>
              </a:path>
              <a:path w="2373629" h="2334260">
                <a:moveTo>
                  <a:pt x="317170" y="326011"/>
                </a:moveTo>
                <a:lnTo>
                  <a:pt x="317499" y="327659"/>
                </a:lnTo>
                <a:lnTo>
                  <a:pt x="318825" y="327659"/>
                </a:lnTo>
                <a:lnTo>
                  <a:pt x="317170" y="326011"/>
                </a:lnTo>
                <a:close/>
              </a:path>
              <a:path w="2373629" h="2334260">
                <a:moveTo>
                  <a:pt x="384809" y="314959"/>
                </a:moveTo>
                <a:lnTo>
                  <a:pt x="314959" y="314959"/>
                </a:lnTo>
                <a:lnTo>
                  <a:pt x="315563" y="317978"/>
                </a:lnTo>
                <a:lnTo>
                  <a:pt x="325256" y="327659"/>
                </a:lnTo>
                <a:lnTo>
                  <a:pt x="393699" y="327659"/>
                </a:lnTo>
                <a:lnTo>
                  <a:pt x="393699" y="323815"/>
                </a:lnTo>
                <a:lnTo>
                  <a:pt x="384809" y="314959"/>
                </a:lnTo>
                <a:close/>
              </a:path>
              <a:path w="2373629" h="2334260">
                <a:moveTo>
                  <a:pt x="393700" y="317436"/>
                </a:moveTo>
                <a:lnTo>
                  <a:pt x="393699" y="323815"/>
                </a:lnTo>
                <a:lnTo>
                  <a:pt x="397558" y="327659"/>
                </a:lnTo>
                <a:lnTo>
                  <a:pt x="403929" y="327659"/>
                </a:lnTo>
                <a:lnTo>
                  <a:pt x="393700" y="317436"/>
                </a:lnTo>
                <a:close/>
              </a:path>
              <a:path w="2373629" h="2334260">
                <a:moveTo>
                  <a:pt x="302867" y="305297"/>
                </a:moveTo>
                <a:lnTo>
                  <a:pt x="304799" y="314959"/>
                </a:lnTo>
                <a:lnTo>
                  <a:pt x="306069" y="314959"/>
                </a:lnTo>
                <a:lnTo>
                  <a:pt x="317170" y="326011"/>
                </a:lnTo>
                <a:lnTo>
                  <a:pt x="315563" y="317978"/>
                </a:lnTo>
                <a:lnTo>
                  <a:pt x="302867" y="305297"/>
                </a:lnTo>
                <a:close/>
              </a:path>
              <a:path w="2373629" h="2334260">
                <a:moveTo>
                  <a:pt x="393700" y="314959"/>
                </a:moveTo>
                <a:lnTo>
                  <a:pt x="391221" y="314959"/>
                </a:lnTo>
                <a:lnTo>
                  <a:pt x="393700" y="317436"/>
                </a:lnTo>
                <a:lnTo>
                  <a:pt x="393700" y="314959"/>
                </a:lnTo>
                <a:close/>
              </a:path>
              <a:path w="2373629" h="2334260">
                <a:moveTo>
                  <a:pt x="382270" y="306013"/>
                </a:moveTo>
                <a:lnTo>
                  <a:pt x="382269" y="314959"/>
                </a:lnTo>
                <a:lnTo>
                  <a:pt x="391221" y="314959"/>
                </a:lnTo>
                <a:lnTo>
                  <a:pt x="382270" y="306013"/>
                </a:lnTo>
                <a:close/>
              </a:path>
              <a:path w="2373629" h="2334260">
                <a:moveTo>
                  <a:pt x="382270" y="302259"/>
                </a:moveTo>
                <a:lnTo>
                  <a:pt x="378514" y="302259"/>
                </a:lnTo>
                <a:lnTo>
                  <a:pt x="382270" y="306013"/>
                </a:lnTo>
                <a:lnTo>
                  <a:pt x="382270" y="302259"/>
                </a:lnTo>
                <a:close/>
              </a:path>
              <a:path w="2373629" h="2334260">
                <a:moveTo>
                  <a:pt x="302259" y="302259"/>
                </a:moveTo>
                <a:lnTo>
                  <a:pt x="299826" y="302259"/>
                </a:lnTo>
                <a:lnTo>
                  <a:pt x="302867" y="305297"/>
                </a:lnTo>
                <a:lnTo>
                  <a:pt x="302259" y="302259"/>
                </a:lnTo>
                <a:close/>
              </a:path>
              <a:path w="2373629" h="2334260">
                <a:moveTo>
                  <a:pt x="290171" y="292616"/>
                </a:moveTo>
                <a:lnTo>
                  <a:pt x="292099" y="302259"/>
                </a:lnTo>
                <a:lnTo>
                  <a:pt x="299826" y="302259"/>
                </a:lnTo>
                <a:lnTo>
                  <a:pt x="290171" y="292616"/>
                </a:lnTo>
                <a:close/>
              </a:path>
              <a:path w="2373629" h="2334260">
                <a:moveTo>
                  <a:pt x="369987" y="293738"/>
                </a:moveTo>
                <a:lnTo>
                  <a:pt x="370839" y="302259"/>
                </a:lnTo>
                <a:lnTo>
                  <a:pt x="378514" y="302259"/>
                </a:lnTo>
                <a:lnTo>
                  <a:pt x="369987" y="293738"/>
                </a:lnTo>
                <a:close/>
              </a:path>
              <a:path w="2373629" h="2334260">
                <a:moveTo>
                  <a:pt x="369569" y="289559"/>
                </a:moveTo>
                <a:lnTo>
                  <a:pt x="365806" y="289559"/>
                </a:lnTo>
                <a:lnTo>
                  <a:pt x="369987" y="293738"/>
                </a:lnTo>
                <a:lnTo>
                  <a:pt x="369569" y="289559"/>
                </a:lnTo>
                <a:close/>
              </a:path>
              <a:path w="2373629" h="2334260">
                <a:moveTo>
                  <a:pt x="289559" y="289559"/>
                </a:moveTo>
                <a:lnTo>
                  <a:pt x="287111" y="289559"/>
                </a:lnTo>
                <a:lnTo>
                  <a:pt x="290171" y="292616"/>
                </a:lnTo>
                <a:lnTo>
                  <a:pt x="289559" y="289559"/>
                </a:lnTo>
                <a:close/>
              </a:path>
              <a:path w="2373629" h="2334260">
                <a:moveTo>
                  <a:pt x="277475" y="279935"/>
                </a:moveTo>
                <a:lnTo>
                  <a:pt x="279399" y="289559"/>
                </a:lnTo>
                <a:lnTo>
                  <a:pt x="287111" y="289559"/>
                </a:lnTo>
                <a:lnTo>
                  <a:pt x="277475" y="279935"/>
                </a:lnTo>
                <a:close/>
              </a:path>
              <a:path w="2373629" h="2334260">
                <a:moveTo>
                  <a:pt x="357812" y="281570"/>
                </a:moveTo>
                <a:lnTo>
                  <a:pt x="359409" y="289559"/>
                </a:lnTo>
                <a:lnTo>
                  <a:pt x="365806" y="289559"/>
                </a:lnTo>
                <a:lnTo>
                  <a:pt x="357812" y="281570"/>
                </a:lnTo>
                <a:close/>
              </a:path>
              <a:path w="2373629" h="2334260">
                <a:moveTo>
                  <a:pt x="356870" y="276859"/>
                </a:moveTo>
                <a:lnTo>
                  <a:pt x="353098" y="276859"/>
                </a:lnTo>
                <a:lnTo>
                  <a:pt x="357812" y="281570"/>
                </a:lnTo>
                <a:lnTo>
                  <a:pt x="356870" y="276859"/>
                </a:lnTo>
                <a:close/>
              </a:path>
              <a:path w="2373629" h="2334260">
                <a:moveTo>
                  <a:pt x="276859" y="276859"/>
                </a:moveTo>
                <a:lnTo>
                  <a:pt x="274396" y="276859"/>
                </a:lnTo>
                <a:lnTo>
                  <a:pt x="277475" y="279935"/>
                </a:lnTo>
                <a:lnTo>
                  <a:pt x="276859" y="276859"/>
                </a:lnTo>
                <a:close/>
              </a:path>
              <a:path w="2373629" h="2334260">
                <a:moveTo>
                  <a:pt x="264778" y="267254"/>
                </a:moveTo>
                <a:lnTo>
                  <a:pt x="266699" y="276859"/>
                </a:lnTo>
                <a:lnTo>
                  <a:pt x="274396" y="276859"/>
                </a:lnTo>
                <a:lnTo>
                  <a:pt x="264778" y="267254"/>
                </a:lnTo>
                <a:close/>
              </a:path>
              <a:path w="2373629" h="2334260">
                <a:moveTo>
                  <a:pt x="332415" y="256189"/>
                </a:moveTo>
                <a:lnTo>
                  <a:pt x="334009" y="264159"/>
                </a:lnTo>
                <a:lnTo>
                  <a:pt x="264159" y="264159"/>
                </a:lnTo>
                <a:lnTo>
                  <a:pt x="344170" y="276859"/>
                </a:lnTo>
                <a:lnTo>
                  <a:pt x="353098" y="276859"/>
                </a:lnTo>
                <a:lnTo>
                  <a:pt x="332415" y="256189"/>
                </a:lnTo>
                <a:close/>
              </a:path>
              <a:path w="2373629" h="2334260">
                <a:moveTo>
                  <a:pt x="264159" y="264159"/>
                </a:moveTo>
                <a:lnTo>
                  <a:pt x="261680" y="264159"/>
                </a:lnTo>
                <a:lnTo>
                  <a:pt x="264778" y="267254"/>
                </a:lnTo>
                <a:lnTo>
                  <a:pt x="264159" y="264159"/>
                </a:lnTo>
                <a:close/>
              </a:path>
              <a:path w="2373629" h="2334260">
                <a:moveTo>
                  <a:pt x="252082" y="254573"/>
                </a:moveTo>
                <a:lnTo>
                  <a:pt x="253999" y="264159"/>
                </a:lnTo>
                <a:lnTo>
                  <a:pt x="261680" y="264159"/>
                </a:lnTo>
                <a:lnTo>
                  <a:pt x="252082" y="254573"/>
                </a:lnTo>
                <a:close/>
              </a:path>
              <a:path w="2373629" h="2334260">
                <a:moveTo>
                  <a:pt x="331470" y="251459"/>
                </a:moveTo>
                <a:lnTo>
                  <a:pt x="327683" y="251459"/>
                </a:lnTo>
                <a:lnTo>
                  <a:pt x="332415" y="256189"/>
                </a:lnTo>
                <a:lnTo>
                  <a:pt x="331470" y="251459"/>
                </a:lnTo>
                <a:close/>
              </a:path>
              <a:path w="2373629" h="2334260">
                <a:moveTo>
                  <a:pt x="251459" y="251459"/>
                </a:moveTo>
                <a:lnTo>
                  <a:pt x="248965" y="251459"/>
                </a:lnTo>
                <a:lnTo>
                  <a:pt x="252082" y="254573"/>
                </a:lnTo>
                <a:lnTo>
                  <a:pt x="251459" y="251459"/>
                </a:lnTo>
                <a:close/>
              </a:path>
              <a:path w="2373629" h="2334260">
                <a:moveTo>
                  <a:pt x="239386" y="241892"/>
                </a:moveTo>
                <a:lnTo>
                  <a:pt x="241300" y="251459"/>
                </a:lnTo>
                <a:lnTo>
                  <a:pt x="248965" y="251459"/>
                </a:lnTo>
                <a:lnTo>
                  <a:pt x="239386" y="241892"/>
                </a:lnTo>
                <a:close/>
              </a:path>
              <a:path w="2373629" h="2334260">
                <a:moveTo>
                  <a:pt x="302267" y="226059"/>
                </a:moveTo>
                <a:lnTo>
                  <a:pt x="226059" y="226059"/>
                </a:lnTo>
                <a:lnTo>
                  <a:pt x="306070" y="238759"/>
                </a:lnTo>
                <a:lnTo>
                  <a:pt x="238759" y="238759"/>
                </a:lnTo>
                <a:lnTo>
                  <a:pt x="318770" y="251459"/>
                </a:lnTo>
                <a:lnTo>
                  <a:pt x="327683" y="251459"/>
                </a:lnTo>
                <a:lnTo>
                  <a:pt x="302267" y="226059"/>
                </a:lnTo>
                <a:close/>
              </a:path>
              <a:path w="2373629" h="2334260">
                <a:moveTo>
                  <a:pt x="238759" y="238759"/>
                </a:moveTo>
                <a:lnTo>
                  <a:pt x="236250" y="238759"/>
                </a:lnTo>
                <a:lnTo>
                  <a:pt x="239386" y="241892"/>
                </a:lnTo>
                <a:lnTo>
                  <a:pt x="238759" y="238759"/>
                </a:lnTo>
                <a:close/>
              </a:path>
              <a:path w="2373629" h="2334260">
                <a:moveTo>
                  <a:pt x="226690" y="229211"/>
                </a:moveTo>
                <a:lnTo>
                  <a:pt x="228599" y="238759"/>
                </a:lnTo>
                <a:lnTo>
                  <a:pt x="236250" y="238759"/>
                </a:lnTo>
                <a:lnTo>
                  <a:pt x="226690" y="229211"/>
                </a:lnTo>
                <a:close/>
              </a:path>
              <a:path w="2373629" h="2334260">
                <a:moveTo>
                  <a:pt x="226059" y="226059"/>
                </a:moveTo>
                <a:lnTo>
                  <a:pt x="223535" y="226059"/>
                </a:lnTo>
                <a:lnTo>
                  <a:pt x="226690" y="229211"/>
                </a:lnTo>
                <a:lnTo>
                  <a:pt x="226059" y="226059"/>
                </a:lnTo>
                <a:close/>
              </a:path>
              <a:path w="2373629" h="2334260">
                <a:moveTo>
                  <a:pt x="213994" y="216530"/>
                </a:moveTo>
                <a:lnTo>
                  <a:pt x="215899" y="226059"/>
                </a:lnTo>
                <a:lnTo>
                  <a:pt x="223535" y="226059"/>
                </a:lnTo>
                <a:lnTo>
                  <a:pt x="213994" y="216530"/>
                </a:lnTo>
                <a:close/>
              </a:path>
              <a:path w="2373629" h="2334260">
                <a:moveTo>
                  <a:pt x="213359" y="213359"/>
                </a:moveTo>
                <a:lnTo>
                  <a:pt x="210819" y="213359"/>
                </a:lnTo>
                <a:lnTo>
                  <a:pt x="213994" y="216530"/>
                </a:lnTo>
                <a:lnTo>
                  <a:pt x="213359" y="213359"/>
                </a:lnTo>
                <a:close/>
              </a:path>
              <a:path w="2373629" h="2334260">
                <a:moveTo>
                  <a:pt x="278129" y="200659"/>
                </a:moveTo>
                <a:lnTo>
                  <a:pt x="200659" y="200659"/>
                </a:lnTo>
                <a:lnTo>
                  <a:pt x="203199" y="213359"/>
                </a:lnTo>
                <a:lnTo>
                  <a:pt x="278129" y="213359"/>
                </a:lnTo>
                <a:lnTo>
                  <a:pt x="278129" y="200659"/>
                </a:lnTo>
                <a:close/>
              </a:path>
              <a:path w="2373629" h="2334260">
                <a:moveTo>
                  <a:pt x="262890" y="187959"/>
                </a:moveTo>
                <a:lnTo>
                  <a:pt x="187959" y="187959"/>
                </a:lnTo>
                <a:lnTo>
                  <a:pt x="190499" y="200659"/>
                </a:lnTo>
                <a:lnTo>
                  <a:pt x="262890" y="200659"/>
                </a:lnTo>
                <a:lnTo>
                  <a:pt x="262890" y="187959"/>
                </a:lnTo>
                <a:close/>
              </a:path>
              <a:path w="2373629" h="2334260">
                <a:moveTo>
                  <a:pt x="247650" y="175259"/>
                </a:moveTo>
                <a:lnTo>
                  <a:pt x="175259" y="175259"/>
                </a:lnTo>
                <a:lnTo>
                  <a:pt x="177799" y="187959"/>
                </a:lnTo>
                <a:lnTo>
                  <a:pt x="247650" y="187959"/>
                </a:lnTo>
                <a:lnTo>
                  <a:pt x="247650" y="175259"/>
                </a:lnTo>
                <a:close/>
              </a:path>
              <a:path w="2373629" h="2334260">
                <a:moveTo>
                  <a:pt x="232409" y="162559"/>
                </a:moveTo>
                <a:lnTo>
                  <a:pt x="162559" y="162559"/>
                </a:lnTo>
                <a:lnTo>
                  <a:pt x="165099" y="175259"/>
                </a:lnTo>
                <a:lnTo>
                  <a:pt x="232409" y="175259"/>
                </a:lnTo>
                <a:lnTo>
                  <a:pt x="232409" y="162559"/>
                </a:lnTo>
                <a:close/>
              </a:path>
              <a:path w="2373629" h="2334260">
                <a:moveTo>
                  <a:pt x="215900" y="149859"/>
                </a:moveTo>
                <a:lnTo>
                  <a:pt x="149859" y="149859"/>
                </a:lnTo>
                <a:lnTo>
                  <a:pt x="152399" y="162559"/>
                </a:lnTo>
                <a:lnTo>
                  <a:pt x="215900" y="162559"/>
                </a:lnTo>
                <a:lnTo>
                  <a:pt x="215900" y="149859"/>
                </a:lnTo>
                <a:close/>
              </a:path>
              <a:path w="2373629" h="2334260">
                <a:moveTo>
                  <a:pt x="199389" y="137159"/>
                </a:moveTo>
                <a:lnTo>
                  <a:pt x="137159" y="137159"/>
                </a:lnTo>
                <a:lnTo>
                  <a:pt x="139699" y="149859"/>
                </a:lnTo>
                <a:lnTo>
                  <a:pt x="199389" y="149859"/>
                </a:lnTo>
                <a:lnTo>
                  <a:pt x="199389" y="137159"/>
                </a:lnTo>
                <a:close/>
              </a:path>
              <a:path w="2373629" h="2334260">
                <a:moveTo>
                  <a:pt x="182879" y="124459"/>
                </a:moveTo>
                <a:lnTo>
                  <a:pt x="124459" y="124459"/>
                </a:lnTo>
                <a:lnTo>
                  <a:pt x="127000" y="137159"/>
                </a:lnTo>
                <a:lnTo>
                  <a:pt x="182879" y="137159"/>
                </a:lnTo>
                <a:lnTo>
                  <a:pt x="182879" y="124459"/>
                </a:lnTo>
                <a:close/>
              </a:path>
              <a:path w="2373629" h="2334260">
                <a:moveTo>
                  <a:pt x="166370" y="111759"/>
                </a:moveTo>
                <a:lnTo>
                  <a:pt x="111759" y="111759"/>
                </a:lnTo>
                <a:lnTo>
                  <a:pt x="114300" y="124459"/>
                </a:lnTo>
                <a:lnTo>
                  <a:pt x="166370" y="124459"/>
                </a:lnTo>
                <a:lnTo>
                  <a:pt x="166370" y="111759"/>
                </a:lnTo>
                <a:close/>
              </a:path>
              <a:path w="2373629" h="2334260">
                <a:moveTo>
                  <a:pt x="151129" y="99059"/>
                </a:moveTo>
                <a:lnTo>
                  <a:pt x="99059" y="99059"/>
                </a:lnTo>
                <a:lnTo>
                  <a:pt x="101600" y="111759"/>
                </a:lnTo>
                <a:lnTo>
                  <a:pt x="151129" y="111759"/>
                </a:lnTo>
                <a:lnTo>
                  <a:pt x="151129" y="99059"/>
                </a:lnTo>
                <a:close/>
              </a:path>
              <a:path w="2373629" h="2334260">
                <a:moveTo>
                  <a:pt x="134619" y="86359"/>
                </a:moveTo>
                <a:lnTo>
                  <a:pt x="86359" y="86359"/>
                </a:lnTo>
                <a:lnTo>
                  <a:pt x="88899" y="99059"/>
                </a:lnTo>
                <a:lnTo>
                  <a:pt x="134619" y="99059"/>
                </a:lnTo>
                <a:lnTo>
                  <a:pt x="134619" y="86359"/>
                </a:lnTo>
                <a:close/>
              </a:path>
              <a:path w="2373629" h="2334260">
                <a:moveTo>
                  <a:pt x="118109" y="73659"/>
                </a:moveTo>
                <a:lnTo>
                  <a:pt x="73659" y="73659"/>
                </a:lnTo>
                <a:lnTo>
                  <a:pt x="76199" y="86359"/>
                </a:lnTo>
                <a:lnTo>
                  <a:pt x="118109" y="86359"/>
                </a:lnTo>
                <a:lnTo>
                  <a:pt x="118109" y="73659"/>
                </a:lnTo>
                <a:close/>
              </a:path>
              <a:path w="2373629" h="2334260">
                <a:moveTo>
                  <a:pt x="101599" y="60959"/>
                </a:moveTo>
                <a:lnTo>
                  <a:pt x="60959" y="60959"/>
                </a:lnTo>
                <a:lnTo>
                  <a:pt x="63499" y="73659"/>
                </a:lnTo>
                <a:lnTo>
                  <a:pt x="101599" y="73659"/>
                </a:lnTo>
                <a:lnTo>
                  <a:pt x="101599" y="60959"/>
                </a:lnTo>
                <a:close/>
              </a:path>
              <a:path w="2373629" h="2334260">
                <a:moveTo>
                  <a:pt x="81279" y="48259"/>
                </a:moveTo>
                <a:lnTo>
                  <a:pt x="48259" y="48259"/>
                </a:lnTo>
                <a:lnTo>
                  <a:pt x="50800" y="60959"/>
                </a:lnTo>
                <a:lnTo>
                  <a:pt x="81279" y="60959"/>
                </a:lnTo>
                <a:lnTo>
                  <a:pt x="81279" y="48259"/>
                </a:lnTo>
                <a:close/>
              </a:path>
              <a:path w="2373629" h="2334260">
                <a:moveTo>
                  <a:pt x="60959" y="35559"/>
                </a:moveTo>
                <a:lnTo>
                  <a:pt x="35559" y="35559"/>
                </a:lnTo>
                <a:lnTo>
                  <a:pt x="38100" y="48259"/>
                </a:lnTo>
                <a:lnTo>
                  <a:pt x="60959" y="48259"/>
                </a:lnTo>
                <a:lnTo>
                  <a:pt x="60959" y="35559"/>
                </a:lnTo>
                <a:close/>
              </a:path>
              <a:path w="2373629" h="2334260">
                <a:moveTo>
                  <a:pt x="39370" y="22859"/>
                </a:moveTo>
                <a:lnTo>
                  <a:pt x="22859" y="22859"/>
                </a:lnTo>
                <a:lnTo>
                  <a:pt x="25399" y="35559"/>
                </a:lnTo>
                <a:lnTo>
                  <a:pt x="39370" y="35559"/>
                </a:lnTo>
                <a:lnTo>
                  <a:pt x="39370" y="22859"/>
                </a:lnTo>
                <a:close/>
              </a:path>
              <a:path w="2373629" h="2334260">
                <a:moveTo>
                  <a:pt x="19049" y="10159"/>
                </a:moveTo>
                <a:lnTo>
                  <a:pt x="10159" y="10159"/>
                </a:lnTo>
                <a:lnTo>
                  <a:pt x="12699" y="22859"/>
                </a:lnTo>
                <a:lnTo>
                  <a:pt x="19049" y="22859"/>
                </a:lnTo>
                <a:lnTo>
                  <a:pt x="19049" y="10159"/>
                </a:lnTo>
                <a:close/>
              </a:path>
              <a:path w="2373629" h="2334260">
                <a:moveTo>
                  <a:pt x="2539" y="0"/>
                </a:moveTo>
                <a:lnTo>
                  <a:pt x="0" y="0"/>
                </a:lnTo>
                <a:lnTo>
                  <a:pt x="253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F48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bk object 209"/>
          <p:cNvSpPr/>
          <p:nvPr/>
        </p:nvSpPr>
        <p:spPr>
          <a:xfrm>
            <a:off x="5345429" y="1270"/>
            <a:ext cx="2131060" cy="186563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bk object 210"/>
          <p:cNvSpPr/>
          <p:nvPr/>
        </p:nvSpPr>
        <p:spPr>
          <a:xfrm>
            <a:off x="5266690" y="1270"/>
            <a:ext cx="1944370" cy="1906270"/>
          </a:xfrm>
          <a:custGeom>
            <a:avLst/>
            <a:gdLst/>
            <a:ahLst/>
            <a:cxnLst/>
            <a:rect l="l" t="t" r="r" b="b"/>
            <a:pathLst>
              <a:path w="1944370" h="1906270">
                <a:moveTo>
                  <a:pt x="138429" y="59689"/>
                </a:moveTo>
                <a:lnTo>
                  <a:pt x="125730" y="59689"/>
                </a:lnTo>
                <a:lnTo>
                  <a:pt x="125730" y="60959"/>
                </a:lnTo>
                <a:lnTo>
                  <a:pt x="130810" y="60959"/>
                </a:lnTo>
                <a:lnTo>
                  <a:pt x="130810" y="63500"/>
                </a:lnTo>
                <a:lnTo>
                  <a:pt x="135889" y="63500"/>
                </a:lnTo>
                <a:lnTo>
                  <a:pt x="135889" y="64769"/>
                </a:lnTo>
                <a:lnTo>
                  <a:pt x="140970" y="64769"/>
                </a:lnTo>
                <a:lnTo>
                  <a:pt x="140970" y="66039"/>
                </a:lnTo>
                <a:lnTo>
                  <a:pt x="144779" y="66039"/>
                </a:lnTo>
                <a:lnTo>
                  <a:pt x="138429" y="59689"/>
                </a:lnTo>
                <a:close/>
              </a:path>
              <a:path w="1944370" h="1906270">
                <a:moveTo>
                  <a:pt x="120650" y="58419"/>
                </a:moveTo>
                <a:lnTo>
                  <a:pt x="115570" y="58419"/>
                </a:lnTo>
                <a:lnTo>
                  <a:pt x="115570" y="59689"/>
                </a:lnTo>
                <a:lnTo>
                  <a:pt x="120650" y="59689"/>
                </a:lnTo>
                <a:lnTo>
                  <a:pt x="120650" y="58419"/>
                </a:lnTo>
                <a:close/>
              </a:path>
              <a:path w="1944370" h="1906270">
                <a:moveTo>
                  <a:pt x="132079" y="53339"/>
                </a:moveTo>
                <a:lnTo>
                  <a:pt x="97789" y="53339"/>
                </a:lnTo>
                <a:lnTo>
                  <a:pt x="97789" y="54609"/>
                </a:lnTo>
                <a:lnTo>
                  <a:pt x="104139" y="54609"/>
                </a:lnTo>
                <a:lnTo>
                  <a:pt x="104139" y="57150"/>
                </a:lnTo>
                <a:lnTo>
                  <a:pt x="113030" y="57150"/>
                </a:lnTo>
                <a:lnTo>
                  <a:pt x="113030" y="58419"/>
                </a:lnTo>
                <a:lnTo>
                  <a:pt x="137159" y="58419"/>
                </a:lnTo>
                <a:lnTo>
                  <a:pt x="132079" y="53339"/>
                </a:lnTo>
                <a:close/>
              </a:path>
              <a:path w="1944370" h="1906270">
                <a:moveTo>
                  <a:pt x="92710" y="52069"/>
                </a:moveTo>
                <a:lnTo>
                  <a:pt x="86360" y="52069"/>
                </a:lnTo>
                <a:lnTo>
                  <a:pt x="86360" y="53339"/>
                </a:lnTo>
                <a:lnTo>
                  <a:pt x="92710" y="53339"/>
                </a:lnTo>
                <a:lnTo>
                  <a:pt x="92710" y="52069"/>
                </a:lnTo>
                <a:close/>
              </a:path>
              <a:path w="1944370" h="1906270">
                <a:moveTo>
                  <a:pt x="125729" y="46989"/>
                </a:moveTo>
                <a:lnTo>
                  <a:pt x="67310" y="46989"/>
                </a:lnTo>
                <a:lnTo>
                  <a:pt x="67310" y="48259"/>
                </a:lnTo>
                <a:lnTo>
                  <a:pt x="73660" y="48259"/>
                </a:lnTo>
                <a:lnTo>
                  <a:pt x="73660" y="50800"/>
                </a:lnTo>
                <a:lnTo>
                  <a:pt x="80010" y="50800"/>
                </a:lnTo>
                <a:lnTo>
                  <a:pt x="80010" y="52069"/>
                </a:lnTo>
                <a:lnTo>
                  <a:pt x="130809" y="52069"/>
                </a:lnTo>
                <a:lnTo>
                  <a:pt x="125729" y="46989"/>
                </a:lnTo>
                <a:close/>
              </a:path>
              <a:path w="1944370" h="1906270">
                <a:moveTo>
                  <a:pt x="62230" y="45719"/>
                </a:moveTo>
                <a:lnTo>
                  <a:pt x="55880" y="45719"/>
                </a:lnTo>
                <a:lnTo>
                  <a:pt x="55880" y="46989"/>
                </a:lnTo>
                <a:lnTo>
                  <a:pt x="62230" y="46989"/>
                </a:lnTo>
                <a:lnTo>
                  <a:pt x="62230" y="45719"/>
                </a:lnTo>
                <a:close/>
              </a:path>
              <a:path w="1944370" h="1906270">
                <a:moveTo>
                  <a:pt x="119379" y="40639"/>
                </a:moveTo>
                <a:lnTo>
                  <a:pt x="40639" y="40639"/>
                </a:lnTo>
                <a:lnTo>
                  <a:pt x="41909" y="41909"/>
                </a:lnTo>
                <a:lnTo>
                  <a:pt x="43180" y="41909"/>
                </a:lnTo>
                <a:lnTo>
                  <a:pt x="43180" y="43179"/>
                </a:lnTo>
                <a:lnTo>
                  <a:pt x="44450" y="44450"/>
                </a:lnTo>
                <a:lnTo>
                  <a:pt x="49530" y="44450"/>
                </a:lnTo>
                <a:lnTo>
                  <a:pt x="49530" y="45719"/>
                </a:lnTo>
                <a:lnTo>
                  <a:pt x="124459" y="45719"/>
                </a:lnTo>
                <a:lnTo>
                  <a:pt x="119379" y="40639"/>
                </a:lnTo>
                <a:close/>
              </a:path>
              <a:path w="1944370" h="1906270">
                <a:moveTo>
                  <a:pt x="113029" y="34289"/>
                </a:moveTo>
                <a:lnTo>
                  <a:pt x="34289" y="34289"/>
                </a:lnTo>
                <a:lnTo>
                  <a:pt x="39369" y="39369"/>
                </a:lnTo>
                <a:lnTo>
                  <a:pt x="118109" y="39369"/>
                </a:lnTo>
                <a:lnTo>
                  <a:pt x="113029" y="34289"/>
                </a:lnTo>
                <a:close/>
              </a:path>
              <a:path w="1944370" h="1906270">
                <a:moveTo>
                  <a:pt x="106679" y="27939"/>
                </a:moveTo>
                <a:lnTo>
                  <a:pt x="27939" y="27939"/>
                </a:lnTo>
                <a:lnTo>
                  <a:pt x="33019" y="33019"/>
                </a:lnTo>
                <a:lnTo>
                  <a:pt x="111760" y="33019"/>
                </a:lnTo>
                <a:lnTo>
                  <a:pt x="106679" y="27939"/>
                </a:lnTo>
                <a:close/>
              </a:path>
              <a:path w="1944370" h="1906270">
                <a:moveTo>
                  <a:pt x="100329" y="21589"/>
                </a:moveTo>
                <a:lnTo>
                  <a:pt x="21589" y="21589"/>
                </a:lnTo>
                <a:lnTo>
                  <a:pt x="26669" y="26669"/>
                </a:lnTo>
                <a:lnTo>
                  <a:pt x="105409" y="26669"/>
                </a:lnTo>
                <a:lnTo>
                  <a:pt x="100329" y="21589"/>
                </a:lnTo>
                <a:close/>
              </a:path>
              <a:path w="1944370" h="1906270">
                <a:moveTo>
                  <a:pt x="93979" y="15239"/>
                </a:moveTo>
                <a:lnTo>
                  <a:pt x="15239" y="15239"/>
                </a:lnTo>
                <a:lnTo>
                  <a:pt x="20319" y="20319"/>
                </a:lnTo>
                <a:lnTo>
                  <a:pt x="99059" y="20319"/>
                </a:lnTo>
                <a:lnTo>
                  <a:pt x="93979" y="15239"/>
                </a:lnTo>
                <a:close/>
              </a:path>
              <a:path w="1944370" h="1906270">
                <a:moveTo>
                  <a:pt x="87629" y="8889"/>
                </a:moveTo>
                <a:lnTo>
                  <a:pt x="8889" y="8889"/>
                </a:lnTo>
                <a:lnTo>
                  <a:pt x="13969" y="13969"/>
                </a:lnTo>
                <a:lnTo>
                  <a:pt x="92710" y="13969"/>
                </a:lnTo>
                <a:lnTo>
                  <a:pt x="87629" y="8889"/>
                </a:lnTo>
                <a:close/>
              </a:path>
              <a:path w="1944370" h="1906270">
                <a:moveTo>
                  <a:pt x="81279" y="2539"/>
                </a:moveTo>
                <a:lnTo>
                  <a:pt x="2539" y="2539"/>
                </a:lnTo>
                <a:lnTo>
                  <a:pt x="7620" y="7619"/>
                </a:lnTo>
                <a:lnTo>
                  <a:pt x="86359" y="7619"/>
                </a:lnTo>
                <a:lnTo>
                  <a:pt x="81279" y="2539"/>
                </a:lnTo>
                <a:close/>
              </a:path>
              <a:path w="1944370" h="1906270">
                <a:moveTo>
                  <a:pt x="78739" y="0"/>
                </a:moveTo>
                <a:lnTo>
                  <a:pt x="0" y="0"/>
                </a:lnTo>
                <a:lnTo>
                  <a:pt x="1269" y="1269"/>
                </a:lnTo>
                <a:lnTo>
                  <a:pt x="80009" y="1269"/>
                </a:lnTo>
                <a:lnTo>
                  <a:pt x="78739" y="0"/>
                </a:lnTo>
                <a:close/>
              </a:path>
              <a:path w="1944370" h="1906270">
                <a:moveTo>
                  <a:pt x="1880869" y="1802129"/>
                </a:moveTo>
                <a:lnTo>
                  <a:pt x="1880869" y="1804669"/>
                </a:lnTo>
                <a:lnTo>
                  <a:pt x="1870710" y="1804669"/>
                </a:lnTo>
                <a:lnTo>
                  <a:pt x="1870710" y="1817369"/>
                </a:lnTo>
                <a:lnTo>
                  <a:pt x="1859280" y="1817369"/>
                </a:lnTo>
                <a:lnTo>
                  <a:pt x="1859280" y="1830070"/>
                </a:lnTo>
                <a:lnTo>
                  <a:pt x="1849119" y="1830070"/>
                </a:lnTo>
                <a:lnTo>
                  <a:pt x="1849119" y="1842770"/>
                </a:lnTo>
                <a:lnTo>
                  <a:pt x="1842769" y="1842770"/>
                </a:lnTo>
                <a:lnTo>
                  <a:pt x="1906269" y="1906269"/>
                </a:lnTo>
                <a:lnTo>
                  <a:pt x="1912619" y="1906269"/>
                </a:lnTo>
                <a:lnTo>
                  <a:pt x="1912619" y="1893569"/>
                </a:lnTo>
                <a:lnTo>
                  <a:pt x="1922780" y="1893569"/>
                </a:lnTo>
                <a:lnTo>
                  <a:pt x="1922780" y="1880869"/>
                </a:lnTo>
                <a:lnTo>
                  <a:pt x="1934210" y="1880869"/>
                </a:lnTo>
                <a:lnTo>
                  <a:pt x="1934210" y="1868169"/>
                </a:lnTo>
                <a:lnTo>
                  <a:pt x="1944370" y="1868169"/>
                </a:lnTo>
                <a:lnTo>
                  <a:pt x="1944370" y="1865630"/>
                </a:lnTo>
                <a:lnTo>
                  <a:pt x="1880869" y="1802129"/>
                </a:lnTo>
                <a:close/>
              </a:path>
            </a:pathLst>
          </a:custGeom>
          <a:solidFill>
            <a:srgbClr val="E87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bk object 211"/>
          <p:cNvSpPr/>
          <p:nvPr/>
        </p:nvSpPr>
        <p:spPr>
          <a:xfrm>
            <a:off x="5187950" y="1270"/>
            <a:ext cx="1985010" cy="1944370"/>
          </a:xfrm>
          <a:custGeom>
            <a:avLst/>
            <a:gdLst/>
            <a:ahLst/>
            <a:cxnLst/>
            <a:rect l="l" t="t" r="r" b="b"/>
            <a:pathLst>
              <a:path w="1985009" h="1944370">
                <a:moveTo>
                  <a:pt x="121920" y="43179"/>
                </a:moveTo>
                <a:lnTo>
                  <a:pt x="121920" y="44450"/>
                </a:lnTo>
                <a:lnTo>
                  <a:pt x="123190" y="44450"/>
                </a:lnTo>
                <a:lnTo>
                  <a:pt x="121920" y="43179"/>
                </a:lnTo>
                <a:close/>
              </a:path>
              <a:path w="1985009" h="1944370">
                <a:moveTo>
                  <a:pt x="119379" y="40639"/>
                </a:moveTo>
                <a:lnTo>
                  <a:pt x="115570" y="40639"/>
                </a:lnTo>
                <a:lnTo>
                  <a:pt x="115570" y="41909"/>
                </a:lnTo>
                <a:lnTo>
                  <a:pt x="120649" y="41909"/>
                </a:lnTo>
                <a:lnTo>
                  <a:pt x="119379" y="40639"/>
                </a:lnTo>
                <a:close/>
              </a:path>
              <a:path w="1985009" h="1944370">
                <a:moveTo>
                  <a:pt x="109220" y="39369"/>
                </a:moveTo>
                <a:lnTo>
                  <a:pt x="104139" y="39369"/>
                </a:lnTo>
                <a:lnTo>
                  <a:pt x="104139" y="40639"/>
                </a:lnTo>
                <a:lnTo>
                  <a:pt x="109220" y="40639"/>
                </a:lnTo>
                <a:lnTo>
                  <a:pt x="109220" y="39369"/>
                </a:lnTo>
                <a:close/>
              </a:path>
              <a:path w="1985009" h="1944370">
                <a:moveTo>
                  <a:pt x="113029" y="34289"/>
                </a:moveTo>
                <a:lnTo>
                  <a:pt x="85089" y="34289"/>
                </a:lnTo>
                <a:lnTo>
                  <a:pt x="85089" y="35559"/>
                </a:lnTo>
                <a:lnTo>
                  <a:pt x="91439" y="35559"/>
                </a:lnTo>
                <a:lnTo>
                  <a:pt x="91439" y="38100"/>
                </a:lnTo>
                <a:lnTo>
                  <a:pt x="97789" y="38100"/>
                </a:lnTo>
                <a:lnTo>
                  <a:pt x="97789" y="39369"/>
                </a:lnTo>
                <a:lnTo>
                  <a:pt x="118109" y="39369"/>
                </a:lnTo>
                <a:lnTo>
                  <a:pt x="113029" y="34289"/>
                </a:lnTo>
                <a:close/>
              </a:path>
              <a:path w="1985009" h="1944370">
                <a:moveTo>
                  <a:pt x="78739" y="33019"/>
                </a:moveTo>
                <a:lnTo>
                  <a:pt x="72389" y="33019"/>
                </a:lnTo>
                <a:lnTo>
                  <a:pt x="72389" y="34289"/>
                </a:lnTo>
                <a:lnTo>
                  <a:pt x="78739" y="34289"/>
                </a:lnTo>
                <a:lnTo>
                  <a:pt x="78739" y="33019"/>
                </a:lnTo>
                <a:close/>
              </a:path>
              <a:path w="1985009" h="1944370">
                <a:moveTo>
                  <a:pt x="106679" y="27939"/>
                </a:moveTo>
                <a:lnTo>
                  <a:pt x="54610" y="27939"/>
                </a:lnTo>
                <a:lnTo>
                  <a:pt x="54610" y="29209"/>
                </a:lnTo>
                <a:lnTo>
                  <a:pt x="60960" y="29209"/>
                </a:lnTo>
                <a:lnTo>
                  <a:pt x="60960" y="31750"/>
                </a:lnTo>
                <a:lnTo>
                  <a:pt x="67310" y="31750"/>
                </a:lnTo>
                <a:lnTo>
                  <a:pt x="67310" y="33019"/>
                </a:lnTo>
                <a:lnTo>
                  <a:pt x="111759" y="33019"/>
                </a:lnTo>
                <a:lnTo>
                  <a:pt x="106679" y="27939"/>
                </a:lnTo>
                <a:close/>
              </a:path>
              <a:path w="1985009" h="1944370">
                <a:moveTo>
                  <a:pt x="48260" y="26669"/>
                </a:moveTo>
                <a:lnTo>
                  <a:pt x="41910" y="26669"/>
                </a:lnTo>
                <a:lnTo>
                  <a:pt x="41910" y="27939"/>
                </a:lnTo>
                <a:lnTo>
                  <a:pt x="48260" y="27939"/>
                </a:lnTo>
                <a:lnTo>
                  <a:pt x="48260" y="26669"/>
                </a:lnTo>
                <a:close/>
              </a:path>
              <a:path w="1985009" h="1944370">
                <a:moveTo>
                  <a:pt x="100329" y="21589"/>
                </a:moveTo>
                <a:lnTo>
                  <a:pt x="24129" y="21589"/>
                </a:lnTo>
                <a:lnTo>
                  <a:pt x="24129" y="22859"/>
                </a:lnTo>
                <a:lnTo>
                  <a:pt x="30479" y="22859"/>
                </a:lnTo>
                <a:lnTo>
                  <a:pt x="30479" y="25400"/>
                </a:lnTo>
                <a:lnTo>
                  <a:pt x="36829" y="25400"/>
                </a:lnTo>
                <a:lnTo>
                  <a:pt x="36829" y="26669"/>
                </a:lnTo>
                <a:lnTo>
                  <a:pt x="105409" y="26669"/>
                </a:lnTo>
                <a:lnTo>
                  <a:pt x="100329" y="21589"/>
                </a:lnTo>
                <a:close/>
              </a:path>
              <a:path w="1985009" h="1944370">
                <a:moveTo>
                  <a:pt x="93979" y="15239"/>
                </a:moveTo>
                <a:lnTo>
                  <a:pt x="15239" y="15239"/>
                </a:lnTo>
                <a:lnTo>
                  <a:pt x="20319" y="20319"/>
                </a:lnTo>
                <a:lnTo>
                  <a:pt x="99059" y="20319"/>
                </a:lnTo>
                <a:lnTo>
                  <a:pt x="93979" y="15239"/>
                </a:lnTo>
                <a:close/>
              </a:path>
              <a:path w="1985009" h="1944370">
                <a:moveTo>
                  <a:pt x="87629" y="8889"/>
                </a:moveTo>
                <a:lnTo>
                  <a:pt x="8889" y="8889"/>
                </a:lnTo>
                <a:lnTo>
                  <a:pt x="13969" y="13969"/>
                </a:lnTo>
                <a:lnTo>
                  <a:pt x="92709" y="13969"/>
                </a:lnTo>
                <a:lnTo>
                  <a:pt x="87629" y="8889"/>
                </a:lnTo>
                <a:close/>
              </a:path>
              <a:path w="1985009" h="1944370">
                <a:moveTo>
                  <a:pt x="81279" y="2539"/>
                </a:moveTo>
                <a:lnTo>
                  <a:pt x="2539" y="2539"/>
                </a:lnTo>
                <a:lnTo>
                  <a:pt x="7619" y="7619"/>
                </a:lnTo>
                <a:lnTo>
                  <a:pt x="86359" y="7619"/>
                </a:lnTo>
                <a:lnTo>
                  <a:pt x="81279" y="2539"/>
                </a:lnTo>
                <a:close/>
              </a:path>
              <a:path w="1985009" h="1944370">
                <a:moveTo>
                  <a:pt x="78740" y="0"/>
                </a:moveTo>
                <a:lnTo>
                  <a:pt x="0" y="0"/>
                </a:lnTo>
                <a:lnTo>
                  <a:pt x="1269" y="1269"/>
                </a:lnTo>
                <a:lnTo>
                  <a:pt x="80009" y="1269"/>
                </a:lnTo>
                <a:lnTo>
                  <a:pt x="78740" y="0"/>
                </a:lnTo>
                <a:close/>
              </a:path>
              <a:path w="1985009" h="1944370">
                <a:moveTo>
                  <a:pt x="1921509" y="1842769"/>
                </a:moveTo>
                <a:lnTo>
                  <a:pt x="1917700" y="1842769"/>
                </a:lnTo>
                <a:lnTo>
                  <a:pt x="1917700" y="1855469"/>
                </a:lnTo>
                <a:lnTo>
                  <a:pt x="1907540" y="1855469"/>
                </a:lnTo>
                <a:lnTo>
                  <a:pt x="1907540" y="1868169"/>
                </a:lnTo>
                <a:lnTo>
                  <a:pt x="1897379" y="1868169"/>
                </a:lnTo>
                <a:lnTo>
                  <a:pt x="1897379" y="1880869"/>
                </a:lnTo>
                <a:lnTo>
                  <a:pt x="1887220" y="1880869"/>
                </a:lnTo>
                <a:lnTo>
                  <a:pt x="1887220" y="1887220"/>
                </a:lnTo>
                <a:lnTo>
                  <a:pt x="1944370" y="1944369"/>
                </a:lnTo>
                <a:lnTo>
                  <a:pt x="1953259" y="1944369"/>
                </a:lnTo>
                <a:lnTo>
                  <a:pt x="1953259" y="1931669"/>
                </a:lnTo>
                <a:lnTo>
                  <a:pt x="1965959" y="1931669"/>
                </a:lnTo>
                <a:lnTo>
                  <a:pt x="1965959" y="1918969"/>
                </a:lnTo>
                <a:lnTo>
                  <a:pt x="1978659" y="1918969"/>
                </a:lnTo>
                <a:lnTo>
                  <a:pt x="1978659" y="1906269"/>
                </a:lnTo>
                <a:lnTo>
                  <a:pt x="1985009" y="1906269"/>
                </a:lnTo>
                <a:lnTo>
                  <a:pt x="1921509" y="1842769"/>
                </a:lnTo>
                <a:close/>
              </a:path>
            </a:pathLst>
          </a:custGeom>
          <a:solidFill>
            <a:srgbClr val="E7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bk object 212"/>
          <p:cNvSpPr/>
          <p:nvPr/>
        </p:nvSpPr>
        <p:spPr>
          <a:xfrm>
            <a:off x="5107940" y="1270"/>
            <a:ext cx="2024380" cy="1983739"/>
          </a:xfrm>
          <a:custGeom>
            <a:avLst/>
            <a:gdLst/>
            <a:ahLst/>
            <a:cxnLst/>
            <a:rect l="l" t="t" r="r" b="b"/>
            <a:pathLst>
              <a:path w="2024379" h="1983739">
                <a:moveTo>
                  <a:pt x="97789" y="20319"/>
                </a:moveTo>
                <a:lnTo>
                  <a:pt x="91439" y="20319"/>
                </a:lnTo>
                <a:lnTo>
                  <a:pt x="91439" y="21589"/>
                </a:lnTo>
                <a:lnTo>
                  <a:pt x="97789" y="21589"/>
                </a:lnTo>
                <a:lnTo>
                  <a:pt x="97789" y="20319"/>
                </a:lnTo>
                <a:close/>
              </a:path>
              <a:path w="2024379" h="1983739">
                <a:moveTo>
                  <a:pt x="95249" y="15239"/>
                </a:moveTo>
                <a:lnTo>
                  <a:pt x="73659" y="15239"/>
                </a:lnTo>
                <a:lnTo>
                  <a:pt x="73659" y="16509"/>
                </a:lnTo>
                <a:lnTo>
                  <a:pt x="80009" y="16509"/>
                </a:lnTo>
                <a:lnTo>
                  <a:pt x="80009" y="19050"/>
                </a:lnTo>
                <a:lnTo>
                  <a:pt x="85089" y="19050"/>
                </a:lnTo>
                <a:lnTo>
                  <a:pt x="85089" y="20319"/>
                </a:lnTo>
                <a:lnTo>
                  <a:pt x="100329" y="20319"/>
                </a:lnTo>
                <a:lnTo>
                  <a:pt x="95249" y="15239"/>
                </a:lnTo>
                <a:close/>
              </a:path>
              <a:path w="2024379" h="1983739">
                <a:moveTo>
                  <a:pt x="67309" y="13969"/>
                </a:moveTo>
                <a:lnTo>
                  <a:pt x="60959" y="13969"/>
                </a:lnTo>
                <a:lnTo>
                  <a:pt x="60959" y="15239"/>
                </a:lnTo>
                <a:lnTo>
                  <a:pt x="67309" y="15239"/>
                </a:lnTo>
                <a:lnTo>
                  <a:pt x="67309" y="13969"/>
                </a:lnTo>
                <a:close/>
              </a:path>
              <a:path w="2024379" h="1983739">
                <a:moveTo>
                  <a:pt x="88899" y="8889"/>
                </a:moveTo>
                <a:lnTo>
                  <a:pt x="43179" y="8889"/>
                </a:lnTo>
                <a:lnTo>
                  <a:pt x="43179" y="10159"/>
                </a:lnTo>
                <a:lnTo>
                  <a:pt x="48259" y="10159"/>
                </a:lnTo>
                <a:lnTo>
                  <a:pt x="48259" y="12700"/>
                </a:lnTo>
                <a:lnTo>
                  <a:pt x="54609" y="12700"/>
                </a:lnTo>
                <a:lnTo>
                  <a:pt x="54609" y="13969"/>
                </a:lnTo>
                <a:lnTo>
                  <a:pt x="93979" y="13969"/>
                </a:lnTo>
                <a:lnTo>
                  <a:pt x="88899" y="8889"/>
                </a:lnTo>
                <a:close/>
              </a:path>
              <a:path w="2024379" h="1983739">
                <a:moveTo>
                  <a:pt x="36829" y="7619"/>
                </a:moveTo>
                <a:lnTo>
                  <a:pt x="30479" y="7619"/>
                </a:lnTo>
                <a:lnTo>
                  <a:pt x="30479" y="8889"/>
                </a:lnTo>
                <a:lnTo>
                  <a:pt x="36829" y="8889"/>
                </a:lnTo>
                <a:lnTo>
                  <a:pt x="36829" y="7619"/>
                </a:lnTo>
                <a:close/>
              </a:path>
              <a:path w="2024379" h="1983739">
                <a:moveTo>
                  <a:pt x="82549" y="2539"/>
                </a:moveTo>
                <a:lnTo>
                  <a:pt x="12699" y="2539"/>
                </a:lnTo>
                <a:lnTo>
                  <a:pt x="12699" y="3809"/>
                </a:lnTo>
                <a:lnTo>
                  <a:pt x="17779" y="3809"/>
                </a:lnTo>
                <a:lnTo>
                  <a:pt x="17779" y="6350"/>
                </a:lnTo>
                <a:lnTo>
                  <a:pt x="24129" y="6350"/>
                </a:lnTo>
                <a:lnTo>
                  <a:pt x="24129" y="7619"/>
                </a:lnTo>
                <a:lnTo>
                  <a:pt x="87629" y="7619"/>
                </a:lnTo>
                <a:lnTo>
                  <a:pt x="82549" y="2539"/>
                </a:lnTo>
                <a:close/>
              </a:path>
              <a:path w="2024379" h="1983739">
                <a:moveTo>
                  <a:pt x="80009" y="0"/>
                </a:moveTo>
                <a:lnTo>
                  <a:pt x="0" y="0"/>
                </a:lnTo>
                <a:lnTo>
                  <a:pt x="2539" y="2539"/>
                </a:lnTo>
                <a:lnTo>
                  <a:pt x="6349" y="2539"/>
                </a:lnTo>
                <a:lnTo>
                  <a:pt x="6349" y="1269"/>
                </a:lnTo>
                <a:lnTo>
                  <a:pt x="81279" y="1269"/>
                </a:lnTo>
                <a:lnTo>
                  <a:pt x="80009" y="0"/>
                </a:lnTo>
                <a:close/>
              </a:path>
              <a:path w="2024379" h="1983739">
                <a:moveTo>
                  <a:pt x="1967229" y="1887220"/>
                </a:moveTo>
                <a:lnTo>
                  <a:pt x="1967229" y="1893569"/>
                </a:lnTo>
                <a:lnTo>
                  <a:pt x="1957069" y="1893569"/>
                </a:lnTo>
                <a:lnTo>
                  <a:pt x="1957069" y="1906269"/>
                </a:lnTo>
                <a:lnTo>
                  <a:pt x="1944369" y="1906269"/>
                </a:lnTo>
                <a:lnTo>
                  <a:pt x="1944369" y="1918969"/>
                </a:lnTo>
                <a:lnTo>
                  <a:pt x="1931669" y="1918969"/>
                </a:lnTo>
                <a:lnTo>
                  <a:pt x="1931669" y="1931669"/>
                </a:lnTo>
                <a:lnTo>
                  <a:pt x="1983739" y="1983739"/>
                </a:lnTo>
                <a:lnTo>
                  <a:pt x="1983739" y="1982469"/>
                </a:lnTo>
                <a:lnTo>
                  <a:pt x="1996439" y="1982469"/>
                </a:lnTo>
                <a:lnTo>
                  <a:pt x="1996439" y="1969769"/>
                </a:lnTo>
                <a:lnTo>
                  <a:pt x="2009139" y="1969769"/>
                </a:lnTo>
                <a:lnTo>
                  <a:pt x="2009139" y="1957069"/>
                </a:lnTo>
                <a:lnTo>
                  <a:pt x="2020569" y="1957069"/>
                </a:lnTo>
                <a:lnTo>
                  <a:pt x="2020569" y="1944369"/>
                </a:lnTo>
                <a:lnTo>
                  <a:pt x="2024379" y="1944369"/>
                </a:lnTo>
                <a:lnTo>
                  <a:pt x="1967229" y="1887220"/>
                </a:lnTo>
                <a:close/>
              </a:path>
            </a:pathLst>
          </a:custGeom>
          <a:solidFill>
            <a:srgbClr val="E77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bk object 213"/>
          <p:cNvSpPr/>
          <p:nvPr/>
        </p:nvSpPr>
        <p:spPr>
          <a:xfrm>
            <a:off x="5104129" y="1270"/>
            <a:ext cx="1987550" cy="2020570"/>
          </a:xfrm>
          <a:custGeom>
            <a:avLst/>
            <a:gdLst/>
            <a:ahLst/>
            <a:cxnLst/>
            <a:rect l="l" t="t" r="r" b="b"/>
            <a:pathLst>
              <a:path w="1987550" h="2020570">
                <a:moveTo>
                  <a:pt x="3810" y="0"/>
                </a:moveTo>
                <a:lnTo>
                  <a:pt x="0" y="0"/>
                </a:lnTo>
                <a:lnTo>
                  <a:pt x="0" y="1269"/>
                </a:lnTo>
                <a:lnTo>
                  <a:pt x="3810" y="1269"/>
                </a:lnTo>
                <a:lnTo>
                  <a:pt x="3810" y="2539"/>
                </a:lnTo>
                <a:lnTo>
                  <a:pt x="6350" y="2539"/>
                </a:lnTo>
                <a:lnTo>
                  <a:pt x="3810" y="0"/>
                </a:lnTo>
                <a:close/>
              </a:path>
              <a:path w="1987550" h="2020570">
                <a:moveTo>
                  <a:pt x="1935480" y="1931670"/>
                </a:moveTo>
                <a:lnTo>
                  <a:pt x="1922779" y="1931670"/>
                </a:lnTo>
                <a:lnTo>
                  <a:pt x="1922779" y="1944369"/>
                </a:lnTo>
                <a:lnTo>
                  <a:pt x="1910079" y="1944369"/>
                </a:lnTo>
                <a:lnTo>
                  <a:pt x="1910080" y="1957070"/>
                </a:lnTo>
                <a:lnTo>
                  <a:pt x="1897379" y="1957070"/>
                </a:lnTo>
                <a:lnTo>
                  <a:pt x="1897379" y="1969769"/>
                </a:lnTo>
                <a:lnTo>
                  <a:pt x="1896110" y="1969769"/>
                </a:lnTo>
                <a:lnTo>
                  <a:pt x="1946910" y="2020569"/>
                </a:lnTo>
                <a:lnTo>
                  <a:pt x="1960880" y="2020569"/>
                </a:lnTo>
                <a:lnTo>
                  <a:pt x="1960880" y="2007869"/>
                </a:lnTo>
                <a:lnTo>
                  <a:pt x="1974850" y="2007869"/>
                </a:lnTo>
                <a:lnTo>
                  <a:pt x="1974850" y="1995169"/>
                </a:lnTo>
                <a:lnTo>
                  <a:pt x="1987550" y="1995169"/>
                </a:lnTo>
                <a:lnTo>
                  <a:pt x="1987550" y="1983739"/>
                </a:lnTo>
                <a:lnTo>
                  <a:pt x="1935480" y="1931670"/>
                </a:lnTo>
                <a:close/>
              </a:path>
            </a:pathLst>
          </a:custGeom>
          <a:solidFill>
            <a:srgbClr val="E67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bk object 214"/>
          <p:cNvSpPr/>
          <p:nvPr/>
        </p:nvSpPr>
        <p:spPr>
          <a:xfrm>
            <a:off x="0" y="1270"/>
            <a:ext cx="7476490" cy="460502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bk object 215"/>
          <p:cNvSpPr/>
          <p:nvPr/>
        </p:nvSpPr>
        <p:spPr>
          <a:xfrm>
            <a:off x="3639025" y="1270"/>
            <a:ext cx="1906905" cy="1868170"/>
          </a:xfrm>
          <a:custGeom>
            <a:avLst/>
            <a:gdLst/>
            <a:ahLst/>
            <a:cxnLst/>
            <a:rect l="l" t="t" r="r" b="b"/>
            <a:pathLst>
              <a:path w="1906904" h="1868170">
                <a:moveTo>
                  <a:pt x="97807" y="34289"/>
                </a:moveTo>
                <a:lnTo>
                  <a:pt x="88424" y="34289"/>
                </a:lnTo>
                <a:lnTo>
                  <a:pt x="88424" y="35559"/>
                </a:lnTo>
                <a:lnTo>
                  <a:pt x="94774" y="35559"/>
                </a:lnTo>
                <a:lnTo>
                  <a:pt x="94774" y="38100"/>
                </a:lnTo>
                <a:lnTo>
                  <a:pt x="101124" y="38100"/>
                </a:lnTo>
                <a:lnTo>
                  <a:pt x="101124" y="39369"/>
                </a:lnTo>
                <a:lnTo>
                  <a:pt x="102888" y="39369"/>
                </a:lnTo>
                <a:lnTo>
                  <a:pt x="97807" y="34289"/>
                </a:lnTo>
                <a:close/>
              </a:path>
              <a:path w="1906904" h="1868170">
                <a:moveTo>
                  <a:pt x="82074" y="33019"/>
                </a:moveTo>
                <a:lnTo>
                  <a:pt x="75724" y="33019"/>
                </a:lnTo>
                <a:lnTo>
                  <a:pt x="75724" y="34289"/>
                </a:lnTo>
                <a:lnTo>
                  <a:pt x="82074" y="34289"/>
                </a:lnTo>
                <a:lnTo>
                  <a:pt x="82074" y="33019"/>
                </a:lnTo>
                <a:close/>
              </a:path>
              <a:path w="1906904" h="1868170">
                <a:moveTo>
                  <a:pt x="91455" y="27939"/>
                </a:moveTo>
                <a:lnTo>
                  <a:pt x="55404" y="27939"/>
                </a:lnTo>
                <a:lnTo>
                  <a:pt x="55404" y="29209"/>
                </a:lnTo>
                <a:lnTo>
                  <a:pt x="63024" y="29209"/>
                </a:lnTo>
                <a:lnTo>
                  <a:pt x="63024" y="31750"/>
                </a:lnTo>
                <a:lnTo>
                  <a:pt x="69374" y="31750"/>
                </a:lnTo>
                <a:lnTo>
                  <a:pt x="69374" y="33019"/>
                </a:lnTo>
                <a:lnTo>
                  <a:pt x="96536" y="33019"/>
                </a:lnTo>
                <a:lnTo>
                  <a:pt x="91455" y="27939"/>
                </a:lnTo>
                <a:close/>
              </a:path>
              <a:path w="1906904" h="1868170">
                <a:moveTo>
                  <a:pt x="49054" y="26669"/>
                </a:moveTo>
                <a:lnTo>
                  <a:pt x="42704" y="26669"/>
                </a:lnTo>
                <a:lnTo>
                  <a:pt x="42704" y="27939"/>
                </a:lnTo>
                <a:lnTo>
                  <a:pt x="49054" y="27939"/>
                </a:lnTo>
                <a:lnTo>
                  <a:pt x="49054" y="26669"/>
                </a:lnTo>
                <a:close/>
              </a:path>
              <a:path w="1906904" h="1868170">
                <a:moveTo>
                  <a:pt x="85103" y="21589"/>
                </a:moveTo>
                <a:lnTo>
                  <a:pt x="23654" y="21589"/>
                </a:lnTo>
                <a:lnTo>
                  <a:pt x="23654" y="22859"/>
                </a:lnTo>
                <a:lnTo>
                  <a:pt x="30004" y="22859"/>
                </a:lnTo>
                <a:lnTo>
                  <a:pt x="30004" y="25400"/>
                </a:lnTo>
                <a:lnTo>
                  <a:pt x="36354" y="25400"/>
                </a:lnTo>
                <a:lnTo>
                  <a:pt x="36354" y="26669"/>
                </a:lnTo>
                <a:lnTo>
                  <a:pt x="90185" y="26669"/>
                </a:lnTo>
                <a:lnTo>
                  <a:pt x="85103" y="21589"/>
                </a:lnTo>
                <a:close/>
              </a:path>
              <a:path w="1906904" h="1868170">
                <a:moveTo>
                  <a:pt x="78752" y="15239"/>
                </a:moveTo>
                <a:lnTo>
                  <a:pt x="15243" y="15239"/>
                </a:lnTo>
                <a:lnTo>
                  <a:pt x="20325" y="20319"/>
                </a:lnTo>
                <a:lnTo>
                  <a:pt x="83833" y="20319"/>
                </a:lnTo>
                <a:lnTo>
                  <a:pt x="78752" y="15239"/>
                </a:lnTo>
                <a:close/>
              </a:path>
              <a:path w="1906904" h="1868170">
                <a:moveTo>
                  <a:pt x="72400" y="8889"/>
                </a:moveTo>
                <a:lnTo>
                  <a:pt x="8892" y="8889"/>
                </a:lnTo>
                <a:lnTo>
                  <a:pt x="13973" y="13969"/>
                </a:lnTo>
                <a:lnTo>
                  <a:pt x="77481" y="13969"/>
                </a:lnTo>
                <a:lnTo>
                  <a:pt x="72400" y="8889"/>
                </a:lnTo>
                <a:close/>
              </a:path>
              <a:path w="1906904" h="1868170">
                <a:moveTo>
                  <a:pt x="66048" y="2539"/>
                </a:moveTo>
                <a:lnTo>
                  <a:pt x="2540" y="2539"/>
                </a:lnTo>
                <a:lnTo>
                  <a:pt x="7621" y="7620"/>
                </a:lnTo>
                <a:lnTo>
                  <a:pt x="71130" y="7620"/>
                </a:lnTo>
                <a:lnTo>
                  <a:pt x="66048" y="2539"/>
                </a:lnTo>
                <a:close/>
              </a:path>
              <a:path w="1906904" h="1868170">
                <a:moveTo>
                  <a:pt x="63508" y="0"/>
                </a:moveTo>
                <a:lnTo>
                  <a:pt x="0" y="0"/>
                </a:lnTo>
                <a:lnTo>
                  <a:pt x="1270" y="1269"/>
                </a:lnTo>
                <a:lnTo>
                  <a:pt x="64778" y="1269"/>
                </a:lnTo>
                <a:lnTo>
                  <a:pt x="63508" y="0"/>
                </a:lnTo>
                <a:close/>
              </a:path>
              <a:path w="1906904" h="1868170">
                <a:moveTo>
                  <a:pt x="1855945" y="1791969"/>
                </a:moveTo>
                <a:lnTo>
                  <a:pt x="1854994" y="1791969"/>
                </a:lnTo>
                <a:lnTo>
                  <a:pt x="1854994" y="1804669"/>
                </a:lnTo>
                <a:lnTo>
                  <a:pt x="1839754" y="1804669"/>
                </a:lnTo>
                <a:lnTo>
                  <a:pt x="1839754" y="1817370"/>
                </a:lnTo>
                <a:lnTo>
                  <a:pt x="1821974" y="1817370"/>
                </a:lnTo>
                <a:lnTo>
                  <a:pt x="1821974" y="1821499"/>
                </a:lnTo>
                <a:lnTo>
                  <a:pt x="1868657" y="1868169"/>
                </a:lnTo>
                <a:lnTo>
                  <a:pt x="1879124" y="1868169"/>
                </a:lnTo>
                <a:lnTo>
                  <a:pt x="1879124" y="1855469"/>
                </a:lnTo>
                <a:lnTo>
                  <a:pt x="1896904" y="1855469"/>
                </a:lnTo>
                <a:lnTo>
                  <a:pt x="1896904" y="1842769"/>
                </a:lnTo>
                <a:lnTo>
                  <a:pt x="1906759" y="1842769"/>
                </a:lnTo>
                <a:lnTo>
                  <a:pt x="1855945" y="1791969"/>
                </a:lnTo>
                <a:close/>
              </a:path>
            </a:pathLst>
          </a:custGeom>
          <a:solidFill>
            <a:srgbClr val="E17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bk object 216"/>
          <p:cNvSpPr/>
          <p:nvPr/>
        </p:nvSpPr>
        <p:spPr>
          <a:xfrm>
            <a:off x="3576320" y="1270"/>
            <a:ext cx="1931670" cy="1893570"/>
          </a:xfrm>
          <a:custGeom>
            <a:avLst/>
            <a:gdLst/>
            <a:ahLst/>
            <a:cxnLst/>
            <a:rect l="l" t="t" r="r" b="b"/>
            <a:pathLst>
              <a:path w="1931670" h="1893570">
                <a:moveTo>
                  <a:pt x="80009" y="20319"/>
                </a:moveTo>
                <a:lnTo>
                  <a:pt x="73659" y="20319"/>
                </a:lnTo>
                <a:lnTo>
                  <a:pt x="73659" y="21589"/>
                </a:lnTo>
                <a:lnTo>
                  <a:pt x="80009" y="21589"/>
                </a:lnTo>
                <a:lnTo>
                  <a:pt x="80009" y="20319"/>
                </a:lnTo>
                <a:close/>
              </a:path>
              <a:path w="1931670" h="1893570">
                <a:moveTo>
                  <a:pt x="77949" y="15239"/>
                </a:moveTo>
                <a:lnTo>
                  <a:pt x="54609" y="15239"/>
                </a:lnTo>
                <a:lnTo>
                  <a:pt x="54609" y="16509"/>
                </a:lnTo>
                <a:lnTo>
                  <a:pt x="60959" y="16509"/>
                </a:lnTo>
                <a:lnTo>
                  <a:pt x="60959" y="19050"/>
                </a:lnTo>
                <a:lnTo>
                  <a:pt x="67309" y="19050"/>
                </a:lnTo>
                <a:lnTo>
                  <a:pt x="67309" y="20319"/>
                </a:lnTo>
                <a:lnTo>
                  <a:pt x="83030" y="20319"/>
                </a:lnTo>
                <a:lnTo>
                  <a:pt x="77949" y="15239"/>
                </a:lnTo>
                <a:close/>
              </a:path>
              <a:path w="1931670" h="1893570">
                <a:moveTo>
                  <a:pt x="48259" y="13969"/>
                </a:moveTo>
                <a:lnTo>
                  <a:pt x="41909" y="13969"/>
                </a:lnTo>
                <a:lnTo>
                  <a:pt x="41909" y="15239"/>
                </a:lnTo>
                <a:lnTo>
                  <a:pt x="48259" y="15239"/>
                </a:lnTo>
                <a:lnTo>
                  <a:pt x="48259" y="13969"/>
                </a:lnTo>
                <a:close/>
              </a:path>
              <a:path w="1931670" h="1893570">
                <a:moveTo>
                  <a:pt x="71597" y="8889"/>
                </a:moveTo>
                <a:lnTo>
                  <a:pt x="22859" y="8889"/>
                </a:lnTo>
                <a:lnTo>
                  <a:pt x="22859" y="10159"/>
                </a:lnTo>
                <a:lnTo>
                  <a:pt x="29209" y="10159"/>
                </a:lnTo>
                <a:lnTo>
                  <a:pt x="29209" y="12700"/>
                </a:lnTo>
                <a:lnTo>
                  <a:pt x="35559" y="12700"/>
                </a:lnTo>
                <a:lnTo>
                  <a:pt x="35559" y="13969"/>
                </a:lnTo>
                <a:lnTo>
                  <a:pt x="76678" y="13969"/>
                </a:lnTo>
                <a:lnTo>
                  <a:pt x="71597" y="8889"/>
                </a:lnTo>
                <a:close/>
              </a:path>
              <a:path w="1931670" h="1893570">
                <a:moveTo>
                  <a:pt x="16509" y="7619"/>
                </a:moveTo>
                <a:lnTo>
                  <a:pt x="10159" y="7619"/>
                </a:lnTo>
                <a:lnTo>
                  <a:pt x="10159" y="8889"/>
                </a:lnTo>
                <a:lnTo>
                  <a:pt x="16509" y="8889"/>
                </a:lnTo>
                <a:lnTo>
                  <a:pt x="16509" y="7619"/>
                </a:lnTo>
                <a:close/>
              </a:path>
              <a:path w="1931670" h="1893570">
                <a:moveTo>
                  <a:pt x="65245" y="2539"/>
                </a:moveTo>
                <a:lnTo>
                  <a:pt x="2539" y="2539"/>
                </a:lnTo>
                <a:lnTo>
                  <a:pt x="7619" y="7619"/>
                </a:lnTo>
                <a:lnTo>
                  <a:pt x="70327" y="7619"/>
                </a:lnTo>
                <a:lnTo>
                  <a:pt x="65245" y="2539"/>
                </a:lnTo>
                <a:close/>
              </a:path>
              <a:path w="1931670" h="1893570">
                <a:moveTo>
                  <a:pt x="62705" y="0"/>
                </a:moveTo>
                <a:lnTo>
                  <a:pt x="0" y="0"/>
                </a:lnTo>
                <a:lnTo>
                  <a:pt x="1269" y="1269"/>
                </a:lnTo>
                <a:lnTo>
                  <a:pt x="63975" y="1269"/>
                </a:lnTo>
                <a:lnTo>
                  <a:pt x="62705" y="0"/>
                </a:lnTo>
                <a:close/>
              </a:path>
              <a:path w="1931670" h="1893570">
                <a:moveTo>
                  <a:pt x="1884679" y="1821499"/>
                </a:moveTo>
                <a:lnTo>
                  <a:pt x="1884679" y="1830069"/>
                </a:lnTo>
                <a:lnTo>
                  <a:pt x="1866900" y="1830069"/>
                </a:lnTo>
                <a:lnTo>
                  <a:pt x="1866900" y="1842769"/>
                </a:lnTo>
                <a:lnTo>
                  <a:pt x="1849119" y="1842769"/>
                </a:lnTo>
                <a:lnTo>
                  <a:pt x="1849119" y="1849119"/>
                </a:lnTo>
                <a:lnTo>
                  <a:pt x="1893569" y="1893569"/>
                </a:lnTo>
                <a:lnTo>
                  <a:pt x="1906270" y="1893569"/>
                </a:lnTo>
                <a:lnTo>
                  <a:pt x="1906270" y="1880869"/>
                </a:lnTo>
                <a:lnTo>
                  <a:pt x="1924049" y="1880869"/>
                </a:lnTo>
                <a:lnTo>
                  <a:pt x="1924049" y="1868169"/>
                </a:lnTo>
                <a:lnTo>
                  <a:pt x="1931362" y="1868169"/>
                </a:lnTo>
                <a:lnTo>
                  <a:pt x="1884679" y="1821499"/>
                </a:lnTo>
                <a:close/>
              </a:path>
            </a:pathLst>
          </a:custGeom>
          <a:solidFill>
            <a:srgbClr val="E07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bk object 217"/>
          <p:cNvSpPr/>
          <p:nvPr/>
        </p:nvSpPr>
        <p:spPr>
          <a:xfrm>
            <a:off x="3550920" y="1270"/>
            <a:ext cx="1918970" cy="1918970"/>
          </a:xfrm>
          <a:custGeom>
            <a:avLst/>
            <a:gdLst/>
            <a:ahLst/>
            <a:cxnLst/>
            <a:rect l="l" t="t" r="r" b="b"/>
            <a:pathLst>
              <a:path w="1918970" h="1918970">
                <a:moveTo>
                  <a:pt x="27939" y="2539"/>
                </a:moveTo>
                <a:lnTo>
                  <a:pt x="16509" y="2539"/>
                </a:lnTo>
                <a:lnTo>
                  <a:pt x="16509" y="3809"/>
                </a:lnTo>
                <a:lnTo>
                  <a:pt x="22859" y="3809"/>
                </a:lnTo>
                <a:lnTo>
                  <a:pt x="22859" y="6350"/>
                </a:lnTo>
                <a:lnTo>
                  <a:pt x="29209" y="6350"/>
                </a:lnTo>
                <a:lnTo>
                  <a:pt x="29209" y="7619"/>
                </a:lnTo>
                <a:lnTo>
                  <a:pt x="33019" y="7619"/>
                </a:lnTo>
                <a:lnTo>
                  <a:pt x="27939" y="2539"/>
                </a:lnTo>
                <a:close/>
              </a:path>
              <a:path w="1918970" h="1918970">
                <a:moveTo>
                  <a:pt x="10159" y="1269"/>
                </a:moveTo>
                <a:lnTo>
                  <a:pt x="3809" y="1269"/>
                </a:lnTo>
                <a:lnTo>
                  <a:pt x="3809" y="2539"/>
                </a:lnTo>
                <a:lnTo>
                  <a:pt x="10159" y="2539"/>
                </a:lnTo>
                <a:lnTo>
                  <a:pt x="10159" y="1269"/>
                </a:lnTo>
                <a:close/>
              </a:path>
              <a:path w="1918970" h="1918970">
                <a:moveTo>
                  <a:pt x="25400" y="0"/>
                </a:moveTo>
                <a:lnTo>
                  <a:pt x="0" y="0"/>
                </a:lnTo>
                <a:lnTo>
                  <a:pt x="0" y="1269"/>
                </a:lnTo>
                <a:lnTo>
                  <a:pt x="26669" y="1269"/>
                </a:lnTo>
                <a:lnTo>
                  <a:pt x="25400" y="0"/>
                </a:lnTo>
                <a:close/>
              </a:path>
              <a:path w="1918970" h="1918970">
                <a:moveTo>
                  <a:pt x="1874519" y="1849119"/>
                </a:moveTo>
                <a:lnTo>
                  <a:pt x="1874519" y="1855469"/>
                </a:lnTo>
                <a:lnTo>
                  <a:pt x="1856739" y="1855469"/>
                </a:lnTo>
                <a:lnTo>
                  <a:pt x="1856739" y="1868169"/>
                </a:lnTo>
                <a:lnTo>
                  <a:pt x="1838959" y="1868169"/>
                </a:lnTo>
                <a:lnTo>
                  <a:pt x="1838959" y="1878329"/>
                </a:lnTo>
                <a:lnTo>
                  <a:pt x="1879599" y="1918969"/>
                </a:lnTo>
                <a:lnTo>
                  <a:pt x="1896109" y="1918969"/>
                </a:lnTo>
                <a:lnTo>
                  <a:pt x="1896109" y="1906269"/>
                </a:lnTo>
                <a:lnTo>
                  <a:pt x="1913889" y="1906269"/>
                </a:lnTo>
                <a:lnTo>
                  <a:pt x="1913889" y="1893569"/>
                </a:lnTo>
                <a:lnTo>
                  <a:pt x="1918969" y="1893569"/>
                </a:lnTo>
                <a:lnTo>
                  <a:pt x="1874519" y="1849119"/>
                </a:lnTo>
                <a:close/>
              </a:path>
            </a:pathLst>
          </a:custGeom>
          <a:solidFill>
            <a:srgbClr val="DF7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bk object 218"/>
          <p:cNvSpPr/>
          <p:nvPr/>
        </p:nvSpPr>
        <p:spPr>
          <a:xfrm>
            <a:off x="0" y="36830"/>
            <a:ext cx="5430519" cy="370459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bk object 219"/>
          <p:cNvSpPr/>
          <p:nvPr/>
        </p:nvSpPr>
        <p:spPr>
          <a:xfrm>
            <a:off x="1813560" y="33019"/>
            <a:ext cx="1906270" cy="1869439"/>
          </a:xfrm>
          <a:custGeom>
            <a:avLst/>
            <a:gdLst/>
            <a:ahLst/>
            <a:cxnLst/>
            <a:rect l="l" t="t" r="r" b="b"/>
            <a:pathLst>
              <a:path w="1906270" h="1869439">
                <a:moveTo>
                  <a:pt x="90169" y="40639"/>
                </a:moveTo>
                <a:lnTo>
                  <a:pt x="49529" y="40639"/>
                </a:lnTo>
                <a:lnTo>
                  <a:pt x="49529" y="41909"/>
                </a:lnTo>
                <a:lnTo>
                  <a:pt x="62229" y="41909"/>
                </a:lnTo>
                <a:lnTo>
                  <a:pt x="62229" y="44450"/>
                </a:lnTo>
                <a:lnTo>
                  <a:pt x="81279" y="44450"/>
                </a:lnTo>
                <a:lnTo>
                  <a:pt x="81279" y="45719"/>
                </a:lnTo>
                <a:lnTo>
                  <a:pt x="86359" y="45719"/>
                </a:lnTo>
                <a:lnTo>
                  <a:pt x="86359" y="46989"/>
                </a:lnTo>
                <a:lnTo>
                  <a:pt x="96519" y="46989"/>
                </a:lnTo>
                <a:lnTo>
                  <a:pt x="90169" y="40639"/>
                </a:lnTo>
                <a:close/>
              </a:path>
              <a:path w="1906270" h="1869439">
                <a:moveTo>
                  <a:pt x="83819" y="34289"/>
                </a:moveTo>
                <a:lnTo>
                  <a:pt x="34289" y="34289"/>
                </a:lnTo>
                <a:lnTo>
                  <a:pt x="39369" y="39369"/>
                </a:lnTo>
                <a:lnTo>
                  <a:pt x="88899" y="39369"/>
                </a:lnTo>
                <a:lnTo>
                  <a:pt x="83819" y="34289"/>
                </a:lnTo>
                <a:close/>
              </a:path>
              <a:path w="1906270" h="1869439">
                <a:moveTo>
                  <a:pt x="77469" y="27939"/>
                </a:moveTo>
                <a:lnTo>
                  <a:pt x="27939" y="27939"/>
                </a:lnTo>
                <a:lnTo>
                  <a:pt x="33019" y="33019"/>
                </a:lnTo>
                <a:lnTo>
                  <a:pt x="82549" y="33019"/>
                </a:lnTo>
                <a:lnTo>
                  <a:pt x="77469" y="27939"/>
                </a:lnTo>
                <a:close/>
              </a:path>
              <a:path w="1906270" h="1869439">
                <a:moveTo>
                  <a:pt x="71119" y="21589"/>
                </a:moveTo>
                <a:lnTo>
                  <a:pt x="21589" y="21589"/>
                </a:lnTo>
                <a:lnTo>
                  <a:pt x="26669" y="26669"/>
                </a:lnTo>
                <a:lnTo>
                  <a:pt x="76199" y="26669"/>
                </a:lnTo>
                <a:lnTo>
                  <a:pt x="71119" y="21589"/>
                </a:lnTo>
                <a:close/>
              </a:path>
              <a:path w="1906270" h="1869439">
                <a:moveTo>
                  <a:pt x="64769" y="15239"/>
                </a:moveTo>
                <a:lnTo>
                  <a:pt x="15239" y="15239"/>
                </a:lnTo>
                <a:lnTo>
                  <a:pt x="20319" y="20319"/>
                </a:lnTo>
                <a:lnTo>
                  <a:pt x="69849" y="20319"/>
                </a:lnTo>
                <a:lnTo>
                  <a:pt x="64769" y="15239"/>
                </a:lnTo>
                <a:close/>
              </a:path>
              <a:path w="1906270" h="1869439">
                <a:moveTo>
                  <a:pt x="58419" y="8889"/>
                </a:moveTo>
                <a:lnTo>
                  <a:pt x="8889" y="8889"/>
                </a:lnTo>
                <a:lnTo>
                  <a:pt x="13969" y="13969"/>
                </a:lnTo>
                <a:lnTo>
                  <a:pt x="63499" y="13969"/>
                </a:lnTo>
                <a:lnTo>
                  <a:pt x="58419" y="8889"/>
                </a:lnTo>
                <a:close/>
              </a:path>
              <a:path w="1906270" h="1869439">
                <a:moveTo>
                  <a:pt x="44449" y="2539"/>
                </a:moveTo>
                <a:lnTo>
                  <a:pt x="2539" y="2539"/>
                </a:lnTo>
                <a:lnTo>
                  <a:pt x="7619" y="7619"/>
                </a:lnTo>
                <a:lnTo>
                  <a:pt x="57149" y="7619"/>
                </a:lnTo>
                <a:lnTo>
                  <a:pt x="53339" y="3809"/>
                </a:lnTo>
                <a:lnTo>
                  <a:pt x="44449" y="3809"/>
                </a:lnTo>
                <a:lnTo>
                  <a:pt x="44449" y="2539"/>
                </a:lnTo>
                <a:close/>
              </a:path>
              <a:path w="1906270" h="1869439">
                <a:moveTo>
                  <a:pt x="31749" y="1269"/>
                </a:moveTo>
                <a:lnTo>
                  <a:pt x="19049" y="1269"/>
                </a:lnTo>
                <a:lnTo>
                  <a:pt x="19049" y="2539"/>
                </a:lnTo>
                <a:lnTo>
                  <a:pt x="31749" y="2539"/>
                </a:lnTo>
                <a:lnTo>
                  <a:pt x="31749" y="1269"/>
                </a:lnTo>
                <a:close/>
              </a:path>
              <a:path w="1906270" h="1869439">
                <a:moveTo>
                  <a:pt x="7619" y="0"/>
                </a:moveTo>
                <a:lnTo>
                  <a:pt x="0" y="0"/>
                </a:lnTo>
                <a:lnTo>
                  <a:pt x="1269" y="1269"/>
                </a:lnTo>
                <a:lnTo>
                  <a:pt x="7619" y="1269"/>
                </a:lnTo>
                <a:lnTo>
                  <a:pt x="7619" y="0"/>
                </a:lnTo>
                <a:close/>
              </a:path>
              <a:path w="1906270" h="1869439">
                <a:moveTo>
                  <a:pt x="1880869" y="1831339"/>
                </a:moveTo>
                <a:lnTo>
                  <a:pt x="1855469" y="1831339"/>
                </a:lnTo>
                <a:lnTo>
                  <a:pt x="1855469" y="1844039"/>
                </a:lnTo>
                <a:lnTo>
                  <a:pt x="1844039" y="1844039"/>
                </a:lnTo>
                <a:lnTo>
                  <a:pt x="1869439" y="1869439"/>
                </a:lnTo>
                <a:lnTo>
                  <a:pt x="1893569" y="1869439"/>
                </a:lnTo>
                <a:lnTo>
                  <a:pt x="1893569" y="1856739"/>
                </a:lnTo>
                <a:lnTo>
                  <a:pt x="1906269" y="1856739"/>
                </a:lnTo>
                <a:lnTo>
                  <a:pt x="1880869" y="1831339"/>
                </a:lnTo>
                <a:close/>
              </a:path>
            </a:pathLst>
          </a:custGeom>
          <a:solidFill>
            <a:srgbClr val="CF6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bk object 220"/>
          <p:cNvSpPr/>
          <p:nvPr/>
        </p:nvSpPr>
        <p:spPr>
          <a:xfrm>
            <a:off x="1757679" y="26669"/>
            <a:ext cx="1925320" cy="1892300"/>
          </a:xfrm>
          <a:custGeom>
            <a:avLst/>
            <a:gdLst/>
            <a:ahLst/>
            <a:cxnLst/>
            <a:rect l="l" t="t" r="r" b="b"/>
            <a:pathLst>
              <a:path w="1925320" h="1892300">
                <a:moveTo>
                  <a:pt x="92709" y="45719"/>
                </a:moveTo>
                <a:lnTo>
                  <a:pt x="78739" y="45719"/>
                </a:lnTo>
                <a:lnTo>
                  <a:pt x="78739" y="46989"/>
                </a:lnTo>
                <a:lnTo>
                  <a:pt x="92709" y="46989"/>
                </a:lnTo>
                <a:lnTo>
                  <a:pt x="92709" y="45719"/>
                </a:lnTo>
                <a:close/>
              </a:path>
              <a:path w="1925320" h="1892300">
                <a:moveTo>
                  <a:pt x="90169" y="40639"/>
                </a:moveTo>
                <a:lnTo>
                  <a:pt x="40639" y="40639"/>
                </a:lnTo>
                <a:lnTo>
                  <a:pt x="41909" y="41909"/>
                </a:lnTo>
                <a:lnTo>
                  <a:pt x="53339" y="41909"/>
                </a:lnTo>
                <a:lnTo>
                  <a:pt x="53339" y="44450"/>
                </a:lnTo>
                <a:lnTo>
                  <a:pt x="66039" y="44450"/>
                </a:lnTo>
                <a:lnTo>
                  <a:pt x="66039" y="45719"/>
                </a:lnTo>
                <a:lnTo>
                  <a:pt x="95249" y="45719"/>
                </a:lnTo>
                <a:lnTo>
                  <a:pt x="90169" y="40639"/>
                </a:lnTo>
                <a:close/>
              </a:path>
              <a:path w="1925320" h="1892300">
                <a:moveTo>
                  <a:pt x="83819" y="34289"/>
                </a:moveTo>
                <a:lnTo>
                  <a:pt x="34289" y="34289"/>
                </a:lnTo>
                <a:lnTo>
                  <a:pt x="39369" y="39369"/>
                </a:lnTo>
                <a:lnTo>
                  <a:pt x="88899" y="39369"/>
                </a:lnTo>
                <a:lnTo>
                  <a:pt x="83819" y="34289"/>
                </a:lnTo>
                <a:close/>
              </a:path>
              <a:path w="1925320" h="1892300">
                <a:moveTo>
                  <a:pt x="77469" y="27939"/>
                </a:moveTo>
                <a:lnTo>
                  <a:pt x="27939" y="27939"/>
                </a:lnTo>
                <a:lnTo>
                  <a:pt x="33019" y="33019"/>
                </a:lnTo>
                <a:lnTo>
                  <a:pt x="82549" y="33019"/>
                </a:lnTo>
                <a:lnTo>
                  <a:pt x="77469" y="27939"/>
                </a:lnTo>
                <a:close/>
              </a:path>
              <a:path w="1925320" h="1892300">
                <a:moveTo>
                  <a:pt x="71119" y="21589"/>
                </a:moveTo>
                <a:lnTo>
                  <a:pt x="21589" y="21589"/>
                </a:lnTo>
                <a:lnTo>
                  <a:pt x="26669" y="26669"/>
                </a:lnTo>
                <a:lnTo>
                  <a:pt x="76199" y="26669"/>
                </a:lnTo>
                <a:lnTo>
                  <a:pt x="71119" y="21589"/>
                </a:lnTo>
                <a:close/>
              </a:path>
              <a:path w="1925320" h="1892300">
                <a:moveTo>
                  <a:pt x="64769" y="15239"/>
                </a:moveTo>
                <a:lnTo>
                  <a:pt x="15239" y="15239"/>
                </a:lnTo>
                <a:lnTo>
                  <a:pt x="20319" y="20319"/>
                </a:lnTo>
                <a:lnTo>
                  <a:pt x="69849" y="20319"/>
                </a:lnTo>
                <a:lnTo>
                  <a:pt x="64769" y="15239"/>
                </a:lnTo>
                <a:close/>
              </a:path>
              <a:path w="1925320" h="1892300">
                <a:moveTo>
                  <a:pt x="58419" y="8889"/>
                </a:moveTo>
                <a:lnTo>
                  <a:pt x="8889" y="8889"/>
                </a:lnTo>
                <a:lnTo>
                  <a:pt x="13969" y="13969"/>
                </a:lnTo>
                <a:lnTo>
                  <a:pt x="63499" y="13969"/>
                </a:lnTo>
                <a:lnTo>
                  <a:pt x="58419" y="8889"/>
                </a:lnTo>
                <a:close/>
              </a:path>
              <a:path w="1925320" h="1892300">
                <a:moveTo>
                  <a:pt x="38099" y="2539"/>
                </a:moveTo>
                <a:lnTo>
                  <a:pt x="2539" y="2539"/>
                </a:lnTo>
                <a:lnTo>
                  <a:pt x="7619" y="7619"/>
                </a:lnTo>
                <a:lnTo>
                  <a:pt x="57149" y="7619"/>
                </a:lnTo>
                <a:lnTo>
                  <a:pt x="55879" y="6350"/>
                </a:lnTo>
                <a:lnTo>
                  <a:pt x="50799" y="6350"/>
                </a:lnTo>
                <a:lnTo>
                  <a:pt x="50799" y="3809"/>
                </a:lnTo>
                <a:lnTo>
                  <a:pt x="38099" y="3809"/>
                </a:lnTo>
                <a:lnTo>
                  <a:pt x="38099" y="2539"/>
                </a:lnTo>
                <a:close/>
              </a:path>
              <a:path w="1925320" h="1892300">
                <a:moveTo>
                  <a:pt x="26669" y="1269"/>
                </a:moveTo>
                <a:lnTo>
                  <a:pt x="13969" y="1269"/>
                </a:lnTo>
                <a:lnTo>
                  <a:pt x="13969" y="2539"/>
                </a:lnTo>
                <a:lnTo>
                  <a:pt x="26669" y="2539"/>
                </a:lnTo>
                <a:lnTo>
                  <a:pt x="26669" y="1269"/>
                </a:lnTo>
                <a:close/>
              </a:path>
              <a:path w="1925320" h="1892300">
                <a:moveTo>
                  <a:pt x="1269" y="0"/>
                </a:moveTo>
                <a:lnTo>
                  <a:pt x="0" y="0"/>
                </a:lnTo>
                <a:lnTo>
                  <a:pt x="1269" y="1269"/>
                </a:lnTo>
                <a:lnTo>
                  <a:pt x="1269" y="0"/>
                </a:lnTo>
                <a:close/>
              </a:path>
              <a:path w="1925320" h="1892300">
                <a:moveTo>
                  <a:pt x="1899919" y="1850389"/>
                </a:moveTo>
                <a:lnTo>
                  <a:pt x="1884679" y="1850389"/>
                </a:lnTo>
                <a:lnTo>
                  <a:pt x="1884679" y="1863090"/>
                </a:lnTo>
                <a:lnTo>
                  <a:pt x="1863089" y="1863090"/>
                </a:lnTo>
                <a:lnTo>
                  <a:pt x="1892299" y="1892300"/>
                </a:lnTo>
                <a:lnTo>
                  <a:pt x="1892299" y="1888489"/>
                </a:lnTo>
                <a:lnTo>
                  <a:pt x="1920239" y="1888489"/>
                </a:lnTo>
                <a:lnTo>
                  <a:pt x="1920239" y="1875789"/>
                </a:lnTo>
                <a:lnTo>
                  <a:pt x="1925319" y="1875789"/>
                </a:lnTo>
                <a:lnTo>
                  <a:pt x="1899919" y="1850389"/>
                </a:lnTo>
                <a:close/>
              </a:path>
            </a:pathLst>
          </a:custGeom>
          <a:solidFill>
            <a:srgbClr val="CF5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bk object 221"/>
          <p:cNvSpPr/>
          <p:nvPr/>
        </p:nvSpPr>
        <p:spPr>
          <a:xfrm>
            <a:off x="1704339" y="21590"/>
            <a:ext cx="1945639" cy="1917700"/>
          </a:xfrm>
          <a:custGeom>
            <a:avLst/>
            <a:gdLst/>
            <a:ahLst/>
            <a:cxnLst/>
            <a:rect l="l" t="t" r="r" b="b"/>
            <a:pathLst>
              <a:path w="1945639" h="1917700">
                <a:moveTo>
                  <a:pt x="93980" y="45720"/>
                </a:moveTo>
                <a:lnTo>
                  <a:pt x="93980" y="46990"/>
                </a:lnTo>
                <a:lnTo>
                  <a:pt x="95250" y="46990"/>
                </a:lnTo>
                <a:lnTo>
                  <a:pt x="93980" y="45720"/>
                </a:lnTo>
                <a:close/>
              </a:path>
              <a:path w="1945639" h="1917700">
                <a:moveTo>
                  <a:pt x="81280" y="44450"/>
                </a:moveTo>
                <a:lnTo>
                  <a:pt x="67310" y="44450"/>
                </a:lnTo>
                <a:lnTo>
                  <a:pt x="67310" y="45720"/>
                </a:lnTo>
                <a:lnTo>
                  <a:pt x="81280" y="45720"/>
                </a:lnTo>
                <a:lnTo>
                  <a:pt x="81280" y="44450"/>
                </a:lnTo>
                <a:close/>
              </a:path>
              <a:path w="1945639" h="1917700">
                <a:moveTo>
                  <a:pt x="87630" y="39370"/>
                </a:moveTo>
                <a:lnTo>
                  <a:pt x="38099" y="39370"/>
                </a:lnTo>
                <a:lnTo>
                  <a:pt x="39369" y="40640"/>
                </a:lnTo>
                <a:lnTo>
                  <a:pt x="41910" y="40640"/>
                </a:lnTo>
                <a:lnTo>
                  <a:pt x="41910" y="43180"/>
                </a:lnTo>
                <a:lnTo>
                  <a:pt x="54610" y="43180"/>
                </a:lnTo>
                <a:lnTo>
                  <a:pt x="54610" y="44450"/>
                </a:lnTo>
                <a:lnTo>
                  <a:pt x="92709" y="44450"/>
                </a:lnTo>
                <a:lnTo>
                  <a:pt x="87630" y="39370"/>
                </a:lnTo>
                <a:close/>
              </a:path>
              <a:path w="1945639" h="1917700">
                <a:moveTo>
                  <a:pt x="81280" y="33020"/>
                </a:moveTo>
                <a:lnTo>
                  <a:pt x="31749" y="33020"/>
                </a:lnTo>
                <a:lnTo>
                  <a:pt x="36829" y="38100"/>
                </a:lnTo>
                <a:lnTo>
                  <a:pt x="86359" y="38100"/>
                </a:lnTo>
                <a:lnTo>
                  <a:pt x="81280" y="33020"/>
                </a:lnTo>
                <a:close/>
              </a:path>
              <a:path w="1945639" h="1917700">
                <a:moveTo>
                  <a:pt x="74930" y="26670"/>
                </a:moveTo>
                <a:lnTo>
                  <a:pt x="25400" y="26670"/>
                </a:lnTo>
                <a:lnTo>
                  <a:pt x="30479" y="31750"/>
                </a:lnTo>
                <a:lnTo>
                  <a:pt x="80009" y="31750"/>
                </a:lnTo>
                <a:lnTo>
                  <a:pt x="74930" y="26670"/>
                </a:lnTo>
                <a:close/>
              </a:path>
              <a:path w="1945639" h="1917700">
                <a:moveTo>
                  <a:pt x="68580" y="20320"/>
                </a:moveTo>
                <a:lnTo>
                  <a:pt x="19049" y="20320"/>
                </a:lnTo>
                <a:lnTo>
                  <a:pt x="24129" y="25400"/>
                </a:lnTo>
                <a:lnTo>
                  <a:pt x="73659" y="25400"/>
                </a:lnTo>
                <a:lnTo>
                  <a:pt x="68580" y="20320"/>
                </a:lnTo>
                <a:close/>
              </a:path>
              <a:path w="1945639" h="1917700">
                <a:moveTo>
                  <a:pt x="62230" y="13970"/>
                </a:moveTo>
                <a:lnTo>
                  <a:pt x="12699" y="13970"/>
                </a:lnTo>
                <a:lnTo>
                  <a:pt x="17779" y="19050"/>
                </a:lnTo>
                <a:lnTo>
                  <a:pt x="67309" y="19050"/>
                </a:lnTo>
                <a:lnTo>
                  <a:pt x="62230" y="13970"/>
                </a:lnTo>
                <a:close/>
              </a:path>
              <a:path w="1945639" h="1917700">
                <a:moveTo>
                  <a:pt x="55880" y="7620"/>
                </a:moveTo>
                <a:lnTo>
                  <a:pt x="6349" y="7620"/>
                </a:lnTo>
                <a:lnTo>
                  <a:pt x="11429" y="12700"/>
                </a:lnTo>
                <a:lnTo>
                  <a:pt x="60959" y="12700"/>
                </a:lnTo>
                <a:lnTo>
                  <a:pt x="55880" y="7620"/>
                </a:lnTo>
                <a:close/>
              </a:path>
              <a:path w="1945639" h="1917700">
                <a:moveTo>
                  <a:pt x="30480" y="1270"/>
                </a:moveTo>
                <a:lnTo>
                  <a:pt x="0" y="1270"/>
                </a:lnTo>
                <a:lnTo>
                  <a:pt x="5080" y="6350"/>
                </a:lnTo>
                <a:lnTo>
                  <a:pt x="54610" y="6350"/>
                </a:lnTo>
                <a:lnTo>
                  <a:pt x="53340" y="5080"/>
                </a:lnTo>
                <a:lnTo>
                  <a:pt x="41910" y="5080"/>
                </a:lnTo>
                <a:lnTo>
                  <a:pt x="41910" y="2540"/>
                </a:lnTo>
                <a:lnTo>
                  <a:pt x="30480" y="2540"/>
                </a:lnTo>
                <a:lnTo>
                  <a:pt x="30480" y="1270"/>
                </a:lnTo>
                <a:close/>
              </a:path>
              <a:path w="1945639" h="1917700">
                <a:moveTo>
                  <a:pt x="17780" y="0"/>
                </a:moveTo>
                <a:lnTo>
                  <a:pt x="5080" y="0"/>
                </a:lnTo>
                <a:lnTo>
                  <a:pt x="5080" y="1270"/>
                </a:lnTo>
                <a:lnTo>
                  <a:pt x="17780" y="1270"/>
                </a:lnTo>
                <a:lnTo>
                  <a:pt x="17780" y="0"/>
                </a:lnTo>
                <a:close/>
              </a:path>
              <a:path w="1945639" h="1917700">
                <a:moveTo>
                  <a:pt x="1916430" y="1868170"/>
                </a:moveTo>
                <a:lnTo>
                  <a:pt x="1910080" y="1868170"/>
                </a:lnTo>
                <a:lnTo>
                  <a:pt x="1910079" y="1880870"/>
                </a:lnTo>
                <a:lnTo>
                  <a:pt x="1882140" y="1880870"/>
                </a:lnTo>
                <a:lnTo>
                  <a:pt x="1882140" y="1883410"/>
                </a:lnTo>
                <a:lnTo>
                  <a:pt x="1916430" y="1917700"/>
                </a:lnTo>
                <a:lnTo>
                  <a:pt x="1916430" y="1906270"/>
                </a:lnTo>
                <a:lnTo>
                  <a:pt x="1945640" y="1906270"/>
                </a:lnTo>
                <a:lnTo>
                  <a:pt x="1945640" y="1897380"/>
                </a:lnTo>
                <a:lnTo>
                  <a:pt x="1916430" y="1868170"/>
                </a:lnTo>
                <a:close/>
              </a:path>
            </a:pathLst>
          </a:custGeom>
          <a:solidFill>
            <a:srgbClr val="CE5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bk object 222"/>
          <p:cNvSpPr/>
          <p:nvPr/>
        </p:nvSpPr>
        <p:spPr>
          <a:xfrm>
            <a:off x="1647189" y="15240"/>
            <a:ext cx="1973580" cy="1938020"/>
          </a:xfrm>
          <a:custGeom>
            <a:avLst/>
            <a:gdLst/>
            <a:ahLst/>
            <a:cxnLst/>
            <a:rect l="l" t="t" r="r" b="b"/>
            <a:pathLst>
              <a:path w="1973579" h="1938020">
                <a:moveTo>
                  <a:pt x="95250" y="45720"/>
                </a:moveTo>
                <a:lnTo>
                  <a:pt x="86360" y="45720"/>
                </a:lnTo>
                <a:lnTo>
                  <a:pt x="86360" y="46990"/>
                </a:lnTo>
                <a:lnTo>
                  <a:pt x="96520" y="46990"/>
                </a:lnTo>
                <a:lnTo>
                  <a:pt x="95250" y="45720"/>
                </a:lnTo>
                <a:close/>
              </a:path>
              <a:path w="1973579" h="1938020">
                <a:moveTo>
                  <a:pt x="72390" y="44450"/>
                </a:moveTo>
                <a:lnTo>
                  <a:pt x="59690" y="44450"/>
                </a:lnTo>
                <a:lnTo>
                  <a:pt x="59690" y="45720"/>
                </a:lnTo>
                <a:lnTo>
                  <a:pt x="72390" y="45720"/>
                </a:lnTo>
                <a:lnTo>
                  <a:pt x="72390" y="44450"/>
                </a:lnTo>
                <a:close/>
              </a:path>
              <a:path w="1973579" h="1938020">
                <a:moveTo>
                  <a:pt x="88900" y="39370"/>
                </a:moveTo>
                <a:lnTo>
                  <a:pt x="39370" y="39370"/>
                </a:lnTo>
                <a:lnTo>
                  <a:pt x="43180" y="43180"/>
                </a:lnTo>
                <a:lnTo>
                  <a:pt x="46990" y="43180"/>
                </a:lnTo>
                <a:lnTo>
                  <a:pt x="46990" y="44450"/>
                </a:lnTo>
                <a:lnTo>
                  <a:pt x="93979" y="44450"/>
                </a:lnTo>
                <a:lnTo>
                  <a:pt x="88900" y="39370"/>
                </a:lnTo>
                <a:close/>
              </a:path>
              <a:path w="1973579" h="1938020">
                <a:moveTo>
                  <a:pt x="82549" y="33020"/>
                </a:moveTo>
                <a:lnTo>
                  <a:pt x="33019" y="33020"/>
                </a:lnTo>
                <a:lnTo>
                  <a:pt x="38100" y="38100"/>
                </a:lnTo>
                <a:lnTo>
                  <a:pt x="87629" y="38100"/>
                </a:lnTo>
                <a:lnTo>
                  <a:pt x="82549" y="33020"/>
                </a:lnTo>
                <a:close/>
              </a:path>
              <a:path w="1973579" h="1938020">
                <a:moveTo>
                  <a:pt x="76200" y="26670"/>
                </a:moveTo>
                <a:lnTo>
                  <a:pt x="26669" y="26670"/>
                </a:lnTo>
                <a:lnTo>
                  <a:pt x="31749" y="31750"/>
                </a:lnTo>
                <a:lnTo>
                  <a:pt x="81279" y="31750"/>
                </a:lnTo>
                <a:lnTo>
                  <a:pt x="76200" y="26670"/>
                </a:lnTo>
                <a:close/>
              </a:path>
              <a:path w="1973579" h="1938020">
                <a:moveTo>
                  <a:pt x="69850" y="20320"/>
                </a:moveTo>
                <a:lnTo>
                  <a:pt x="20319" y="20320"/>
                </a:lnTo>
                <a:lnTo>
                  <a:pt x="25399" y="25400"/>
                </a:lnTo>
                <a:lnTo>
                  <a:pt x="74929" y="25400"/>
                </a:lnTo>
                <a:lnTo>
                  <a:pt x="69850" y="20320"/>
                </a:lnTo>
                <a:close/>
              </a:path>
              <a:path w="1973579" h="1938020">
                <a:moveTo>
                  <a:pt x="63500" y="13970"/>
                </a:moveTo>
                <a:lnTo>
                  <a:pt x="13970" y="13970"/>
                </a:lnTo>
                <a:lnTo>
                  <a:pt x="19049" y="19050"/>
                </a:lnTo>
                <a:lnTo>
                  <a:pt x="68579" y="19050"/>
                </a:lnTo>
                <a:lnTo>
                  <a:pt x="63500" y="13970"/>
                </a:lnTo>
                <a:close/>
              </a:path>
              <a:path w="1973579" h="1938020">
                <a:moveTo>
                  <a:pt x="57149" y="7620"/>
                </a:moveTo>
                <a:lnTo>
                  <a:pt x="7620" y="7620"/>
                </a:lnTo>
                <a:lnTo>
                  <a:pt x="12700" y="12700"/>
                </a:lnTo>
                <a:lnTo>
                  <a:pt x="62229" y="12700"/>
                </a:lnTo>
                <a:lnTo>
                  <a:pt x="57149" y="7620"/>
                </a:lnTo>
                <a:close/>
              </a:path>
              <a:path w="1973579" h="1938020">
                <a:moveTo>
                  <a:pt x="12700" y="0"/>
                </a:moveTo>
                <a:lnTo>
                  <a:pt x="0" y="0"/>
                </a:lnTo>
                <a:lnTo>
                  <a:pt x="6349" y="6350"/>
                </a:lnTo>
                <a:lnTo>
                  <a:pt x="49530" y="6350"/>
                </a:lnTo>
                <a:lnTo>
                  <a:pt x="49530" y="5080"/>
                </a:lnTo>
                <a:lnTo>
                  <a:pt x="38100" y="5080"/>
                </a:lnTo>
                <a:lnTo>
                  <a:pt x="38100" y="2540"/>
                </a:lnTo>
                <a:lnTo>
                  <a:pt x="25400" y="2540"/>
                </a:lnTo>
                <a:lnTo>
                  <a:pt x="25400" y="1270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  <a:path w="1973579" h="1938020">
                <a:moveTo>
                  <a:pt x="1939290" y="1889760"/>
                </a:moveTo>
                <a:lnTo>
                  <a:pt x="1939290" y="1899920"/>
                </a:lnTo>
                <a:lnTo>
                  <a:pt x="1912620" y="1899920"/>
                </a:lnTo>
                <a:lnTo>
                  <a:pt x="1912620" y="1912620"/>
                </a:lnTo>
                <a:lnTo>
                  <a:pt x="1938020" y="1938020"/>
                </a:lnTo>
                <a:lnTo>
                  <a:pt x="1945640" y="1938020"/>
                </a:lnTo>
                <a:lnTo>
                  <a:pt x="1945640" y="1925320"/>
                </a:lnTo>
                <a:lnTo>
                  <a:pt x="1973580" y="1925320"/>
                </a:lnTo>
                <a:lnTo>
                  <a:pt x="1973580" y="1924050"/>
                </a:lnTo>
                <a:lnTo>
                  <a:pt x="1939290" y="1889760"/>
                </a:lnTo>
                <a:close/>
              </a:path>
            </a:pathLst>
          </a:custGeom>
          <a:solidFill>
            <a:srgbClr val="CD5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bk object 223"/>
          <p:cNvSpPr/>
          <p:nvPr/>
        </p:nvSpPr>
        <p:spPr>
          <a:xfrm>
            <a:off x="1591310" y="8889"/>
            <a:ext cx="1993900" cy="1957070"/>
          </a:xfrm>
          <a:custGeom>
            <a:avLst/>
            <a:gdLst/>
            <a:ahLst/>
            <a:cxnLst/>
            <a:rect l="l" t="t" r="r" b="b"/>
            <a:pathLst>
              <a:path w="1993900" h="1957070">
                <a:moveTo>
                  <a:pt x="95250" y="45720"/>
                </a:moveTo>
                <a:lnTo>
                  <a:pt x="76200" y="45720"/>
                </a:lnTo>
                <a:lnTo>
                  <a:pt x="76200" y="46990"/>
                </a:lnTo>
                <a:lnTo>
                  <a:pt x="90170" y="46990"/>
                </a:lnTo>
                <a:lnTo>
                  <a:pt x="90170" y="49530"/>
                </a:lnTo>
                <a:lnTo>
                  <a:pt x="99060" y="49530"/>
                </a:lnTo>
                <a:lnTo>
                  <a:pt x="95250" y="45720"/>
                </a:lnTo>
                <a:close/>
              </a:path>
              <a:path w="1993900" h="1957070">
                <a:moveTo>
                  <a:pt x="63500" y="44450"/>
                </a:moveTo>
                <a:lnTo>
                  <a:pt x="50800" y="44450"/>
                </a:lnTo>
                <a:lnTo>
                  <a:pt x="50800" y="45720"/>
                </a:lnTo>
                <a:lnTo>
                  <a:pt x="63500" y="45720"/>
                </a:lnTo>
                <a:lnTo>
                  <a:pt x="63500" y="44450"/>
                </a:lnTo>
                <a:close/>
              </a:path>
              <a:path w="1993900" h="1957070">
                <a:moveTo>
                  <a:pt x="88900" y="39370"/>
                </a:moveTo>
                <a:lnTo>
                  <a:pt x="39370" y="39370"/>
                </a:lnTo>
                <a:lnTo>
                  <a:pt x="44450" y="44450"/>
                </a:lnTo>
                <a:lnTo>
                  <a:pt x="93980" y="44450"/>
                </a:lnTo>
                <a:lnTo>
                  <a:pt x="88900" y="39370"/>
                </a:lnTo>
                <a:close/>
              </a:path>
              <a:path w="1993900" h="1957070">
                <a:moveTo>
                  <a:pt x="82550" y="33020"/>
                </a:moveTo>
                <a:lnTo>
                  <a:pt x="33020" y="33020"/>
                </a:lnTo>
                <a:lnTo>
                  <a:pt x="38100" y="38100"/>
                </a:lnTo>
                <a:lnTo>
                  <a:pt x="87630" y="38100"/>
                </a:lnTo>
                <a:lnTo>
                  <a:pt x="82550" y="33020"/>
                </a:lnTo>
                <a:close/>
              </a:path>
              <a:path w="1993900" h="1957070">
                <a:moveTo>
                  <a:pt x="76200" y="26670"/>
                </a:moveTo>
                <a:lnTo>
                  <a:pt x="26670" y="26670"/>
                </a:lnTo>
                <a:lnTo>
                  <a:pt x="31749" y="31750"/>
                </a:lnTo>
                <a:lnTo>
                  <a:pt x="81280" y="31750"/>
                </a:lnTo>
                <a:lnTo>
                  <a:pt x="76200" y="26670"/>
                </a:lnTo>
                <a:close/>
              </a:path>
              <a:path w="1993900" h="1957070">
                <a:moveTo>
                  <a:pt x="69850" y="20320"/>
                </a:moveTo>
                <a:lnTo>
                  <a:pt x="20319" y="20320"/>
                </a:lnTo>
                <a:lnTo>
                  <a:pt x="25400" y="25400"/>
                </a:lnTo>
                <a:lnTo>
                  <a:pt x="74930" y="25400"/>
                </a:lnTo>
                <a:lnTo>
                  <a:pt x="69850" y="20320"/>
                </a:lnTo>
                <a:close/>
              </a:path>
              <a:path w="1993900" h="1957070">
                <a:moveTo>
                  <a:pt x="63500" y="13970"/>
                </a:moveTo>
                <a:lnTo>
                  <a:pt x="13970" y="13970"/>
                </a:lnTo>
                <a:lnTo>
                  <a:pt x="19050" y="19050"/>
                </a:lnTo>
                <a:lnTo>
                  <a:pt x="68579" y="19050"/>
                </a:lnTo>
                <a:lnTo>
                  <a:pt x="63500" y="13970"/>
                </a:lnTo>
                <a:close/>
              </a:path>
              <a:path w="1993900" h="1957070">
                <a:moveTo>
                  <a:pt x="55880" y="6350"/>
                </a:moveTo>
                <a:lnTo>
                  <a:pt x="55880" y="7620"/>
                </a:lnTo>
                <a:lnTo>
                  <a:pt x="7620" y="7620"/>
                </a:lnTo>
                <a:lnTo>
                  <a:pt x="12700" y="12700"/>
                </a:lnTo>
                <a:lnTo>
                  <a:pt x="62230" y="12700"/>
                </a:lnTo>
                <a:lnTo>
                  <a:pt x="55880" y="6350"/>
                </a:lnTo>
                <a:close/>
              </a:path>
              <a:path w="1993900" h="1957070">
                <a:moveTo>
                  <a:pt x="7620" y="0"/>
                </a:moveTo>
                <a:lnTo>
                  <a:pt x="0" y="0"/>
                </a:lnTo>
                <a:lnTo>
                  <a:pt x="6350" y="6350"/>
                </a:lnTo>
                <a:lnTo>
                  <a:pt x="44450" y="6350"/>
                </a:lnTo>
                <a:lnTo>
                  <a:pt x="44450" y="5080"/>
                </a:lnTo>
                <a:lnTo>
                  <a:pt x="31750" y="5080"/>
                </a:lnTo>
                <a:lnTo>
                  <a:pt x="31750" y="2540"/>
                </a:lnTo>
                <a:lnTo>
                  <a:pt x="19050" y="2540"/>
                </a:lnTo>
                <a:lnTo>
                  <a:pt x="19050" y="1270"/>
                </a:lnTo>
                <a:lnTo>
                  <a:pt x="7620" y="1270"/>
                </a:lnTo>
                <a:lnTo>
                  <a:pt x="7620" y="0"/>
                </a:lnTo>
                <a:close/>
              </a:path>
              <a:path w="1993900" h="1957070">
                <a:moveTo>
                  <a:pt x="1968500" y="1918970"/>
                </a:moveTo>
                <a:lnTo>
                  <a:pt x="1940560" y="1918970"/>
                </a:lnTo>
                <a:lnTo>
                  <a:pt x="1940560" y="1931670"/>
                </a:lnTo>
                <a:lnTo>
                  <a:pt x="1931670" y="1931670"/>
                </a:lnTo>
                <a:lnTo>
                  <a:pt x="1957070" y="1957070"/>
                </a:lnTo>
                <a:lnTo>
                  <a:pt x="1969770" y="1957070"/>
                </a:lnTo>
                <a:lnTo>
                  <a:pt x="1969770" y="1944370"/>
                </a:lnTo>
                <a:lnTo>
                  <a:pt x="1993900" y="1944370"/>
                </a:lnTo>
                <a:lnTo>
                  <a:pt x="1968500" y="1918970"/>
                </a:lnTo>
                <a:close/>
              </a:path>
            </a:pathLst>
          </a:custGeom>
          <a:solidFill>
            <a:srgbClr val="CC5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bk object 224"/>
          <p:cNvSpPr/>
          <p:nvPr/>
        </p:nvSpPr>
        <p:spPr>
          <a:xfrm>
            <a:off x="1535430" y="2540"/>
            <a:ext cx="2012950" cy="1976120"/>
          </a:xfrm>
          <a:custGeom>
            <a:avLst/>
            <a:gdLst/>
            <a:ahLst/>
            <a:cxnLst/>
            <a:rect l="l" t="t" r="r" b="b"/>
            <a:pathLst>
              <a:path w="2012950" h="1976120">
                <a:moveTo>
                  <a:pt x="95250" y="45720"/>
                </a:moveTo>
                <a:lnTo>
                  <a:pt x="67310" y="45720"/>
                </a:lnTo>
                <a:lnTo>
                  <a:pt x="67310" y="46990"/>
                </a:lnTo>
                <a:lnTo>
                  <a:pt x="80010" y="46990"/>
                </a:lnTo>
                <a:lnTo>
                  <a:pt x="80010" y="49530"/>
                </a:lnTo>
                <a:lnTo>
                  <a:pt x="93980" y="49530"/>
                </a:lnTo>
                <a:lnTo>
                  <a:pt x="93980" y="50800"/>
                </a:lnTo>
                <a:lnTo>
                  <a:pt x="100329" y="50800"/>
                </a:lnTo>
                <a:lnTo>
                  <a:pt x="95250" y="45720"/>
                </a:lnTo>
                <a:close/>
              </a:path>
              <a:path w="2012950" h="1976120">
                <a:moveTo>
                  <a:pt x="88900" y="39370"/>
                </a:moveTo>
                <a:lnTo>
                  <a:pt x="39370" y="39370"/>
                </a:lnTo>
                <a:lnTo>
                  <a:pt x="45719" y="45720"/>
                </a:lnTo>
                <a:lnTo>
                  <a:pt x="54610" y="45720"/>
                </a:lnTo>
                <a:lnTo>
                  <a:pt x="54610" y="44450"/>
                </a:lnTo>
                <a:lnTo>
                  <a:pt x="93979" y="44450"/>
                </a:lnTo>
                <a:lnTo>
                  <a:pt x="88900" y="39370"/>
                </a:lnTo>
                <a:close/>
              </a:path>
              <a:path w="2012950" h="1976120">
                <a:moveTo>
                  <a:pt x="82550" y="33020"/>
                </a:moveTo>
                <a:lnTo>
                  <a:pt x="33020" y="33020"/>
                </a:lnTo>
                <a:lnTo>
                  <a:pt x="38099" y="38100"/>
                </a:lnTo>
                <a:lnTo>
                  <a:pt x="87629" y="38100"/>
                </a:lnTo>
                <a:lnTo>
                  <a:pt x="82550" y="33020"/>
                </a:lnTo>
                <a:close/>
              </a:path>
              <a:path w="2012950" h="1976120">
                <a:moveTo>
                  <a:pt x="76200" y="26670"/>
                </a:moveTo>
                <a:lnTo>
                  <a:pt x="26670" y="26670"/>
                </a:lnTo>
                <a:lnTo>
                  <a:pt x="31749" y="31750"/>
                </a:lnTo>
                <a:lnTo>
                  <a:pt x="81279" y="31750"/>
                </a:lnTo>
                <a:lnTo>
                  <a:pt x="76200" y="26670"/>
                </a:lnTo>
                <a:close/>
              </a:path>
              <a:path w="2012950" h="1976120">
                <a:moveTo>
                  <a:pt x="69850" y="20320"/>
                </a:moveTo>
                <a:lnTo>
                  <a:pt x="20320" y="20320"/>
                </a:lnTo>
                <a:lnTo>
                  <a:pt x="25399" y="25400"/>
                </a:lnTo>
                <a:lnTo>
                  <a:pt x="74929" y="25400"/>
                </a:lnTo>
                <a:lnTo>
                  <a:pt x="69850" y="20320"/>
                </a:lnTo>
                <a:close/>
              </a:path>
              <a:path w="2012950" h="1976120">
                <a:moveTo>
                  <a:pt x="63500" y="13970"/>
                </a:moveTo>
                <a:lnTo>
                  <a:pt x="13969" y="13970"/>
                </a:lnTo>
                <a:lnTo>
                  <a:pt x="19049" y="19050"/>
                </a:lnTo>
                <a:lnTo>
                  <a:pt x="68579" y="19050"/>
                </a:lnTo>
                <a:lnTo>
                  <a:pt x="63500" y="13970"/>
                </a:lnTo>
                <a:close/>
              </a:path>
              <a:path w="2012950" h="1976120">
                <a:moveTo>
                  <a:pt x="55879" y="6350"/>
                </a:moveTo>
                <a:lnTo>
                  <a:pt x="50800" y="6350"/>
                </a:lnTo>
                <a:lnTo>
                  <a:pt x="50800" y="7620"/>
                </a:lnTo>
                <a:lnTo>
                  <a:pt x="7619" y="7620"/>
                </a:lnTo>
                <a:lnTo>
                  <a:pt x="12699" y="12700"/>
                </a:lnTo>
                <a:lnTo>
                  <a:pt x="62229" y="12700"/>
                </a:lnTo>
                <a:lnTo>
                  <a:pt x="55879" y="6350"/>
                </a:lnTo>
                <a:close/>
              </a:path>
              <a:path w="2012950" h="1976120">
                <a:moveTo>
                  <a:pt x="13970" y="1270"/>
                </a:moveTo>
                <a:lnTo>
                  <a:pt x="1269" y="1270"/>
                </a:lnTo>
                <a:lnTo>
                  <a:pt x="6350" y="6350"/>
                </a:lnTo>
                <a:lnTo>
                  <a:pt x="38100" y="6350"/>
                </a:lnTo>
                <a:lnTo>
                  <a:pt x="38100" y="5080"/>
                </a:lnTo>
                <a:lnTo>
                  <a:pt x="25400" y="5080"/>
                </a:lnTo>
                <a:lnTo>
                  <a:pt x="25400" y="2540"/>
                </a:lnTo>
                <a:lnTo>
                  <a:pt x="13970" y="2540"/>
                </a:lnTo>
                <a:lnTo>
                  <a:pt x="13970" y="1270"/>
                </a:lnTo>
                <a:close/>
              </a:path>
              <a:path w="2012950" h="1976120">
                <a:moveTo>
                  <a:pt x="1270" y="0"/>
                </a:moveTo>
                <a:lnTo>
                  <a:pt x="0" y="0"/>
                </a:lnTo>
                <a:lnTo>
                  <a:pt x="1269" y="1270"/>
                </a:lnTo>
                <a:lnTo>
                  <a:pt x="1270" y="0"/>
                </a:lnTo>
                <a:close/>
              </a:path>
              <a:path w="2012950" h="1976120">
                <a:moveTo>
                  <a:pt x="1987550" y="1938020"/>
                </a:moveTo>
                <a:lnTo>
                  <a:pt x="1965960" y="1938020"/>
                </a:lnTo>
                <a:lnTo>
                  <a:pt x="1965960" y="1950720"/>
                </a:lnTo>
                <a:lnTo>
                  <a:pt x="1950720" y="1950720"/>
                </a:lnTo>
                <a:lnTo>
                  <a:pt x="1976120" y="1976120"/>
                </a:lnTo>
                <a:lnTo>
                  <a:pt x="1993900" y="1976120"/>
                </a:lnTo>
                <a:lnTo>
                  <a:pt x="1993900" y="1963420"/>
                </a:lnTo>
                <a:lnTo>
                  <a:pt x="2012950" y="1963420"/>
                </a:lnTo>
                <a:lnTo>
                  <a:pt x="1987550" y="1938020"/>
                </a:lnTo>
                <a:close/>
              </a:path>
            </a:pathLst>
          </a:custGeom>
          <a:solidFill>
            <a:srgbClr val="CC5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bk object 225"/>
          <p:cNvSpPr/>
          <p:nvPr/>
        </p:nvSpPr>
        <p:spPr>
          <a:xfrm>
            <a:off x="1484630" y="1270"/>
            <a:ext cx="2026920" cy="1990089"/>
          </a:xfrm>
          <a:custGeom>
            <a:avLst/>
            <a:gdLst/>
            <a:ahLst/>
            <a:cxnLst/>
            <a:rect l="l" t="t" r="r" b="b"/>
            <a:pathLst>
              <a:path w="2026920" h="1990089">
                <a:moveTo>
                  <a:pt x="90169" y="40639"/>
                </a:moveTo>
                <a:lnTo>
                  <a:pt x="53339" y="40639"/>
                </a:lnTo>
                <a:lnTo>
                  <a:pt x="53339" y="41909"/>
                </a:lnTo>
                <a:lnTo>
                  <a:pt x="66039" y="41909"/>
                </a:lnTo>
                <a:lnTo>
                  <a:pt x="66039" y="44450"/>
                </a:lnTo>
                <a:lnTo>
                  <a:pt x="80009" y="44450"/>
                </a:lnTo>
                <a:lnTo>
                  <a:pt x="80009" y="45719"/>
                </a:lnTo>
                <a:lnTo>
                  <a:pt x="92709" y="45719"/>
                </a:lnTo>
                <a:lnTo>
                  <a:pt x="92709" y="46989"/>
                </a:lnTo>
                <a:lnTo>
                  <a:pt x="96519" y="46989"/>
                </a:lnTo>
                <a:lnTo>
                  <a:pt x="90169" y="40639"/>
                </a:lnTo>
                <a:close/>
              </a:path>
              <a:path w="2026920" h="1990089">
                <a:moveTo>
                  <a:pt x="83819" y="34289"/>
                </a:moveTo>
                <a:lnTo>
                  <a:pt x="34289" y="34289"/>
                </a:lnTo>
                <a:lnTo>
                  <a:pt x="40639" y="40639"/>
                </a:lnTo>
                <a:lnTo>
                  <a:pt x="40639" y="39369"/>
                </a:lnTo>
                <a:lnTo>
                  <a:pt x="88899" y="39369"/>
                </a:lnTo>
                <a:lnTo>
                  <a:pt x="83819" y="34289"/>
                </a:lnTo>
                <a:close/>
              </a:path>
              <a:path w="2026920" h="1990089">
                <a:moveTo>
                  <a:pt x="77469" y="27939"/>
                </a:moveTo>
                <a:lnTo>
                  <a:pt x="27939" y="27939"/>
                </a:lnTo>
                <a:lnTo>
                  <a:pt x="33019" y="33019"/>
                </a:lnTo>
                <a:lnTo>
                  <a:pt x="82549" y="33019"/>
                </a:lnTo>
                <a:lnTo>
                  <a:pt x="77469" y="27939"/>
                </a:lnTo>
                <a:close/>
              </a:path>
              <a:path w="2026920" h="1990089">
                <a:moveTo>
                  <a:pt x="71119" y="21589"/>
                </a:moveTo>
                <a:lnTo>
                  <a:pt x="21589" y="21589"/>
                </a:lnTo>
                <a:lnTo>
                  <a:pt x="26669" y="26669"/>
                </a:lnTo>
                <a:lnTo>
                  <a:pt x="76199" y="26669"/>
                </a:lnTo>
                <a:lnTo>
                  <a:pt x="71119" y="21589"/>
                </a:lnTo>
                <a:close/>
              </a:path>
              <a:path w="2026920" h="1990089">
                <a:moveTo>
                  <a:pt x="64769" y="15239"/>
                </a:moveTo>
                <a:lnTo>
                  <a:pt x="15239" y="15239"/>
                </a:lnTo>
                <a:lnTo>
                  <a:pt x="20319" y="20319"/>
                </a:lnTo>
                <a:lnTo>
                  <a:pt x="69849" y="20319"/>
                </a:lnTo>
                <a:lnTo>
                  <a:pt x="64769" y="15239"/>
                </a:lnTo>
                <a:close/>
              </a:path>
              <a:path w="2026920" h="1990089">
                <a:moveTo>
                  <a:pt x="58419" y="8889"/>
                </a:moveTo>
                <a:lnTo>
                  <a:pt x="8889" y="8889"/>
                </a:lnTo>
                <a:lnTo>
                  <a:pt x="13969" y="13969"/>
                </a:lnTo>
                <a:lnTo>
                  <a:pt x="63499" y="13969"/>
                </a:lnTo>
                <a:lnTo>
                  <a:pt x="58419" y="8889"/>
                </a:lnTo>
                <a:close/>
              </a:path>
              <a:path w="2026920" h="1990089">
                <a:moveTo>
                  <a:pt x="50799" y="1269"/>
                </a:moveTo>
                <a:lnTo>
                  <a:pt x="39369" y="1269"/>
                </a:lnTo>
                <a:lnTo>
                  <a:pt x="39369" y="2539"/>
                </a:lnTo>
                <a:lnTo>
                  <a:pt x="2539" y="2539"/>
                </a:lnTo>
                <a:lnTo>
                  <a:pt x="7619" y="7619"/>
                </a:lnTo>
                <a:lnTo>
                  <a:pt x="57149" y="7619"/>
                </a:lnTo>
                <a:lnTo>
                  <a:pt x="50799" y="1269"/>
                </a:lnTo>
                <a:close/>
              </a:path>
              <a:path w="2026920" h="1990089">
                <a:moveTo>
                  <a:pt x="21589" y="0"/>
                </a:moveTo>
                <a:lnTo>
                  <a:pt x="0" y="0"/>
                </a:lnTo>
                <a:lnTo>
                  <a:pt x="1269" y="1269"/>
                </a:lnTo>
                <a:lnTo>
                  <a:pt x="21589" y="1269"/>
                </a:lnTo>
                <a:lnTo>
                  <a:pt x="21589" y="0"/>
                </a:lnTo>
                <a:close/>
              </a:path>
              <a:path w="2026920" h="1990089">
                <a:moveTo>
                  <a:pt x="2001519" y="1951989"/>
                </a:moveTo>
                <a:lnTo>
                  <a:pt x="1985009" y="1951989"/>
                </a:lnTo>
                <a:lnTo>
                  <a:pt x="1985009" y="1964689"/>
                </a:lnTo>
                <a:lnTo>
                  <a:pt x="1964689" y="1964689"/>
                </a:lnTo>
                <a:lnTo>
                  <a:pt x="1990089" y="1990089"/>
                </a:lnTo>
                <a:lnTo>
                  <a:pt x="2012949" y="1990089"/>
                </a:lnTo>
                <a:lnTo>
                  <a:pt x="2012949" y="1977389"/>
                </a:lnTo>
                <a:lnTo>
                  <a:pt x="2026920" y="1977389"/>
                </a:lnTo>
                <a:lnTo>
                  <a:pt x="2001519" y="1951989"/>
                </a:lnTo>
                <a:close/>
              </a:path>
            </a:pathLst>
          </a:custGeom>
          <a:solidFill>
            <a:srgbClr val="CC5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bk object 226"/>
          <p:cNvSpPr/>
          <p:nvPr/>
        </p:nvSpPr>
        <p:spPr>
          <a:xfrm>
            <a:off x="1435100" y="1270"/>
            <a:ext cx="2039620" cy="2002789"/>
          </a:xfrm>
          <a:custGeom>
            <a:avLst/>
            <a:gdLst/>
            <a:ahLst/>
            <a:cxnLst/>
            <a:rect l="l" t="t" r="r" b="b"/>
            <a:pathLst>
              <a:path w="2039620" h="2002789">
                <a:moveTo>
                  <a:pt x="83819" y="34289"/>
                </a:moveTo>
                <a:lnTo>
                  <a:pt x="36830" y="34289"/>
                </a:lnTo>
                <a:lnTo>
                  <a:pt x="36830" y="35559"/>
                </a:lnTo>
                <a:lnTo>
                  <a:pt x="50800" y="35559"/>
                </a:lnTo>
                <a:lnTo>
                  <a:pt x="50800" y="38100"/>
                </a:lnTo>
                <a:lnTo>
                  <a:pt x="69850" y="38100"/>
                </a:lnTo>
                <a:lnTo>
                  <a:pt x="69850" y="39369"/>
                </a:lnTo>
                <a:lnTo>
                  <a:pt x="77469" y="39369"/>
                </a:lnTo>
                <a:lnTo>
                  <a:pt x="77469" y="40639"/>
                </a:lnTo>
                <a:lnTo>
                  <a:pt x="90169" y="40639"/>
                </a:lnTo>
                <a:lnTo>
                  <a:pt x="83819" y="34289"/>
                </a:lnTo>
                <a:close/>
              </a:path>
              <a:path w="2039620" h="2002789">
                <a:moveTo>
                  <a:pt x="77469" y="27939"/>
                </a:moveTo>
                <a:lnTo>
                  <a:pt x="27939" y="27939"/>
                </a:lnTo>
                <a:lnTo>
                  <a:pt x="33019" y="33019"/>
                </a:lnTo>
                <a:lnTo>
                  <a:pt x="82549" y="33019"/>
                </a:lnTo>
                <a:lnTo>
                  <a:pt x="77469" y="27939"/>
                </a:lnTo>
                <a:close/>
              </a:path>
              <a:path w="2039620" h="2002789">
                <a:moveTo>
                  <a:pt x="71119" y="21589"/>
                </a:moveTo>
                <a:lnTo>
                  <a:pt x="21589" y="21589"/>
                </a:lnTo>
                <a:lnTo>
                  <a:pt x="26669" y="26669"/>
                </a:lnTo>
                <a:lnTo>
                  <a:pt x="76199" y="26669"/>
                </a:lnTo>
                <a:lnTo>
                  <a:pt x="71119" y="21589"/>
                </a:lnTo>
                <a:close/>
              </a:path>
              <a:path w="2039620" h="2002789">
                <a:moveTo>
                  <a:pt x="64769" y="15239"/>
                </a:moveTo>
                <a:lnTo>
                  <a:pt x="15239" y="15239"/>
                </a:lnTo>
                <a:lnTo>
                  <a:pt x="20319" y="20319"/>
                </a:lnTo>
                <a:lnTo>
                  <a:pt x="69849" y="20319"/>
                </a:lnTo>
                <a:lnTo>
                  <a:pt x="64769" y="15239"/>
                </a:lnTo>
                <a:close/>
              </a:path>
              <a:path w="2039620" h="2002789">
                <a:moveTo>
                  <a:pt x="58419" y="8889"/>
                </a:moveTo>
                <a:lnTo>
                  <a:pt x="8889" y="8889"/>
                </a:lnTo>
                <a:lnTo>
                  <a:pt x="13969" y="13969"/>
                </a:lnTo>
                <a:lnTo>
                  <a:pt x="63499" y="13969"/>
                </a:lnTo>
                <a:lnTo>
                  <a:pt x="58419" y="8889"/>
                </a:lnTo>
                <a:close/>
              </a:path>
              <a:path w="2039620" h="2002789">
                <a:moveTo>
                  <a:pt x="52069" y="2539"/>
                </a:moveTo>
                <a:lnTo>
                  <a:pt x="2539" y="2539"/>
                </a:lnTo>
                <a:lnTo>
                  <a:pt x="7619" y="7619"/>
                </a:lnTo>
                <a:lnTo>
                  <a:pt x="57149" y="7619"/>
                </a:lnTo>
                <a:lnTo>
                  <a:pt x="52069" y="2539"/>
                </a:lnTo>
                <a:close/>
              </a:path>
              <a:path w="2039620" h="2002789">
                <a:moveTo>
                  <a:pt x="49530" y="0"/>
                </a:moveTo>
                <a:lnTo>
                  <a:pt x="0" y="0"/>
                </a:lnTo>
                <a:lnTo>
                  <a:pt x="1269" y="1269"/>
                </a:lnTo>
                <a:lnTo>
                  <a:pt x="50799" y="1269"/>
                </a:lnTo>
                <a:lnTo>
                  <a:pt x="49530" y="0"/>
                </a:lnTo>
                <a:close/>
              </a:path>
              <a:path w="2039620" h="2002789">
                <a:moveTo>
                  <a:pt x="2014220" y="1964689"/>
                </a:moveTo>
                <a:lnTo>
                  <a:pt x="2002789" y="1964689"/>
                </a:lnTo>
                <a:lnTo>
                  <a:pt x="2002789" y="1977389"/>
                </a:lnTo>
                <a:lnTo>
                  <a:pt x="1977389" y="1977389"/>
                </a:lnTo>
                <a:lnTo>
                  <a:pt x="2002789" y="2002789"/>
                </a:lnTo>
                <a:lnTo>
                  <a:pt x="2030729" y="2002789"/>
                </a:lnTo>
                <a:lnTo>
                  <a:pt x="2030729" y="1990089"/>
                </a:lnTo>
                <a:lnTo>
                  <a:pt x="2039620" y="1990089"/>
                </a:lnTo>
                <a:lnTo>
                  <a:pt x="2014220" y="1964689"/>
                </a:lnTo>
                <a:close/>
              </a:path>
            </a:pathLst>
          </a:custGeom>
          <a:solidFill>
            <a:srgbClr val="CA5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bk object 227"/>
          <p:cNvSpPr/>
          <p:nvPr/>
        </p:nvSpPr>
        <p:spPr>
          <a:xfrm>
            <a:off x="1384532" y="1270"/>
            <a:ext cx="2053589" cy="2017395"/>
          </a:xfrm>
          <a:custGeom>
            <a:avLst/>
            <a:gdLst/>
            <a:ahLst/>
            <a:cxnLst/>
            <a:rect l="l" t="t" r="r" b="b"/>
            <a:pathLst>
              <a:path w="2053589" h="2017395">
                <a:moveTo>
                  <a:pt x="74697" y="33019"/>
                </a:moveTo>
                <a:lnTo>
                  <a:pt x="60727" y="33019"/>
                </a:lnTo>
                <a:lnTo>
                  <a:pt x="60727" y="34289"/>
                </a:lnTo>
                <a:lnTo>
                  <a:pt x="74697" y="34289"/>
                </a:lnTo>
                <a:lnTo>
                  <a:pt x="74697" y="33019"/>
                </a:lnTo>
                <a:close/>
              </a:path>
              <a:path w="2053589" h="2017395">
                <a:moveTo>
                  <a:pt x="78507" y="27939"/>
                </a:moveTo>
                <a:lnTo>
                  <a:pt x="27949" y="27939"/>
                </a:lnTo>
                <a:lnTo>
                  <a:pt x="29219" y="29209"/>
                </a:lnTo>
                <a:lnTo>
                  <a:pt x="34057" y="29209"/>
                </a:lnTo>
                <a:lnTo>
                  <a:pt x="34057" y="31750"/>
                </a:lnTo>
                <a:lnTo>
                  <a:pt x="48027" y="31750"/>
                </a:lnTo>
                <a:lnTo>
                  <a:pt x="48027" y="33019"/>
                </a:lnTo>
                <a:lnTo>
                  <a:pt x="83587" y="33019"/>
                </a:lnTo>
                <a:lnTo>
                  <a:pt x="78507" y="27939"/>
                </a:lnTo>
                <a:close/>
              </a:path>
              <a:path w="2053589" h="2017395">
                <a:moveTo>
                  <a:pt x="72157" y="21589"/>
                </a:moveTo>
                <a:lnTo>
                  <a:pt x="21597" y="21589"/>
                </a:lnTo>
                <a:lnTo>
                  <a:pt x="26678" y="26669"/>
                </a:lnTo>
                <a:lnTo>
                  <a:pt x="77237" y="26669"/>
                </a:lnTo>
                <a:lnTo>
                  <a:pt x="72157" y="21589"/>
                </a:lnTo>
                <a:close/>
              </a:path>
              <a:path w="2053589" h="2017395">
                <a:moveTo>
                  <a:pt x="65807" y="15239"/>
                </a:moveTo>
                <a:lnTo>
                  <a:pt x="15245" y="15239"/>
                </a:lnTo>
                <a:lnTo>
                  <a:pt x="20326" y="20319"/>
                </a:lnTo>
                <a:lnTo>
                  <a:pt x="70887" y="20319"/>
                </a:lnTo>
                <a:lnTo>
                  <a:pt x="65807" y="15239"/>
                </a:lnTo>
                <a:close/>
              </a:path>
              <a:path w="2053589" h="2017395">
                <a:moveTo>
                  <a:pt x="59457" y="8889"/>
                </a:moveTo>
                <a:lnTo>
                  <a:pt x="8892" y="8889"/>
                </a:lnTo>
                <a:lnTo>
                  <a:pt x="13974" y="13969"/>
                </a:lnTo>
                <a:lnTo>
                  <a:pt x="64537" y="13969"/>
                </a:lnTo>
                <a:lnTo>
                  <a:pt x="59457" y="8889"/>
                </a:lnTo>
                <a:close/>
              </a:path>
              <a:path w="2053589" h="2017395">
                <a:moveTo>
                  <a:pt x="53107" y="2539"/>
                </a:moveTo>
                <a:lnTo>
                  <a:pt x="2540" y="2539"/>
                </a:lnTo>
                <a:lnTo>
                  <a:pt x="7622" y="7619"/>
                </a:lnTo>
                <a:lnTo>
                  <a:pt x="58187" y="7619"/>
                </a:lnTo>
                <a:lnTo>
                  <a:pt x="53107" y="2539"/>
                </a:lnTo>
                <a:close/>
              </a:path>
              <a:path w="2053589" h="2017395">
                <a:moveTo>
                  <a:pt x="50567" y="0"/>
                </a:moveTo>
                <a:lnTo>
                  <a:pt x="0" y="0"/>
                </a:lnTo>
                <a:lnTo>
                  <a:pt x="1270" y="1269"/>
                </a:lnTo>
                <a:lnTo>
                  <a:pt x="51837" y="1269"/>
                </a:lnTo>
                <a:lnTo>
                  <a:pt x="50567" y="0"/>
                </a:lnTo>
                <a:close/>
              </a:path>
              <a:path w="2053589" h="2017395">
                <a:moveTo>
                  <a:pt x="2027957" y="1977390"/>
                </a:moveTo>
                <a:lnTo>
                  <a:pt x="2021607" y="1977390"/>
                </a:lnTo>
                <a:lnTo>
                  <a:pt x="2021607" y="1990090"/>
                </a:lnTo>
                <a:lnTo>
                  <a:pt x="1990756" y="1990090"/>
                </a:lnTo>
                <a:lnTo>
                  <a:pt x="2017797" y="2017122"/>
                </a:lnTo>
                <a:lnTo>
                  <a:pt x="2017797" y="2015489"/>
                </a:lnTo>
                <a:lnTo>
                  <a:pt x="2049547" y="2015489"/>
                </a:lnTo>
                <a:lnTo>
                  <a:pt x="2049547" y="2002789"/>
                </a:lnTo>
                <a:lnTo>
                  <a:pt x="2053357" y="2002789"/>
                </a:lnTo>
                <a:lnTo>
                  <a:pt x="2027957" y="1977390"/>
                </a:lnTo>
                <a:close/>
              </a:path>
            </a:pathLst>
          </a:custGeom>
          <a:solidFill>
            <a:srgbClr val="C95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bk object 228"/>
          <p:cNvSpPr/>
          <p:nvPr/>
        </p:nvSpPr>
        <p:spPr>
          <a:xfrm>
            <a:off x="1336039" y="1270"/>
            <a:ext cx="2066289" cy="2035810"/>
          </a:xfrm>
          <a:custGeom>
            <a:avLst/>
            <a:gdLst/>
            <a:ahLst/>
            <a:cxnLst/>
            <a:rect l="l" t="t" r="r" b="b"/>
            <a:pathLst>
              <a:path w="2066289" h="2035810">
                <a:moveTo>
                  <a:pt x="76441" y="27939"/>
                </a:moveTo>
                <a:lnTo>
                  <a:pt x="69849" y="27939"/>
                </a:lnTo>
                <a:lnTo>
                  <a:pt x="69849" y="29209"/>
                </a:lnTo>
                <a:lnTo>
                  <a:pt x="77711" y="29209"/>
                </a:lnTo>
                <a:lnTo>
                  <a:pt x="76441" y="27939"/>
                </a:lnTo>
                <a:close/>
              </a:path>
              <a:path w="2066289" h="2035810">
                <a:moveTo>
                  <a:pt x="55879" y="26669"/>
                </a:moveTo>
                <a:lnTo>
                  <a:pt x="43179" y="26669"/>
                </a:lnTo>
                <a:lnTo>
                  <a:pt x="43179" y="27939"/>
                </a:lnTo>
                <a:lnTo>
                  <a:pt x="55879" y="27939"/>
                </a:lnTo>
                <a:lnTo>
                  <a:pt x="55879" y="26669"/>
                </a:lnTo>
                <a:close/>
              </a:path>
              <a:path w="2066289" h="2035810">
                <a:moveTo>
                  <a:pt x="70089" y="21589"/>
                </a:moveTo>
                <a:lnTo>
                  <a:pt x="21589" y="21589"/>
                </a:lnTo>
                <a:lnTo>
                  <a:pt x="25400" y="25400"/>
                </a:lnTo>
                <a:lnTo>
                  <a:pt x="29209" y="25400"/>
                </a:lnTo>
                <a:lnTo>
                  <a:pt x="29209" y="26669"/>
                </a:lnTo>
                <a:lnTo>
                  <a:pt x="75170" y="26669"/>
                </a:lnTo>
                <a:lnTo>
                  <a:pt x="70089" y="21589"/>
                </a:lnTo>
                <a:close/>
              </a:path>
              <a:path w="2066289" h="2035810">
                <a:moveTo>
                  <a:pt x="63737" y="15239"/>
                </a:moveTo>
                <a:lnTo>
                  <a:pt x="15239" y="15239"/>
                </a:lnTo>
                <a:lnTo>
                  <a:pt x="20319" y="20319"/>
                </a:lnTo>
                <a:lnTo>
                  <a:pt x="68818" y="20319"/>
                </a:lnTo>
                <a:lnTo>
                  <a:pt x="63737" y="15239"/>
                </a:lnTo>
                <a:close/>
              </a:path>
              <a:path w="2066289" h="2035810">
                <a:moveTo>
                  <a:pt x="57385" y="8889"/>
                </a:moveTo>
                <a:lnTo>
                  <a:pt x="8889" y="8889"/>
                </a:lnTo>
                <a:lnTo>
                  <a:pt x="13969" y="13969"/>
                </a:lnTo>
                <a:lnTo>
                  <a:pt x="62466" y="13969"/>
                </a:lnTo>
                <a:lnTo>
                  <a:pt x="57385" y="8889"/>
                </a:lnTo>
                <a:close/>
              </a:path>
              <a:path w="2066289" h="2035810">
                <a:moveTo>
                  <a:pt x="51032" y="2539"/>
                </a:moveTo>
                <a:lnTo>
                  <a:pt x="2539" y="2539"/>
                </a:lnTo>
                <a:lnTo>
                  <a:pt x="7619" y="7619"/>
                </a:lnTo>
                <a:lnTo>
                  <a:pt x="56114" y="7619"/>
                </a:lnTo>
                <a:lnTo>
                  <a:pt x="51032" y="2539"/>
                </a:lnTo>
                <a:close/>
              </a:path>
              <a:path w="2066289" h="2035810">
                <a:moveTo>
                  <a:pt x="48492" y="0"/>
                </a:moveTo>
                <a:lnTo>
                  <a:pt x="0" y="0"/>
                </a:lnTo>
                <a:lnTo>
                  <a:pt x="1269" y="1269"/>
                </a:lnTo>
                <a:lnTo>
                  <a:pt x="49762" y="1269"/>
                </a:lnTo>
                <a:lnTo>
                  <a:pt x="48492" y="0"/>
                </a:lnTo>
                <a:close/>
              </a:path>
              <a:path w="2066289" h="2035810">
                <a:moveTo>
                  <a:pt x="2039248" y="1990089"/>
                </a:moveTo>
                <a:lnTo>
                  <a:pt x="2038349" y="1990089"/>
                </a:lnTo>
                <a:lnTo>
                  <a:pt x="2038349" y="2002790"/>
                </a:lnTo>
                <a:lnTo>
                  <a:pt x="2006599" y="2002790"/>
                </a:lnTo>
                <a:lnTo>
                  <a:pt x="2006599" y="2006599"/>
                </a:lnTo>
                <a:lnTo>
                  <a:pt x="2035809" y="2035809"/>
                </a:lnTo>
                <a:lnTo>
                  <a:pt x="2035809" y="2028189"/>
                </a:lnTo>
                <a:lnTo>
                  <a:pt x="2066289" y="2028189"/>
                </a:lnTo>
                <a:lnTo>
                  <a:pt x="2066289" y="2017122"/>
                </a:lnTo>
                <a:lnTo>
                  <a:pt x="2039248" y="1990089"/>
                </a:lnTo>
                <a:close/>
              </a:path>
            </a:pathLst>
          </a:custGeom>
          <a:solidFill>
            <a:srgbClr val="C85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bk object 229"/>
          <p:cNvSpPr/>
          <p:nvPr/>
        </p:nvSpPr>
        <p:spPr>
          <a:xfrm>
            <a:off x="1285239" y="1270"/>
            <a:ext cx="2086610" cy="2053589"/>
          </a:xfrm>
          <a:custGeom>
            <a:avLst/>
            <a:gdLst/>
            <a:ahLst/>
            <a:cxnLst/>
            <a:rect l="l" t="t" r="r" b="b"/>
            <a:pathLst>
              <a:path w="2086610" h="2053589">
                <a:moveTo>
                  <a:pt x="72389" y="21589"/>
                </a:moveTo>
                <a:lnTo>
                  <a:pt x="53339" y="21589"/>
                </a:lnTo>
                <a:lnTo>
                  <a:pt x="53339" y="22859"/>
                </a:lnTo>
                <a:lnTo>
                  <a:pt x="67309" y="22859"/>
                </a:lnTo>
                <a:lnTo>
                  <a:pt x="67309" y="25400"/>
                </a:lnTo>
                <a:lnTo>
                  <a:pt x="76200" y="25400"/>
                </a:lnTo>
                <a:lnTo>
                  <a:pt x="72389" y="21589"/>
                </a:lnTo>
                <a:close/>
              </a:path>
              <a:path w="2086610" h="2053589">
                <a:moveTo>
                  <a:pt x="40639" y="20319"/>
                </a:moveTo>
                <a:lnTo>
                  <a:pt x="26669" y="20319"/>
                </a:lnTo>
                <a:lnTo>
                  <a:pt x="26669" y="21589"/>
                </a:lnTo>
                <a:lnTo>
                  <a:pt x="40639" y="21589"/>
                </a:lnTo>
                <a:lnTo>
                  <a:pt x="40639" y="20319"/>
                </a:lnTo>
                <a:close/>
              </a:path>
              <a:path w="2086610" h="2053589">
                <a:moveTo>
                  <a:pt x="66039" y="15239"/>
                </a:moveTo>
                <a:lnTo>
                  <a:pt x="15239" y="15239"/>
                </a:lnTo>
                <a:lnTo>
                  <a:pt x="20319" y="20319"/>
                </a:lnTo>
                <a:lnTo>
                  <a:pt x="71119" y="20319"/>
                </a:lnTo>
                <a:lnTo>
                  <a:pt x="66039" y="15239"/>
                </a:lnTo>
                <a:close/>
              </a:path>
              <a:path w="2086610" h="2053589">
                <a:moveTo>
                  <a:pt x="59689" y="8889"/>
                </a:moveTo>
                <a:lnTo>
                  <a:pt x="8889" y="8889"/>
                </a:lnTo>
                <a:lnTo>
                  <a:pt x="13969" y="13969"/>
                </a:lnTo>
                <a:lnTo>
                  <a:pt x="64769" y="13969"/>
                </a:lnTo>
                <a:lnTo>
                  <a:pt x="59689" y="8889"/>
                </a:lnTo>
                <a:close/>
              </a:path>
              <a:path w="2086610" h="2053589">
                <a:moveTo>
                  <a:pt x="53339" y="2539"/>
                </a:moveTo>
                <a:lnTo>
                  <a:pt x="2539" y="2539"/>
                </a:lnTo>
                <a:lnTo>
                  <a:pt x="7619" y="7619"/>
                </a:lnTo>
                <a:lnTo>
                  <a:pt x="58419" y="7619"/>
                </a:lnTo>
                <a:lnTo>
                  <a:pt x="53339" y="2539"/>
                </a:lnTo>
                <a:close/>
              </a:path>
              <a:path w="2086610" h="2053589">
                <a:moveTo>
                  <a:pt x="50800" y="0"/>
                </a:moveTo>
                <a:lnTo>
                  <a:pt x="0" y="0"/>
                </a:lnTo>
                <a:lnTo>
                  <a:pt x="1269" y="1269"/>
                </a:lnTo>
                <a:lnTo>
                  <a:pt x="52069" y="1269"/>
                </a:lnTo>
                <a:lnTo>
                  <a:pt x="50800" y="0"/>
                </a:lnTo>
                <a:close/>
              </a:path>
              <a:path w="2086610" h="2053589">
                <a:moveTo>
                  <a:pt x="2057399" y="2006599"/>
                </a:moveTo>
                <a:lnTo>
                  <a:pt x="2057399" y="2015490"/>
                </a:lnTo>
                <a:lnTo>
                  <a:pt x="2025649" y="2015490"/>
                </a:lnTo>
                <a:lnTo>
                  <a:pt x="2025649" y="2025649"/>
                </a:lnTo>
                <a:lnTo>
                  <a:pt x="2053589" y="2053589"/>
                </a:lnTo>
                <a:lnTo>
                  <a:pt x="2054859" y="2053589"/>
                </a:lnTo>
                <a:lnTo>
                  <a:pt x="2054859" y="2040889"/>
                </a:lnTo>
                <a:lnTo>
                  <a:pt x="2086609" y="2040889"/>
                </a:lnTo>
                <a:lnTo>
                  <a:pt x="2086609" y="2035809"/>
                </a:lnTo>
                <a:lnTo>
                  <a:pt x="2057399" y="2006599"/>
                </a:lnTo>
                <a:close/>
              </a:path>
            </a:pathLst>
          </a:custGeom>
          <a:solidFill>
            <a:srgbClr val="C75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bk object 230"/>
          <p:cNvSpPr/>
          <p:nvPr/>
        </p:nvSpPr>
        <p:spPr>
          <a:xfrm>
            <a:off x="1236772" y="1270"/>
            <a:ext cx="2102485" cy="2066289"/>
          </a:xfrm>
          <a:custGeom>
            <a:avLst/>
            <a:gdLst/>
            <a:ahLst/>
            <a:cxnLst/>
            <a:rect l="l" t="t" r="r" b="b"/>
            <a:pathLst>
              <a:path w="2102485" h="2066289">
                <a:moveTo>
                  <a:pt x="63707" y="15239"/>
                </a:moveTo>
                <a:lnTo>
                  <a:pt x="35767" y="15239"/>
                </a:lnTo>
                <a:lnTo>
                  <a:pt x="35767" y="16509"/>
                </a:lnTo>
                <a:lnTo>
                  <a:pt x="48467" y="16509"/>
                </a:lnTo>
                <a:lnTo>
                  <a:pt x="48467" y="19050"/>
                </a:lnTo>
                <a:lnTo>
                  <a:pt x="62437" y="19050"/>
                </a:lnTo>
                <a:lnTo>
                  <a:pt x="62437" y="20319"/>
                </a:lnTo>
                <a:lnTo>
                  <a:pt x="68787" y="20319"/>
                </a:lnTo>
                <a:lnTo>
                  <a:pt x="63707" y="15239"/>
                </a:lnTo>
                <a:close/>
              </a:path>
              <a:path w="2102485" h="2066289">
                <a:moveTo>
                  <a:pt x="57357" y="8889"/>
                </a:moveTo>
                <a:lnTo>
                  <a:pt x="8887" y="8889"/>
                </a:lnTo>
                <a:lnTo>
                  <a:pt x="15234" y="15239"/>
                </a:lnTo>
                <a:lnTo>
                  <a:pt x="21797" y="15239"/>
                </a:lnTo>
                <a:lnTo>
                  <a:pt x="21797" y="13969"/>
                </a:lnTo>
                <a:lnTo>
                  <a:pt x="62437" y="13969"/>
                </a:lnTo>
                <a:lnTo>
                  <a:pt x="57357" y="8889"/>
                </a:lnTo>
                <a:close/>
              </a:path>
              <a:path w="2102485" h="2066289">
                <a:moveTo>
                  <a:pt x="51007" y="2539"/>
                </a:moveTo>
                <a:lnTo>
                  <a:pt x="2539" y="2539"/>
                </a:lnTo>
                <a:lnTo>
                  <a:pt x="7617" y="7619"/>
                </a:lnTo>
                <a:lnTo>
                  <a:pt x="56087" y="7619"/>
                </a:lnTo>
                <a:lnTo>
                  <a:pt x="51007" y="2539"/>
                </a:lnTo>
                <a:close/>
              </a:path>
              <a:path w="2102485" h="2066289">
                <a:moveTo>
                  <a:pt x="48467" y="0"/>
                </a:moveTo>
                <a:lnTo>
                  <a:pt x="0" y="0"/>
                </a:lnTo>
                <a:lnTo>
                  <a:pt x="1269" y="1269"/>
                </a:lnTo>
                <a:lnTo>
                  <a:pt x="49737" y="1269"/>
                </a:lnTo>
                <a:lnTo>
                  <a:pt x="48467" y="0"/>
                </a:lnTo>
                <a:close/>
              </a:path>
              <a:path w="2102485" h="2066289">
                <a:moveTo>
                  <a:pt x="2074117" y="2025649"/>
                </a:moveTo>
                <a:lnTo>
                  <a:pt x="2074117" y="2028189"/>
                </a:lnTo>
                <a:lnTo>
                  <a:pt x="2042367" y="2028189"/>
                </a:lnTo>
                <a:lnTo>
                  <a:pt x="2042367" y="2040890"/>
                </a:lnTo>
                <a:lnTo>
                  <a:pt x="2040207" y="2040890"/>
                </a:lnTo>
                <a:lnTo>
                  <a:pt x="2065598" y="2066289"/>
                </a:lnTo>
                <a:lnTo>
                  <a:pt x="2071577" y="2066289"/>
                </a:lnTo>
                <a:lnTo>
                  <a:pt x="2071577" y="2053590"/>
                </a:lnTo>
                <a:lnTo>
                  <a:pt x="2102057" y="2053590"/>
                </a:lnTo>
                <a:lnTo>
                  <a:pt x="2074117" y="2025649"/>
                </a:lnTo>
                <a:close/>
              </a:path>
            </a:pathLst>
          </a:custGeom>
          <a:solidFill>
            <a:srgbClr val="C65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bk object 231"/>
          <p:cNvSpPr/>
          <p:nvPr/>
        </p:nvSpPr>
        <p:spPr>
          <a:xfrm>
            <a:off x="1186180" y="1270"/>
            <a:ext cx="2116455" cy="2078989"/>
          </a:xfrm>
          <a:custGeom>
            <a:avLst/>
            <a:gdLst/>
            <a:ahLst/>
            <a:cxnLst/>
            <a:rect l="l" t="t" r="r" b="b"/>
            <a:pathLst>
              <a:path w="2116454" h="2078989">
                <a:moveTo>
                  <a:pt x="59479" y="8889"/>
                </a:moveTo>
                <a:lnTo>
                  <a:pt x="19049" y="8889"/>
                </a:lnTo>
                <a:lnTo>
                  <a:pt x="19049" y="10159"/>
                </a:lnTo>
                <a:lnTo>
                  <a:pt x="33019" y="10159"/>
                </a:lnTo>
                <a:lnTo>
                  <a:pt x="33019" y="12700"/>
                </a:lnTo>
                <a:lnTo>
                  <a:pt x="45719" y="12700"/>
                </a:lnTo>
                <a:lnTo>
                  <a:pt x="45719" y="13969"/>
                </a:lnTo>
                <a:lnTo>
                  <a:pt x="59689" y="13969"/>
                </a:lnTo>
                <a:lnTo>
                  <a:pt x="59689" y="15239"/>
                </a:lnTo>
                <a:lnTo>
                  <a:pt x="65827" y="15239"/>
                </a:lnTo>
                <a:lnTo>
                  <a:pt x="59479" y="8889"/>
                </a:lnTo>
                <a:close/>
              </a:path>
              <a:path w="2116454" h="2078989">
                <a:moveTo>
                  <a:pt x="53131" y="2539"/>
                </a:moveTo>
                <a:lnTo>
                  <a:pt x="2539" y="2539"/>
                </a:lnTo>
                <a:lnTo>
                  <a:pt x="7619" y="7619"/>
                </a:lnTo>
                <a:lnTo>
                  <a:pt x="58210" y="7619"/>
                </a:lnTo>
                <a:lnTo>
                  <a:pt x="53131" y="2539"/>
                </a:lnTo>
                <a:close/>
              </a:path>
              <a:path w="2116454" h="2078989">
                <a:moveTo>
                  <a:pt x="50592" y="0"/>
                </a:moveTo>
                <a:lnTo>
                  <a:pt x="0" y="0"/>
                </a:lnTo>
                <a:lnTo>
                  <a:pt x="1269" y="1269"/>
                </a:lnTo>
                <a:lnTo>
                  <a:pt x="51862" y="1269"/>
                </a:lnTo>
                <a:lnTo>
                  <a:pt x="50592" y="0"/>
                </a:lnTo>
                <a:close/>
              </a:path>
              <a:path w="2116454" h="2078989">
                <a:moveTo>
                  <a:pt x="2090799" y="2040890"/>
                </a:moveTo>
                <a:lnTo>
                  <a:pt x="2061209" y="2040890"/>
                </a:lnTo>
                <a:lnTo>
                  <a:pt x="2061209" y="2053590"/>
                </a:lnTo>
                <a:lnTo>
                  <a:pt x="2053590" y="2053590"/>
                </a:lnTo>
                <a:lnTo>
                  <a:pt x="2078989" y="2078989"/>
                </a:lnTo>
                <a:lnTo>
                  <a:pt x="2085339" y="2078989"/>
                </a:lnTo>
                <a:lnTo>
                  <a:pt x="2085339" y="2066289"/>
                </a:lnTo>
                <a:lnTo>
                  <a:pt x="2116191" y="2066289"/>
                </a:lnTo>
                <a:lnTo>
                  <a:pt x="2090799" y="2040890"/>
                </a:lnTo>
                <a:close/>
              </a:path>
            </a:pathLst>
          </a:custGeom>
          <a:solidFill>
            <a:srgbClr val="C65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bk object 232"/>
          <p:cNvSpPr/>
          <p:nvPr/>
        </p:nvSpPr>
        <p:spPr>
          <a:xfrm>
            <a:off x="1136840" y="1270"/>
            <a:ext cx="2128520" cy="2091689"/>
          </a:xfrm>
          <a:custGeom>
            <a:avLst/>
            <a:gdLst/>
            <a:ahLst/>
            <a:cxnLst/>
            <a:rect l="l" t="t" r="r" b="b"/>
            <a:pathLst>
              <a:path w="2128520" h="2091689">
                <a:moveTo>
                  <a:pt x="55689" y="7619"/>
                </a:moveTo>
                <a:lnTo>
                  <a:pt x="41719" y="7619"/>
                </a:lnTo>
                <a:lnTo>
                  <a:pt x="41719" y="8889"/>
                </a:lnTo>
                <a:lnTo>
                  <a:pt x="55689" y="8889"/>
                </a:lnTo>
                <a:lnTo>
                  <a:pt x="55689" y="7619"/>
                </a:lnTo>
                <a:close/>
              </a:path>
              <a:path w="2128520" h="2091689">
                <a:moveTo>
                  <a:pt x="51879" y="2539"/>
                </a:moveTo>
                <a:lnTo>
                  <a:pt x="2540" y="2539"/>
                </a:lnTo>
                <a:lnTo>
                  <a:pt x="3811" y="3809"/>
                </a:lnTo>
                <a:lnTo>
                  <a:pt x="15049" y="3809"/>
                </a:lnTo>
                <a:lnTo>
                  <a:pt x="15049" y="6350"/>
                </a:lnTo>
                <a:lnTo>
                  <a:pt x="29019" y="6350"/>
                </a:lnTo>
                <a:lnTo>
                  <a:pt x="29019" y="7619"/>
                </a:lnTo>
                <a:lnTo>
                  <a:pt x="56959" y="7619"/>
                </a:lnTo>
                <a:lnTo>
                  <a:pt x="51879" y="2539"/>
                </a:lnTo>
                <a:close/>
              </a:path>
              <a:path w="2128520" h="2091689">
                <a:moveTo>
                  <a:pt x="49339" y="0"/>
                </a:moveTo>
                <a:lnTo>
                  <a:pt x="0" y="0"/>
                </a:lnTo>
                <a:lnTo>
                  <a:pt x="1270" y="1269"/>
                </a:lnTo>
                <a:lnTo>
                  <a:pt x="50609" y="1269"/>
                </a:lnTo>
                <a:lnTo>
                  <a:pt x="49339" y="0"/>
                </a:lnTo>
                <a:close/>
              </a:path>
              <a:path w="2128520" h="2091689">
                <a:moveTo>
                  <a:pt x="2102929" y="2053590"/>
                </a:moveTo>
                <a:lnTo>
                  <a:pt x="2077529" y="2053590"/>
                </a:lnTo>
                <a:lnTo>
                  <a:pt x="2077529" y="2066289"/>
                </a:lnTo>
                <a:lnTo>
                  <a:pt x="2066981" y="2066289"/>
                </a:lnTo>
                <a:lnTo>
                  <a:pt x="2092390" y="2091689"/>
                </a:lnTo>
                <a:lnTo>
                  <a:pt x="2099119" y="2091689"/>
                </a:lnTo>
                <a:lnTo>
                  <a:pt x="2099119" y="2078989"/>
                </a:lnTo>
                <a:lnTo>
                  <a:pt x="2128329" y="2078989"/>
                </a:lnTo>
                <a:lnTo>
                  <a:pt x="2102929" y="2053590"/>
                </a:lnTo>
                <a:close/>
              </a:path>
            </a:pathLst>
          </a:custGeom>
          <a:solidFill>
            <a:srgbClr val="C55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bk object 233"/>
          <p:cNvSpPr/>
          <p:nvPr/>
        </p:nvSpPr>
        <p:spPr>
          <a:xfrm>
            <a:off x="1104900" y="1270"/>
            <a:ext cx="2124710" cy="2104390"/>
          </a:xfrm>
          <a:custGeom>
            <a:avLst/>
            <a:gdLst/>
            <a:ahLst/>
            <a:cxnLst/>
            <a:rect l="l" t="t" r="r" b="b"/>
            <a:pathLst>
              <a:path w="2124710" h="2104390">
                <a:moveTo>
                  <a:pt x="34481" y="2539"/>
                </a:moveTo>
                <a:lnTo>
                  <a:pt x="34290" y="2539"/>
                </a:lnTo>
                <a:lnTo>
                  <a:pt x="34290" y="3809"/>
                </a:lnTo>
                <a:lnTo>
                  <a:pt x="35752" y="3809"/>
                </a:lnTo>
                <a:lnTo>
                  <a:pt x="34481" y="2539"/>
                </a:lnTo>
                <a:close/>
              </a:path>
              <a:path w="2124710" h="2104390">
                <a:moveTo>
                  <a:pt x="20319" y="1269"/>
                </a:moveTo>
                <a:lnTo>
                  <a:pt x="7619" y="1269"/>
                </a:lnTo>
                <a:lnTo>
                  <a:pt x="7619" y="2539"/>
                </a:lnTo>
                <a:lnTo>
                  <a:pt x="20319" y="2539"/>
                </a:lnTo>
                <a:lnTo>
                  <a:pt x="20319" y="1269"/>
                </a:lnTo>
                <a:close/>
              </a:path>
              <a:path w="2124710" h="2104390">
                <a:moveTo>
                  <a:pt x="31940" y="0"/>
                </a:moveTo>
                <a:lnTo>
                  <a:pt x="0" y="0"/>
                </a:lnTo>
                <a:lnTo>
                  <a:pt x="0" y="1269"/>
                </a:lnTo>
                <a:lnTo>
                  <a:pt x="33211" y="1269"/>
                </a:lnTo>
                <a:lnTo>
                  <a:pt x="31940" y="0"/>
                </a:lnTo>
                <a:close/>
              </a:path>
              <a:path w="2124710" h="2104390">
                <a:moveTo>
                  <a:pt x="2098922" y="2066290"/>
                </a:moveTo>
                <a:lnTo>
                  <a:pt x="2076450" y="2066290"/>
                </a:lnTo>
                <a:lnTo>
                  <a:pt x="2076449" y="2078990"/>
                </a:lnTo>
                <a:lnTo>
                  <a:pt x="2061210" y="2078990"/>
                </a:lnTo>
                <a:lnTo>
                  <a:pt x="2086610" y="2104390"/>
                </a:lnTo>
                <a:lnTo>
                  <a:pt x="2095500" y="2104390"/>
                </a:lnTo>
                <a:lnTo>
                  <a:pt x="2095500" y="2091690"/>
                </a:lnTo>
                <a:lnTo>
                  <a:pt x="2124330" y="2091690"/>
                </a:lnTo>
                <a:lnTo>
                  <a:pt x="2098922" y="2066290"/>
                </a:lnTo>
                <a:close/>
              </a:path>
            </a:pathLst>
          </a:custGeom>
          <a:solidFill>
            <a:srgbClr val="C45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bk object 234"/>
          <p:cNvSpPr/>
          <p:nvPr/>
        </p:nvSpPr>
        <p:spPr>
          <a:xfrm>
            <a:off x="3129279" y="20802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29" y="0"/>
                </a:moveTo>
                <a:lnTo>
                  <a:pt x="17779" y="0"/>
                </a:lnTo>
                <a:lnTo>
                  <a:pt x="17779" y="12700"/>
                </a:lnTo>
                <a:lnTo>
                  <a:pt x="0" y="12700"/>
                </a:lnTo>
                <a:lnTo>
                  <a:pt x="25399" y="38099"/>
                </a:lnTo>
                <a:lnTo>
                  <a:pt x="34289" y="38099"/>
                </a:lnTo>
                <a:lnTo>
                  <a:pt x="34289" y="25399"/>
                </a:lnTo>
                <a:lnTo>
                  <a:pt x="62230" y="25399"/>
                </a:lnTo>
                <a:lnTo>
                  <a:pt x="36829" y="0"/>
                </a:lnTo>
                <a:close/>
              </a:path>
            </a:pathLst>
          </a:custGeom>
          <a:solidFill>
            <a:srgbClr val="C35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bk object 235"/>
          <p:cNvSpPr/>
          <p:nvPr/>
        </p:nvSpPr>
        <p:spPr>
          <a:xfrm>
            <a:off x="3092450" y="20929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29" y="0"/>
                </a:moveTo>
                <a:lnTo>
                  <a:pt x="21589" y="0"/>
                </a:lnTo>
                <a:lnTo>
                  <a:pt x="21589" y="12699"/>
                </a:lnTo>
                <a:lnTo>
                  <a:pt x="0" y="12699"/>
                </a:lnTo>
                <a:lnTo>
                  <a:pt x="25400" y="38099"/>
                </a:lnTo>
                <a:lnTo>
                  <a:pt x="35559" y="38099"/>
                </a:lnTo>
                <a:lnTo>
                  <a:pt x="35559" y="25399"/>
                </a:lnTo>
                <a:lnTo>
                  <a:pt x="62229" y="25399"/>
                </a:lnTo>
                <a:lnTo>
                  <a:pt x="36829" y="0"/>
                </a:lnTo>
                <a:close/>
              </a:path>
            </a:pathLst>
          </a:custGeom>
          <a:solidFill>
            <a:srgbClr val="C25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bk object 236"/>
          <p:cNvSpPr/>
          <p:nvPr/>
        </p:nvSpPr>
        <p:spPr>
          <a:xfrm>
            <a:off x="3055620" y="21056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30" y="0"/>
                </a:moveTo>
                <a:lnTo>
                  <a:pt x="24129" y="0"/>
                </a:lnTo>
                <a:lnTo>
                  <a:pt x="24129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35559" y="38100"/>
                </a:lnTo>
                <a:lnTo>
                  <a:pt x="35559" y="25400"/>
                </a:lnTo>
                <a:lnTo>
                  <a:pt x="62229" y="25400"/>
                </a:lnTo>
                <a:lnTo>
                  <a:pt x="36830" y="0"/>
                </a:lnTo>
                <a:close/>
              </a:path>
            </a:pathLst>
          </a:custGeom>
          <a:solidFill>
            <a:srgbClr val="C14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bk object 237"/>
          <p:cNvSpPr/>
          <p:nvPr/>
        </p:nvSpPr>
        <p:spPr>
          <a:xfrm>
            <a:off x="3018789" y="21183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30" y="0"/>
                </a:moveTo>
                <a:lnTo>
                  <a:pt x="26670" y="0"/>
                </a:lnTo>
                <a:lnTo>
                  <a:pt x="26670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36830" y="38100"/>
                </a:lnTo>
                <a:lnTo>
                  <a:pt x="36830" y="25400"/>
                </a:lnTo>
                <a:lnTo>
                  <a:pt x="62230" y="25400"/>
                </a:lnTo>
                <a:lnTo>
                  <a:pt x="36830" y="0"/>
                </a:lnTo>
                <a:close/>
              </a:path>
            </a:pathLst>
          </a:custGeom>
          <a:solidFill>
            <a:srgbClr val="C14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bk object 238"/>
          <p:cNvSpPr/>
          <p:nvPr/>
        </p:nvSpPr>
        <p:spPr>
          <a:xfrm>
            <a:off x="2981960" y="21310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30" y="0"/>
                </a:moveTo>
                <a:lnTo>
                  <a:pt x="30479" y="0"/>
                </a:lnTo>
                <a:lnTo>
                  <a:pt x="30479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36830" y="38100"/>
                </a:lnTo>
                <a:lnTo>
                  <a:pt x="36830" y="25400"/>
                </a:lnTo>
                <a:lnTo>
                  <a:pt x="62230" y="25400"/>
                </a:lnTo>
                <a:lnTo>
                  <a:pt x="36830" y="0"/>
                </a:lnTo>
                <a:close/>
              </a:path>
            </a:pathLst>
          </a:custGeom>
          <a:solidFill>
            <a:srgbClr val="C04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bk object 239"/>
          <p:cNvSpPr/>
          <p:nvPr/>
        </p:nvSpPr>
        <p:spPr>
          <a:xfrm>
            <a:off x="2945129" y="21437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29" y="0"/>
                </a:moveTo>
                <a:lnTo>
                  <a:pt x="33019" y="0"/>
                </a:lnTo>
                <a:lnTo>
                  <a:pt x="33019" y="12700"/>
                </a:lnTo>
                <a:lnTo>
                  <a:pt x="0" y="12700"/>
                </a:lnTo>
                <a:lnTo>
                  <a:pt x="25399" y="38100"/>
                </a:lnTo>
                <a:lnTo>
                  <a:pt x="38099" y="38100"/>
                </a:lnTo>
                <a:lnTo>
                  <a:pt x="38099" y="25400"/>
                </a:lnTo>
                <a:lnTo>
                  <a:pt x="62229" y="25400"/>
                </a:lnTo>
                <a:lnTo>
                  <a:pt x="36829" y="0"/>
                </a:lnTo>
                <a:close/>
              </a:path>
            </a:pathLst>
          </a:custGeom>
          <a:solidFill>
            <a:srgbClr val="BF4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bk object 240"/>
          <p:cNvSpPr/>
          <p:nvPr/>
        </p:nvSpPr>
        <p:spPr>
          <a:xfrm>
            <a:off x="2908300" y="21564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30" y="0"/>
                </a:moveTo>
                <a:lnTo>
                  <a:pt x="36830" y="12700"/>
                </a:lnTo>
                <a:lnTo>
                  <a:pt x="0" y="12700"/>
                </a:lnTo>
                <a:lnTo>
                  <a:pt x="0" y="13120"/>
                </a:lnTo>
                <a:lnTo>
                  <a:pt x="24988" y="38099"/>
                </a:lnTo>
                <a:lnTo>
                  <a:pt x="36830" y="38099"/>
                </a:lnTo>
                <a:lnTo>
                  <a:pt x="36830" y="25399"/>
                </a:lnTo>
                <a:lnTo>
                  <a:pt x="62230" y="25399"/>
                </a:lnTo>
                <a:lnTo>
                  <a:pt x="36830" y="0"/>
                </a:lnTo>
                <a:close/>
              </a:path>
            </a:pathLst>
          </a:custGeom>
          <a:solidFill>
            <a:srgbClr val="BE4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bk object 241"/>
          <p:cNvSpPr/>
          <p:nvPr/>
        </p:nvSpPr>
        <p:spPr>
          <a:xfrm>
            <a:off x="2871470" y="216958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29" y="0"/>
                </a:moveTo>
                <a:lnTo>
                  <a:pt x="36829" y="12279"/>
                </a:lnTo>
                <a:lnTo>
                  <a:pt x="0" y="12279"/>
                </a:lnTo>
                <a:lnTo>
                  <a:pt x="25399" y="37679"/>
                </a:lnTo>
                <a:lnTo>
                  <a:pt x="35559" y="37679"/>
                </a:lnTo>
                <a:lnTo>
                  <a:pt x="35559" y="24979"/>
                </a:lnTo>
                <a:lnTo>
                  <a:pt x="61818" y="24979"/>
                </a:lnTo>
                <a:lnTo>
                  <a:pt x="36829" y="0"/>
                </a:lnTo>
                <a:close/>
              </a:path>
            </a:pathLst>
          </a:custGeom>
          <a:solidFill>
            <a:srgbClr val="BD4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bk object 242"/>
          <p:cNvSpPr/>
          <p:nvPr/>
        </p:nvSpPr>
        <p:spPr>
          <a:xfrm>
            <a:off x="2834639" y="21818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30" y="0"/>
                </a:moveTo>
                <a:lnTo>
                  <a:pt x="35560" y="0"/>
                </a:lnTo>
                <a:lnTo>
                  <a:pt x="35560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34290" y="38100"/>
                </a:lnTo>
                <a:lnTo>
                  <a:pt x="34290" y="25400"/>
                </a:lnTo>
                <a:lnTo>
                  <a:pt x="62229" y="25400"/>
                </a:lnTo>
                <a:lnTo>
                  <a:pt x="36830" y="0"/>
                </a:lnTo>
                <a:close/>
              </a:path>
            </a:pathLst>
          </a:custGeom>
          <a:solidFill>
            <a:srgbClr val="BD4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bk object 243"/>
          <p:cNvSpPr/>
          <p:nvPr/>
        </p:nvSpPr>
        <p:spPr>
          <a:xfrm>
            <a:off x="2797810" y="21945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29" y="0"/>
                </a:moveTo>
                <a:lnTo>
                  <a:pt x="34289" y="0"/>
                </a:lnTo>
                <a:lnTo>
                  <a:pt x="34289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33019" y="38100"/>
                </a:lnTo>
                <a:lnTo>
                  <a:pt x="33020" y="25400"/>
                </a:lnTo>
                <a:lnTo>
                  <a:pt x="62229" y="25400"/>
                </a:lnTo>
                <a:lnTo>
                  <a:pt x="36829" y="0"/>
                </a:lnTo>
                <a:close/>
              </a:path>
            </a:pathLst>
          </a:custGeom>
          <a:solidFill>
            <a:srgbClr val="BC4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bk object 244"/>
          <p:cNvSpPr/>
          <p:nvPr/>
        </p:nvSpPr>
        <p:spPr>
          <a:xfrm>
            <a:off x="2760543" y="2207260"/>
            <a:ext cx="62865" cy="38100"/>
          </a:xfrm>
          <a:custGeom>
            <a:avLst/>
            <a:gdLst/>
            <a:ahLst/>
            <a:cxnLst/>
            <a:rect l="l" t="t" r="r" b="b"/>
            <a:pathLst>
              <a:path w="62864" h="38100">
                <a:moveTo>
                  <a:pt x="37266" y="0"/>
                </a:moveTo>
                <a:lnTo>
                  <a:pt x="33456" y="0"/>
                </a:lnTo>
                <a:lnTo>
                  <a:pt x="33456" y="12700"/>
                </a:lnTo>
                <a:lnTo>
                  <a:pt x="0" y="12700"/>
                </a:lnTo>
                <a:lnTo>
                  <a:pt x="25408" y="38100"/>
                </a:lnTo>
                <a:lnTo>
                  <a:pt x="32186" y="38100"/>
                </a:lnTo>
                <a:lnTo>
                  <a:pt x="32186" y="25400"/>
                </a:lnTo>
                <a:lnTo>
                  <a:pt x="62666" y="25400"/>
                </a:lnTo>
                <a:lnTo>
                  <a:pt x="37266" y="0"/>
                </a:lnTo>
                <a:close/>
              </a:path>
            </a:pathLst>
          </a:custGeom>
          <a:solidFill>
            <a:srgbClr val="BB4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bk object 245"/>
          <p:cNvSpPr/>
          <p:nvPr/>
        </p:nvSpPr>
        <p:spPr>
          <a:xfrm>
            <a:off x="2723709" y="2219960"/>
            <a:ext cx="62865" cy="38100"/>
          </a:xfrm>
          <a:custGeom>
            <a:avLst/>
            <a:gdLst/>
            <a:ahLst/>
            <a:cxnLst/>
            <a:rect l="l" t="t" r="r" b="b"/>
            <a:pathLst>
              <a:path w="62864" h="38100">
                <a:moveTo>
                  <a:pt x="36833" y="0"/>
                </a:moveTo>
                <a:lnTo>
                  <a:pt x="30920" y="0"/>
                </a:lnTo>
                <a:lnTo>
                  <a:pt x="30920" y="12700"/>
                </a:lnTo>
                <a:lnTo>
                  <a:pt x="0" y="12700"/>
                </a:lnTo>
                <a:lnTo>
                  <a:pt x="25408" y="38099"/>
                </a:lnTo>
                <a:lnTo>
                  <a:pt x="30920" y="38099"/>
                </a:lnTo>
                <a:lnTo>
                  <a:pt x="30920" y="25399"/>
                </a:lnTo>
                <a:lnTo>
                  <a:pt x="62242" y="25399"/>
                </a:lnTo>
                <a:lnTo>
                  <a:pt x="36833" y="0"/>
                </a:lnTo>
                <a:close/>
              </a:path>
            </a:pathLst>
          </a:custGeom>
          <a:solidFill>
            <a:srgbClr val="BA4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bk object 246"/>
          <p:cNvSpPr/>
          <p:nvPr/>
        </p:nvSpPr>
        <p:spPr>
          <a:xfrm>
            <a:off x="2686050" y="2232660"/>
            <a:ext cx="63500" cy="38100"/>
          </a:xfrm>
          <a:custGeom>
            <a:avLst/>
            <a:gdLst/>
            <a:ahLst/>
            <a:cxnLst/>
            <a:rect l="l" t="t" r="r" b="b"/>
            <a:pathLst>
              <a:path w="63500" h="38100">
                <a:moveTo>
                  <a:pt x="37659" y="0"/>
                </a:moveTo>
                <a:lnTo>
                  <a:pt x="30479" y="0"/>
                </a:lnTo>
                <a:lnTo>
                  <a:pt x="30479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30479" y="38100"/>
                </a:lnTo>
                <a:lnTo>
                  <a:pt x="30479" y="25400"/>
                </a:lnTo>
                <a:lnTo>
                  <a:pt x="63068" y="25400"/>
                </a:lnTo>
                <a:lnTo>
                  <a:pt x="37659" y="0"/>
                </a:lnTo>
                <a:close/>
              </a:path>
            </a:pathLst>
          </a:custGeom>
          <a:solidFill>
            <a:srgbClr val="B94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bk object 247"/>
          <p:cNvSpPr/>
          <p:nvPr/>
        </p:nvSpPr>
        <p:spPr>
          <a:xfrm>
            <a:off x="2649220" y="22453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30" y="0"/>
                </a:moveTo>
                <a:lnTo>
                  <a:pt x="29209" y="0"/>
                </a:lnTo>
                <a:lnTo>
                  <a:pt x="29209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29209" y="38100"/>
                </a:lnTo>
                <a:lnTo>
                  <a:pt x="29209" y="25400"/>
                </a:lnTo>
                <a:lnTo>
                  <a:pt x="62230" y="25400"/>
                </a:lnTo>
                <a:lnTo>
                  <a:pt x="36830" y="0"/>
                </a:lnTo>
                <a:close/>
              </a:path>
            </a:pathLst>
          </a:custGeom>
          <a:solidFill>
            <a:srgbClr val="B84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bk object 248"/>
          <p:cNvSpPr/>
          <p:nvPr/>
        </p:nvSpPr>
        <p:spPr>
          <a:xfrm>
            <a:off x="2612389" y="22580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30" y="0"/>
                </a:moveTo>
                <a:lnTo>
                  <a:pt x="27939" y="0"/>
                </a:lnTo>
                <a:lnTo>
                  <a:pt x="27939" y="12700"/>
                </a:lnTo>
                <a:lnTo>
                  <a:pt x="0" y="12700"/>
                </a:lnTo>
                <a:lnTo>
                  <a:pt x="25399" y="38099"/>
                </a:lnTo>
                <a:lnTo>
                  <a:pt x="27939" y="38099"/>
                </a:lnTo>
                <a:lnTo>
                  <a:pt x="27939" y="25400"/>
                </a:lnTo>
                <a:lnTo>
                  <a:pt x="62230" y="25400"/>
                </a:lnTo>
                <a:lnTo>
                  <a:pt x="36830" y="0"/>
                </a:lnTo>
                <a:close/>
              </a:path>
            </a:pathLst>
          </a:custGeom>
          <a:solidFill>
            <a:srgbClr val="B84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bk object 249"/>
          <p:cNvSpPr/>
          <p:nvPr/>
        </p:nvSpPr>
        <p:spPr>
          <a:xfrm>
            <a:off x="2576016" y="2270760"/>
            <a:ext cx="62230" cy="35560"/>
          </a:xfrm>
          <a:custGeom>
            <a:avLst/>
            <a:gdLst/>
            <a:ahLst/>
            <a:cxnLst/>
            <a:rect l="l" t="t" r="r" b="b"/>
            <a:pathLst>
              <a:path w="62230" h="35560">
                <a:moveTo>
                  <a:pt x="36373" y="0"/>
                </a:moveTo>
                <a:lnTo>
                  <a:pt x="26213" y="0"/>
                </a:lnTo>
                <a:lnTo>
                  <a:pt x="26213" y="12700"/>
                </a:lnTo>
                <a:lnTo>
                  <a:pt x="0" y="12700"/>
                </a:lnTo>
                <a:lnTo>
                  <a:pt x="22403" y="35110"/>
                </a:lnTo>
                <a:lnTo>
                  <a:pt x="22403" y="25400"/>
                </a:lnTo>
                <a:lnTo>
                  <a:pt x="61773" y="25400"/>
                </a:lnTo>
                <a:lnTo>
                  <a:pt x="36373" y="0"/>
                </a:lnTo>
                <a:close/>
              </a:path>
            </a:pathLst>
          </a:custGeom>
          <a:solidFill>
            <a:srgbClr val="B74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bk object 250"/>
          <p:cNvSpPr/>
          <p:nvPr/>
        </p:nvSpPr>
        <p:spPr>
          <a:xfrm>
            <a:off x="2538729" y="2283460"/>
            <a:ext cx="59690" cy="30480"/>
          </a:xfrm>
          <a:custGeom>
            <a:avLst/>
            <a:gdLst/>
            <a:ahLst/>
            <a:cxnLst/>
            <a:rect l="l" t="t" r="r" b="b"/>
            <a:pathLst>
              <a:path w="59689" h="30480">
                <a:moveTo>
                  <a:pt x="37286" y="0"/>
                </a:moveTo>
                <a:lnTo>
                  <a:pt x="21589" y="0"/>
                </a:lnTo>
                <a:lnTo>
                  <a:pt x="21589" y="12700"/>
                </a:lnTo>
                <a:lnTo>
                  <a:pt x="0" y="12700"/>
                </a:lnTo>
                <a:lnTo>
                  <a:pt x="17779" y="30479"/>
                </a:lnTo>
                <a:lnTo>
                  <a:pt x="17779" y="25400"/>
                </a:lnTo>
                <a:lnTo>
                  <a:pt x="59689" y="25400"/>
                </a:lnTo>
                <a:lnTo>
                  <a:pt x="59689" y="22410"/>
                </a:lnTo>
                <a:lnTo>
                  <a:pt x="37286" y="0"/>
                </a:lnTo>
                <a:close/>
              </a:path>
            </a:pathLst>
          </a:custGeom>
          <a:solidFill>
            <a:srgbClr val="B64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bk object 251"/>
          <p:cNvSpPr/>
          <p:nvPr/>
        </p:nvSpPr>
        <p:spPr>
          <a:xfrm>
            <a:off x="2502705" y="2296160"/>
            <a:ext cx="53975" cy="25400"/>
          </a:xfrm>
          <a:custGeom>
            <a:avLst/>
            <a:gdLst/>
            <a:ahLst/>
            <a:cxnLst/>
            <a:rect l="l" t="t" r="r" b="b"/>
            <a:pathLst>
              <a:path w="53975" h="25400">
                <a:moveTo>
                  <a:pt x="36024" y="0"/>
                </a:moveTo>
                <a:lnTo>
                  <a:pt x="11894" y="0"/>
                </a:lnTo>
                <a:lnTo>
                  <a:pt x="11894" y="12699"/>
                </a:lnTo>
                <a:lnTo>
                  <a:pt x="0" y="12699"/>
                </a:lnTo>
                <a:lnTo>
                  <a:pt x="12704" y="25399"/>
                </a:lnTo>
                <a:lnTo>
                  <a:pt x="53804" y="25399"/>
                </a:lnTo>
                <a:lnTo>
                  <a:pt x="53804" y="17779"/>
                </a:lnTo>
                <a:lnTo>
                  <a:pt x="36024" y="0"/>
                </a:lnTo>
                <a:close/>
              </a:path>
            </a:pathLst>
          </a:custGeom>
          <a:solidFill>
            <a:srgbClr val="B54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bk object 252"/>
          <p:cNvSpPr/>
          <p:nvPr/>
        </p:nvSpPr>
        <p:spPr>
          <a:xfrm>
            <a:off x="2465070" y="2308860"/>
            <a:ext cx="50800" cy="25400"/>
          </a:xfrm>
          <a:custGeom>
            <a:avLst/>
            <a:gdLst/>
            <a:ahLst/>
            <a:cxnLst/>
            <a:rect l="l" t="t" r="r" b="b"/>
            <a:pathLst>
              <a:path w="50800" h="25400">
                <a:moveTo>
                  <a:pt x="48259" y="12699"/>
                </a:moveTo>
                <a:lnTo>
                  <a:pt x="0" y="12699"/>
                </a:lnTo>
                <a:lnTo>
                  <a:pt x="12700" y="25399"/>
                </a:lnTo>
                <a:lnTo>
                  <a:pt x="48259" y="25399"/>
                </a:lnTo>
                <a:lnTo>
                  <a:pt x="48259" y="12699"/>
                </a:lnTo>
                <a:close/>
              </a:path>
              <a:path w="50800" h="25400">
                <a:moveTo>
                  <a:pt x="37635" y="0"/>
                </a:moveTo>
                <a:lnTo>
                  <a:pt x="5079" y="0"/>
                </a:lnTo>
                <a:lnTo>
                  <a:pt x="5079" y="12699"/>
                </a:lnTo>
                <a:lnTo>
                  <a:pt x="50339" y="12699"/>
                </a:lnTo>
                <a:lnTo>
                  <a:pt x="37635" y="0"/>
                </a:lnTo>
                <a:close/>
              </a:path>
            </a:pathLst>
          </a:custGeom>
          <a:solidFill>
            <a:srgbClr val="B43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bk object 253"/>
          <p:cNvSpPr/>
          <p:nvPr/>
        </p:nvSpPr>
        <p:spPr>
          <a:xfrm>
            <a:off x="2425700" y="2321560"/>
            <a:ext cx="52069" cy="25400"/>
          </a:xfrm>
          <a:custGeom>
            <a:avLst/>
            <a:gdLst/>
            <a:ahLst/>
            <a:cxnLst/>
            <a:rect l="l" t="t" r="r" b="b"/>
            <a:pathLst>
              <a:path w="52069" h="25400">
                <a:moveTo>
                  <a:pt x="39369" y="0"/>
                </a:moveTo>
                <a:lnTo>
                  <a:pt x="0" y="0"/>
                </a:lnTo>
                <a:lnTo>
                  <a:pt x="0" y="10160"/>
                </a:lnTo>
                <a:lnTo>
                  <a:pt x="15240" y="25400"/>
                </a:lnTo>
                <a:lnTo>
                  <a:pt x="45719" y="25400"/>
                </a:lnTo>
                <a:lnTo>
                  <a:pt x="45719" y="12700"/>
                </a:lnTo>
                <a:lnTo>
                  <a:pt x="52069" y="12700"/>
                </a:lnTo>
                <a:lnTo>
                  <a:pt x="39369" y="0"/>
                </a:lnTo>
                <a:close/>
              </a:path>
            </a:pathLst>
          </a:custGeom>
          <a:solidFill>
            <a:srgbClr val="B33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bk object 254"/>
          <p:cNvSpPr/>
          <p:nvPr/>
        </p:nvSpPr>
        <p:spPr>
          <a:xfrm>
            <a:off x="2381250" y="2331720"/>
            <a:ext cx="59690" cy="27940"/>
          </a:xfrm>
          <a:custGeom>
            <a:avLst/>
            <a:gdLst/>
            <a:ahLst/>
            <a:cxnLst/>
            <a:rect l="l" t="t" r="r" b="b"/>
            <a:pathLst>
              <a:path w="59689" h="27939">
                <a:moveTo>
                  <a:pt x="44450" y="0"/>
                </a:moveTo>
                <a:lnTo>
                  <a:pt x="44450" y="2539"/>
                </a:lnTo>
                <a:lnTo>
                  <a:pt x="0" y="2539"/>
                </a:lnTo>
                <a:lnTo>
                  <a:pt x="0" y="5079"/>
                </a:lnTo>
                <a:lnTo>
                  <a:pt x="22859" y="27939"/>
                </a:lnTo>
                <a:lnTo>
                  <a:pt x="48260" y="27939"/>
                </a:lnTo>
                <a:lnTo>
                  <a:pt x="48260" y="15239"/>
                </a:lnTo>
                <a:lnTo>
                  <a:pt x="59689" y="15239"/>
                </a:lnTo>
                <a:lnTo>
                  <a:pt x="44450" y="0"/>
                </a:lnTo>
                <a:close/>
              </a:path>
            </a:pathLst>
          </a:custGeom>
          <a:solidFill>
            <a:srgbClr val="B33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bk object 255"/>
          <p:cNvSpPr/>
          <p:nvPr/>
        </p:nvSpPr>
        <p:spPr>
          <a:xfrm>
            <a:off x="2341879" y="2336800"/>
            <a:ext cx="62230" cy="35560"/>
          </a:xfrm>
          <a:custGeom>
            <a:avLst/>
            <a:gdLst/>
            <a:ahLst/>
            <a:cxnLst/>
            <a:rect l="l" t="t" r="r" b="b"/>
            <a:pathLst>
              <a:path w="62230" h="35560">
                <a:moveTo>
                  <a:pt x="39369" y="0"/>
                </a:moveTo>
                <a:lnTo>
                  <a:pt x="39369" y="10160"/>
                </a:lnTo>
                <a:lnTo>
                  <a:pt x="0" y="10160"/>
                </a:lnTo>
                <a:lnTo>
                  <a:pt x="25400" y="35560"/>
                </a:lnTo>
                <a:lnTo>
                  <a:pt x="45719" y="35560"/>
                </a:lnTo>
                <a:lnTo>
                  <a:pt x="45719" y="22860"/>
                </a:lnTo>
                <a:lnTo>
                  <a:pt x="62229" y="22860"/>
                </a:lnTo>
                <a:lnTo>
                  <a:pt x="39369" y="0"/>
                </a:lnTo>
                <a:close/>
              </a:path>
            </a:pathLst>
          </a:custGeom>
          <a:solidFill>
            <a:srgbClr val="B23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bk object 256"/>
          <p:cNvSpPr/>
          <p:nvPr/>
        </p:nvSpPr>
        <p:spPr>
          <a:xfrm>
            <a:off x="2305050" y="23469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30" y="0"/>
                </a:moveTo>
                <a:lnTo>
                  <a:pt x="31750" y="0"/>
                </a:lnTo>
                <a:lnTo>
                  <a:pt x="31750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40640" y="38100"/>
                </a:lnTo>
                <a:lnTo>
                  <a:pt x="40640" y="25400"/>
                </a:lnTo>
                <a:lnTo>
                  <a:pt x="62230" y="25400"/>
                </a:lnTo>
                <a:lnTo>
                  <a:pt x="36830" y="0"/>
                </a:lnTo>
                <a:close/>
              </a:path>
            </a:pathLst>
          </a:custGeom>
          <a:solidFill>
            <a:srgbClr val="B13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bk object 257"/>
          <p:cNvSpPr/>
          <p:nvPr/>
        </p:nvSpPr>
        <p:spPr>
          <a:xfrm>
            <a:off x="2267726" y="2359660"/>
            <a:ext cx="62865" cy="38100"/>
          </a:xfrm>
          <a:custGeom>
            <a:avLst/>
            <a:gdLst/>
            <a:ahLst/>
            <a:cxnLst/>
            <a:rect l="l" t="t" r="r" b="b"/>
            <a:pathLst>
              <a:path w="62864" h="38100">
                <a:moveTo>
                  <a:pt x="37323" y="0"/>
                </a:moveTo>
                <a:lnTo>
                  <a:pt x="24623" y="0"/>
                </a:lnTo>
                <a:lnTo>
                  <a:pt x="24623" y="12700"/>
                </a:lnTo>
                <a:lnTo>
                  <a:pt x="0" y="12700"/>
                </a:lnTo>
                <a:lnTo>
                  <a:pt x="25408" y="38100"/>
                </a:lnTo>
                <a:lnTo>
                  <a:pt x="34783" y="38100"/>
                </a:lnTo>
                <a:lnTo>
                  <a:pt x="34783" y="25400"/>
                </a:lnTo>
                <a:lnTo>
                  <a:pt x="62723" y="25400"/>
                </a:lnTo>
                <a:lnTo>
                  <a:pt x="37323" y="0"/>
                </a:lnTo>
                <a:close/>
              </a:path>
            </a:pathLst>
          </a:custGeom>
          <a:solidFill>
            <a:srgbClr val="B03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bk object 258"/>
          <p:cNvSpPr/>
          <p:nvPr/>
        </p:nvSpPr>
        <p:spPr>
          <a:xfrm>
            <a:off x="2230892" y="2372360"/>
            <a:ext cx="62865" cy="38100"/>
          </a:xfrm>
          <a:custGeom>
            <a:avLst/>
            <a:gdLst/>
            <a:ahLst/>
            <a:cxnLst/>
            <a:rect l="l" t="t" r="r" b="b"/>
            <a:pathLst>
              <a:path w="62864" h="38100">
                <a:moveTo>
                  <a:pt x="36833" y="0"/>
                </a:moveTo>
                <a:lnTo>
                  <a:pt x="15737" y="0"/>
                </a:lnTo>
                <a:lnTo>
                  <a:pt x="15737" y="12700"/>
                </a:lnTo>
                <a:lnTo>
                  <a:pt x="0" y="12700"/>
                </a:lnTo>
                <a:lnTo>
                  <a:pt x="25408" y="38100"/>
                </a:lnTo>
                <a:lnTo>
                  <a:pt x="29707" y="38100"/>
                </a:lnTo>
                <a:lnTo>
                  <a:pt x="29707" y="25400"/>
                </a:lnTo>
                <a:lnTo>
                  <a:pt x="62242" y="25400"/>
                </a:lnTo>
                <a:lnTo>
                  <a:pt x="36833" y="0"/>
                </a:lnTo>
                <a:close/>
              </a:path>
            </a:pathLst>
          </a:custGeom>
          <a:solidFill>
            <a:srgbClr val="AF3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bk object 259"/>
          <p:cNvSpPr/>
          <p:nvPr/>
        </p:nvSpPr>
        <p:spPr>
          <a:xfrm>
            <a:off x="2193289" y="2385060"/>
            <a:ext cx="63500" cy="35560"/>
          </a:xfrm>
          <a:custGeom>
            <a:avLst/>
            <a:gdLst/>
            <a:ahLst/>
            <a:cxnLst/>
            <a:rect l="l" t="t" r="r" b="b"/>
            <a:pathLst>
              <a:path w="63500" h="35560">
                <a:moveTo>
                  <a:pt x="37602" y="0"/>
                </a:moveTo>
                <a:lnTo>
                  <a:pt x="8890" y="0"/>
                </a:lnTo>
                <a:lnTo>
                  <a:pt x="8890" y="12700"/>
                </a:lnTo>
                <a:lnTo>
                  <a:pt x="0" y="12700"/>
                </a:lnTo>
                <a:lnTo>
                  <a:pt x="22860" y="35560"/>
                </a:lnTo>
                <a:lnTo>
                  <a:pt x="22860" y="25400"/>
                </a:lnTo>
                <a:lnTo>
                  <a:pt x="63011" y="25400"/>
                </a:lnTo>
                <a:lnTo>
                  <a:pt x="37602" y="0"/>
                </a:lnTo>
                <a:close/>
              </a:path>
            </a:pathLst>
          </a:custGeom>
          <a:solidFill>
            <a:srgbClr val="AF3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bk object 260"/>
          <p:cNvSpPr/>
          <p:nvPr/>
        </p:nvSpPr>
        <p:spPr>
          <a:xfrm>
            <a:off x="2157729" y="2397760"/>
            <a:ext cx="58419" cy="26670"/>
          </a:xfrm>
          <a:custGeom>
            <a:avLst/>
            <a:gdLst/>
            <a:ahLst/>
            <a:cxnLst/>
            <a:rect l="l" t="t" r="r" b="b"/>
            <a:pathLst>
              <a:path w="58419" h="26669">
                <a:moveTo>
                  <a:pt x="35560" y="0"/>
                </a:moveTo>
                <a:lnTo>
                  <a:pt x="0" y="0"/>
                </a:lnTo>
                <a:lnTo>
                  <a:pt x="0" y="12699"/>
                </a:lnTo>
                <a:lnTo>
                  <a:pt x="13969" y="26669"/>
                </a:lnTo>
                <a:lnTo>
                  <a:pt x="13969" y="25399"/>
                </a:lnTo>
                <a:lnTo>
                  <a:pt x="58419" y="25399"/>
                </a:lnTo>
                <a:lnTo>
                  <a:pt x="58419" y="22859"/>
                </a:lnTo>
                <a:lnTo>
                  <a:pt x="35560" y="0"/>
                </a:lnTo>
                <a:close/>
              </a:path>
            </a:pathLst>
          </a:custGeom>
          <a:solidFill>
            <a:srgbClr val="AE3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bk object 261"/>
          <p:cNvSpPr/>
          <p:nvPr/>
        </p:nvSpPr>
        <p:spPr>
          <a:xfrm>
            <a:off x="2113279" y="2410460"/>
            <a:ext cx="58419" cy="25400"/>
          </a:xfrm>
          <a:custGeom>
            <a:avLst/>
            <a:gdLst/>
            <a:ahLst/>
            <a:cxnLst/>
            <a:rect l="l" t="t" r="r" b="b"/>
            <a:pathLst>
              <a:path w="58419" h="25400">
                <a:moveTo>
                  <a:pt x="44450" y="0"/>
                </a:moveTo>
                <a:lnTo>
                  <a:pt x="0" y="0"/>
                </a:lnTo>
                <a:lnTo>
                  <a:pt x="0" y="6349"/>
                </a:lnTo>
                <a:lnTo>
                  <a:pt x="19050" y="25400"/>
                </a:lnTo>
                <a:lnTo>
                  <a:pt x="58419" y="25400"/>
                </a:lnTo>
                <a:lnTo>
                  <a:pt x="58419" y="13969"/>
                </a:lnTo>
                <a:lnTo>
                  <a:pt x="44450" y="0"/>
                </a:lnTo>
                <a:close/>
              </a:path>
            </a:pathLst>
          </a:custGeom>
          <a:solidFill>
            <a:srgbClr val="AD3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bk object 262"/>
          <p:cNvSpPr/>
          <p:nvPr/>
        </p:nvSpPr>
        <p:spPr>
          <a:xfrm>
            <a:off x="2071370" y="2416810"/>
            <a:ext cx="60960" cy="31750"/>
          </a:xfrm>
          <a:custGeom>
            <a:avLst/>
            <a:gdLst/>
            <a:ahLst/>
            <a:cxnLst/>
            <a:rect l="l" t="t" r="r" b="b"/>
            <a:pathLst>
              <a:path w="60960" h="31750">
                <a:moveTo>
                  <a:pt x="41909" y="0"/>
                </a:moveTo>
                <a:lnTo>
                  <a:pt x="41909" y="6350"/>
                </a:lnTo>
                <a:lnTo>
                  <a:pt x="0" y="6350"/>
                </a:lnTo>
                <a:lnTo>
                  <a:pt x="25400" y="31750"/>
                </a:lnTo>
                <a:lnTo>
                  <a:pt x="55879" y="31750"/>
                </a:lnTo>
                <a:lnTo>
                  <a:pt x="55879" y="19050"/>
                </a:lnTo>
                <a:lnTo>
                  <a:pt x="60960" y="19050"/>
                </a:lnTo>
                <a:lnTo>
                  <a:pt x="41909" y="0"/>
                </a:lnTo>
                <a:close/>
              </a:path>
            </a:pathLst>
          </a:custGeom>
          <a:solidFill>
            <a:srgbClr val="AC3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bk object 263"/>
          <p:cNvSpPr/>
          <p:nvPr/>
        </p:nvSpPr>
        <p:spPr>
          <a:xfrm>
            <a:off x="2033270" y="2423160"/>
            <a:ext cx="63500" cy="38100"/>
          </a:xfrm>
          <a:custGeom>
            <a:avLst/>
            <a:gdLst/>
            <a:ahLst/>
            <a:cxnLst/>
            <a:rect l="l" t="t" r="r" b="b"/>
            <a:pathLst>
              <a:path w="63500" h="38100">
                <a:moveTo>
                  <a:pt x="38099" y="0"/>
                </a:moveTo>
                <a:lnTo>
                  <a:pt x="35559" y="0"/>
                </a:lnTo>
                <a:lnTo>
                  <a:pt x="35559" y="12700"/>
                </a:lnTo>
                <a:lnTo>
                  <a:pt x="0" y="12700"/>
                </a:lnTo>
                <a:lnTo>
                  <a:pt x="25399" y="38100"/>
                </a:lnTo>
                <a:lnTo>
                  <a:pt x="49529" y="38100"/>
                </a:lnTo>
                <a:lnTo>
                  <a:pt x="49529" y="25400"/>
                </a:lnTo>
                <a:lnTo>
                  <a:pt x="63499" y="25400"/>
                </a:lnTo>
                <a:lnTo>
                  <a:pt x="38099" y="0"/>
                </a:lnTo>
                <a:close/>
              </a:path>
            </a:pathLst>
          </a:custGeom>
          <a:solidFill>
            <a:srgbClr val="AB3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bk object 264"/>
          <p:cNvSpPr/>
          <p:nvPr/>
        </p:nvSpPr>
        <p:spPr>
          <a:xfrm>
            <a:off x="1997184" y="2435860"/>
            <a:ext cx="61594" cy="38100"/>
          </a:xfrm>
          <a:custGeom>
            <a:avLst/>
            <a:gdLst/>
            <a:ahLst/>
            <a:cxnLst/>
            <a:rect l="l" t="t" r="r" b="b"/>
            <a:pathLst>
              <a:path w="61594" h="38100">
                <a:moveTo>
                  <a:pt x="36085" y="0"/>
                </a:moveTo>
                <a:lnTo>
                  <a:pt x="27195" y="0"/>
                </a:lnTo>
                <a:lnTo>
                  <a:pt x="27195" y="12699"/>
                </a:lnTo>
                <a:lnTo>
                  <a:pt x="0" y="12699"/>
                </a:lnTo>
                <a:lnTo>
                  <a:pt x="25408" y="38099"/>
                </a:lnTo>
                <a:lnTo>
                  <a:pt x="41165" y="38099"/>
                </a:lnTo>
                <a:lnTo>
                  <a:pt x="41165" y="25399"/>
                </a:lnTo>
                <a:lnTo>
                  <a:pt x="61485" y="25399"/>
                </a:lnTo>
                <a:lnTo>
                  <a:pt x="36085" y="0"/>
                </a:lnTo>
                <a:close/>
              </a:path>
            </a:pathLst>
          </a:custGeom>
          <a:solidFill>
            <a:srgbClr val="AA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bk object 265"/>
          <p:cNvSpPr/>
          <p:nvPr/>
        </p:nvSpPr>
        <p:spPr>
          <a:xfrm>
            <a:off x="1959610" y="2448560"/>
            <a:ext cx="63500" cy="38100"/>
          </a:xfrm>
          <a:custGeom>
            <a:avLst/>
            <a:gdLst/>
            <a:ahLst/>
            <a:cxnLst/>
            <a:rect l="l" t="t" r="r" b="b"/>
            <a:pathLst>
              <a:path w="63500" h="38100">
                <a:moveTo>
                  <a:pt x="37574" y="0"/>
                </a:moveTo>
                <a:lnTo>
                  <a:pt x="20320" y="0"/>
                </a:lnTo>
                <a:lnTo>
                  <a:pt x="20320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34290" y="38100"/>
                </a:lnTo>
                <a:lnTo>
                  <a:pt x="34290" y="25400"/>
                </a:lnTo>
                <a:lnTo>
                  <a:pt x="62982" y="25400"/>
                </a:lnTo>
                <a:lnTo>
                  <a:pt x="37574" y="0"/>
                </a:lnTo>
                <a:close/>
              </a:path>
            </a:pathLst>
          </a:custGeom>
          <a:solidFill>
            <a:srgbClr val="AA3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bk object 266"/>
          <p:cNvSpPr/>
          <p:nvPr/>
        </p:nvSpPr>
        <p:spPr>
          <a:xfrm>
            <a:off x="1923313" y="24612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295" y="0"/>
                </a:moveTo>
                <a:lnTo>
                  <a:pt x="12165" y="0"/>
                </a:lnTo>
                <a:lnTo>
                  <a:pt x="12165" y="12700"/>
                </a:lnTo>
                <a:lnTo>
                  <a:pt x="0" y="12700"/>
                </a:lnTo>
                <a:lnTo>
                  <a:pt x="25391" y="38100"/>
                </a:lnTo>
                <a:lnTo>
                  <a:pt x="26135" y="38100"/>
                </a:lnTo>
                <a:lnTo>
                  <a:pt x="26135" y="25400"/>
                </a:lnTo>
                <a:lnTo>
                  <a:pt x="61695" y="25400"/>
                </a:lnTo>
                <a:lnTo>
                  <a:pt x="36295" y="0"/>
                </a:lnTo>
                <a:close/>
              </a:path>
            </a:pathLst>
          </a:custGeom>
          <a:solidFill>
            <a:srgbClr val="A93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bk object 267"/>
          <p:cNvSpPr/>
          <p:nvPr/>
        </p:nvSpPr>
        <p:spPr>
          <a:xfrm>
            <a:off x="1885950" y="2473960"/>
            <a:ext cx="62865" cy="31750"/>
          </a:xfrm>
          <a:custGeom>
            <a:avLst/>
            <a:gdLst/>
            <a:ahLst/>
            <a:cxnLst/>
            <a:rect l="l" t="t" r="r" b="b"/>
            <a:pathLst>
              <a:path w="62864" h="31750">
                <a:moveTo>
                  <a:pt x="37364" y="0"/>
                </a:moveTo>
                <a:lnTo>
                  <a:pt x="5080" y="0"/>
                </a:lnTo>
                <a:lnTo>
                  <a:pt x="5080" y="12700"/>
                </a:lnTo>
                <a:lnTo>
                  <a:pt x="0" y="12700"/>
                </a:lnTo>
                <a:lnTo>
                  <a:pt x="19050" y="31750"/>
                </a:lnTo>
                <a:lnTo>
                  <a:pt x="19050" y="25400"/>
                </a:lnTo>
                <a:lnTo>
                  <a:pt x="62755" y="25400"/>
                </a:lnTo>
                <a:lnTo>
                  <a:pt x="37364" y="0"/>
                </a:lnTo>
                <a:close/>
              </a:path>
            </a:pathLst>
          </a:custGeom>
          <a:solidFill>
            <a:srgbClr val="A83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bk object 268"/>
          <p:cNvSpPr/>
          <p:nvPr/>
        </p:nvSpPr>
        <p:spPr>
          <a:xfrm>
            <a:off x="1846579" y="2486660"/>
            <a:ext cx="58419" cy="25400"/>
          </a:xfrm>
          <a:custGeom>
            <a:avLst/>
            <a:gdLst/>
            <a:ahLst/>
            <a:cxnLst/>
            <a:rect l="l" t="t" r="r" b="b"/>
            <a:pathLst>
              <a:path w="58419" h="25400">
                <a:moveTo>
                  <a:pt x="39370" y="0"/>
                </a:moveTo>
                <a:lnTo>
                  <a:pt x="0" y="0"/>
                </a:lnTo>
                <a:lnTo>
                  <a:pt x="0" y="10160"/>
                </a:lnTo>
                <a:lnTo>
                  <a:pt x="15239" y="25400"/>
                </a:lnTo>
                <a:lnTo>
                  <a:pt x="58419" y="25400"/>
                </a:lnTo>
                <a:lnTo>
                  <a:pt x="58419" y="19049"/>
                </a:lnTo>
                <a:lnTo>
                  <a:pt x="39370" y="0"/>
                </a:lnTo>
                <a:close/>
              </a:path>
            </a:pathLst>
          </a:custGeom>
          <a:solidFill>
            <a:srgbClr val="A72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bk object 269"/>
          <p:cNvSpPr/>
          <p:nvPr/>
        </p:nvSpPr>
        <p:spPr>
          <a:xfrm>
            <a:off x="1799589" y="2496820"/>
            <a:ext cx="62230" cy="27940"/>
          </a:xfrm>
          <a:custGeom>
            <a:avLst/>
            <a:gdLst/>
            <a:ahLst/>
            <a:cxnLst/>
            <a:rect l="l" t="t" r="r" b="b"/>
            <a:pathLst>
              <a:path w="62230" h="27939">
                <a:moveTo>
                  <a:pt x="46989" y="0"/>
                </a:moveTo>
                <a:lnTo>
                  <a:pt x="46990" y="2540"/>
                </a:lnTo>
                <a:lnTo>
                  <a:pt x="0" y="2540"/>
                </a:lnTo>
                <a:lnTo>
                  <a:pt x="25400" y="27940"/>
                </a:lnTo>
                <a:lnTo>
                  <a:pt x="60960" y="27940"/>
                </a:lnTo>
                <a:lnTo>
                  <a:pt x="60960" y="15240"/>
                </a:lnTo>
                <a:lnTo>
                  <a:pt x="62230" y="15240"/>
                </a:lnTo>
                <a:lnTo>
                  <a:pt x="46989" y="0"/>
                </a:lnTo>
                <a:close/>
              </a:path>
            </a:pathLst>
          </a:custGeom>
          <a:solidFill>
            <a:srgbClr val="A62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bk object 270"/>
          <p:cNvSpPr/>
          <p:nvPr/>
        </p:nvSpPr>
        <p:spPr>
          <a:xfrm>
            <a:off x="1762205" y="2499360"/>
            <a:ext cx="62865" cy="38100"/>
          </a:xfrm>
          <a:custGeom>
            <a:avLst/>
            <a:gdLst/>
            <a:ahLst/>
            <a:cxnLst/>
            <a:rect l="l" t="t" r="r" b="b"/>
            <a:pathLst>
              <a:path w="62864" h="38100">
                <a:moveTo>
                  <a:pt x="37384" y="0"/>
                </a:moveTo>
                <a:lnTo>
                  <a:pt x="37384" y="12700"/>
                </a:lnTo>
                <a:lnTo>
                  <a:pt x="0" y="12700"/>
                </a:lnTo>
                <a:lnTo>
                  <a:pt x="25408" y="38100"/>
                </a:lnTo>
                <a:lnTo>
                  <a:pt x="46274" y="38100"/>
                </a:lnTo>
                <a:lnTo>
                  <a:pt x="46274" y="25400"/>
                </a:lnTo>
                <a:lnTo>
                  <a:pt x="62784" y="25400"/>
                </a:lnTo>
                <a:lnTo>
                  <a:pt x="37384" y="0"/>
                </a:lnTo>
                <a:close/>
              </a:path>
            </a:pathLst>
          </a:custGeom>
          <a:solidFill>
            <a:srgbClr val="A52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bk object 271"/>
          <p:cNvSpPr/>
          <p:nvPr/>
        </p:nvSpPr>
        <p:spPr>
          <a:xfrm>
            <a:off x="1725929" y="25120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275" y="0"/>
                </a:moveTo>
                <a:lnTo>
                  <a:pt x="22859" y="0"/>
                </a:lnTo>
                <a:lnTo>
                  <a:pt x="22859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29209" y="38100"/>
                </a:lnTo>
                <a:lnTo>
                  <a:pt x="29209" y="25400"/>
                </a:lnTo>
                <a:lnTo>
                  <a:pt x="61683" y="25400"/>
                </a:lnTo>
                <a:lnTo>
                  <a:pt x="36275" y="0"/>
                </a:lnTo>
                <a:close/>
              </a:path>
            </a:pathLst>
          </a:custGeom>
          <a:solidFill>
            <a:srgbClr val="A52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bk object 272"/>
          <p:cNvSpPr/>
          <p:nvPr/>
        </p:nvSpPr>
        <p:spPr>
          <a:xfrm>
            <a:off x="1688537" y="2524760"/>
            <a:ext cx="62865" cy="27305"/>
          </a:xfrm>
          <a:custGeom>
            <a:avLst/>
            <a:gdLst/>
            <a:ahLst/>
            <a:cxnLst/>
            <a:rect l="l" t="t" r="r" b="b"/>
            <a:pathLst>
              <a:path w="62864" h="27305">
                <a:moveTo>
                  <a:pt x="37392" y="0"/>
                </a:moveTo>
                <a:lnTo>
                  <a:pt x="8182" y="0"/>
                </a:lnTo>
                <a:lnTo>
                  <a:pt x="8182" y="12700"/>
                </a:lnTo>
                <a:lnTo>
                  <a:pt x="0" y="12700"/>
                </a:lnTo>
                <a:lnTo>
                  <a:pt x="14532" y="27227"/>
                </a:lnTo>
                <a:lnTo>
                  <a:pt x="14532" y="25400"/>
                </a:lnTo>
                <a:lnTo>
                  <a:pt x="62792" y="25400"/>
                </a:lnTo>
                <a:lnTo>
                  <a:pt x="37392" y="0"/>
                </a:lnTo>
                <a:close/>
              </a:path>
            </a:pathLst>
          </a:custGeom>
          <a:solidFill>
            <a:srgbClr val="A42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bk object 273"/>
          <p:cNvSpPr/>
          <p:nvPr/>
        </p:nvSpPr>
        <p:spPr>
          <a:xfrm>
            <a:off x="1644650" y="2537460"/>
            <a:ext cx="58419" cy="25400"/>
          </a:xfrm>
          <a:custGeom>
            <a:avLst/>
            <a:gdLst/>
            <a:ahLst/>
            <a:cxnLst/>
            <a:rect l="l" t="t" r="r" b="b"/>
            <a:pathLst>
              <a:path w="58419" h="25400">
                <a:moveTo>
                  <a:pt x="43887" y="0"/>
                </a:moveTo>
                <a:lnTo>
                  <a:pt x="0" y="0"/>
                </a:lnTo>
                <a:lnTo>
                  <a:pt x="0" y="5079"/>
                </a:lnTo>
                <a:lnTo>
                  <a:pt x="20319" y="25399"/>
                </a:lnTo>
                <a:lnTo>
                  <a:pt x="58419" y="25399"/>
                </a:lnTo>
                <a:lnTo>
                  <a:pt x="58419" y="14527"/>
                </a:lnTo>
                <a:lnTo>
                  <a:pt x="43887" y="0"/>
                </a:lnTo>
                <a:close/>
              </a:path>
            </a:pathLst>
          </a:custGeom>
          <a:solidFill>
            <a:srgbClr val="A32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bk object 274"/>
          <p:cNvSpPr/>
          <p:nvPr/>
        </p:nvSpPr>
        <p:spPr>
          <a:xfrm>
            <a:off x="1602044" y="2542539"/>
            <a:ext cx="63500" cy="33020"/>
          </a:xfrm>
          <a:custGeom>
            <a:avLst/>
            <a:gdLst/>
            <a:ahLst/>
            <a:cxnLst/>
            <a:rect l="l" t="t" r="r" b="b"/>
            <a:pathLst>
              <a:path w="63500" h="33019">
                <a:moveTo>
                  <a:pt x="42605" y="0"/>
                </a:moveTo>
                <a:lnTo>
                  <a:pt x="42605" y="7619"/>
                </a:lnTo>
                <a:lnTo>
                  <a:pt x="0" y="7619"/>
                </a:lnTo>
                <a:lnTo>
                  <a:pt x="25391" y="33019"/>
                </a:lnTo>
                <a:lnTo>
                  <a:pt x="47685" y="33019"/>
                </a:lnTo>
                <a:lnTo>
                  <a:pt x="47685" y="20319"/>
                </a:lnTo>
                <a:lnTo>
                  <a:pt x="62925" y="20319"/>
                </a:lnTo>
                <a:lnTo>
                  <a:pt x="42605" y="0"/>
                </a:lnTo>
                <a:close/>
              </a:path>
            </a:pathLst>
          </a:custGeom>
          <a:solidFill>
            <a:srgbClr val="A22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bk object 275"/>
          <p:cNvSpPr/>
          <p:nvPr/>
        </p:nvSpPr>
        <p:spPr>
          <a:xfrm>
            <a:off x="1565910" y="2550160"/>
            <a:ext cx="61594" cy="38100"/>
          </a:xfrm>
          <a:custGeom>
            <a:avLst/>
            <a:gdLst/>
            <a:ahLst/>
            <a:cxnLst/>
            <a:rect l="l" t="t" r="r" b="b"/>
            <a:pathLst>
              <a:path w="61594" h="38100">
                <a:moveTo>
                  <a:pt x="36134" y="0"/>
                </a:moveTo>
                <a:lnTo>
                  <a:pt x="26669" y="0"/>
                </a:lnTo>
                <a:lnTo>
                  <a:pt x="26669" y="12700"/>
                </a:lnTo>
                <a:lnTo>
                  <a:pt x="0" y="12700"/>
                </a:lnTo>
                <a:lnTo>
                  <a:pt x="25399" y="38100"/>
                </a:lnTo>
                <a:lnTo>
                  <a:pt x="31749" y="38100"/>
                </a:lnTo>
                <a:lnTo>
                  <a:pt x="31749" y="25400"/>
                </a:lnTo>
                <a:lnTo>
                  <a:pt x="61526" y="25400"/>
                </a:lnTo>
                <a:lnTo>
                  <a:pt x="36134" y="0"/>
                </a:lnTo>
                <a:close/>
              </a:path>
            </a:pathLst>
          </a:custGeom>
          <a:solidFill>
            <a:srgbClr val="A12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bk object 276"/>
          <p:cNvSpPr/>
          <p:nvPr/>
        </p:nvSpPr>
        <p:spPr>
          <a:xfrm>
            <a:off x="1527810" y="2562860"/>
            <a:ext cx="63500" cy="29209"/>
          </a:xfrm>
          <a:custGeom>
            <a:avLst/>
            <a:gdLst/>
            <a:ahLst/>
            <a:cxnLst/>
            <a:rect l="l" t="t" r="r" b="b"/>
            <a:pathLst>
              <a:path w="63500" h="29210">
                <a:moveTo>
                  <a:pt x="38100" y="0"/>
                </a:moveTo>
                <a:lnTo>
                  <a:pt x="13969" y="0"/>
                </a:lnTo>
                <a:lnTo>
                  <a:pt x="13969" y="12700"/>
                </a:lnTo>
                <a:lnTo>
                  <a:pt x="0" y="12700"/>
                </a:lnTo>
                <a:lnTo>
                  <a:pt x="16509" y="29210"/>
                </a:lnTo>
                <a:lnTo>
                  <a:pt x="16509" y="25400"/>
                </a:lnTo>
                <a:lnTo>
                  <a:pt x="63500" y="25400"/>
                </a:lnTo>
                <a:lnTo>
                  <a:pt x="38100" y="0"/>
                </a:lnTo>
                <a:close/>
              </a:path>
            </a:pathLst>
          </a:custGeom>
          <a:solidFill>
            <a:srgbClr val="A02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bk object 277"/>
          <p:cNvSpPr/>
          <p:nvPr/>
        </p:nvSpPr>
        <p:spPr>
          <a:xfrm>
            <a:off x="1489710" y="2575560"/>
            <a:ext cx="54610" cy="25400"/>
          </a:xfrm>
          <a:custGeom>
            <a:avLst/>
            <a:gdLst/>
            <a:ahLst/>
            <a:cxnLst/>
            <a:rect l="l" t="t" r="r" b="b"/>
            <a:pathLst>
              <a:path w="54609" h="25400">
                <a:moveTo>
                  <a:pt x="38100" y="0"/>
                </a:moveTo>
                <a:lnTo>
                  <a:pt x="0" y="0"/>
                </a:lnTo>
                <a:lnTo>
                  <a:pt x="0" y="10160"/>
                </a:lnTo>
                <a:lnTo>
                  <a:pt x="15239" y="25400"/>
                </a:lnTo>
                <a:lnTo>
                  <a:pt x="54610" y="25400"/>
                </a:lnTo>
                <a:lnTo>
                  <a:pt x="54610" y="16510"/>
                </a:lnTo>
                <a:lnTo>
                  <a:pt x="38100" y="0"/>
                </a:lnTo>
                <a:close/>
              </a:path>
            </a:pathLst>
          </a:custGeom>
          <a:solidFill>
            <a:srgbClr val="A02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bk object 278"/>
          <p:cNvSpPr/>
          <p:nvPr/>
        </p:nvSpPr>
        <p:spPr>
          <a:xfrm>
            <a:off x="1442045" y="2585720"/>
            <a:ext cx="63500" cy="27940"/>
          </a:xfrm>
          <a:custGeom>
            <a:avLst/>
            <a:gdLst/>
            <a:ahLst/>
            <a:cxnLst/>
            <a:rect l="l" t="t" r="r" b="b"/>
            <a:pathLst>
              <a:path w="63500" h="27939">
                <a:moveTo>
                  <a:pt x="47664" y="0"/>
                </a:moveTo>
                <a:lnTo>
                  <a:pt x="47664" y="2539"/>
                </a:lnTo>
                <a:lnTo>
                  <a:pt x="0" y="2539"/>
                </a:lnTo>
                <a:lnTo>
                  <a:pt x="25391" y="27939"/>
                </a:lnTo>
                <a:lnTo>
                  <a:pt x="48934" y="27939"/>
                </a:lnTo>
                <a:lnTo>
                  <a:pt x="48934" y="15239"/>
                </a:lnTo>
                <a:lnTo>
                  <a:pt x="62904" y="15239"/>
                </a:lnTo>
                <a:lnTo>
                  <a:pt x="47664" y="0"/>
                </a:lnTo>
                <a:close/>
              </a:path>
            </a:pathLst>
          </a:custGeom>
          <a:solidFill>
            <a:srgbClr val="9F2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bk object 279"/>
          <p:cNvSpPr/>
          <p:nvPr/>
        </p:nvSpPr>
        <p:spPr>
          <a:xfrm>
            <a:off x="1405219" y="25882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25" y="0"/>
                </a:moveTo>
                <a:lnTo>
                  <a:pt x="32420" y="0"/>
                </a:lnTo>
                <a:lnTo>
                  <a:pt x="32420" y="12700"/>
                </a:lnTo>
                <a:lnTo>
                  <a:pt x="0" y="12700"/>
                </a:lnTo>
                <a:lnTo>
                  <a:pt x="25391" y="38100"/>
                </a:lnTo>
                <a:lnTo>
                  <a:pt x="33690" y="38100"/>
                </a:lnTo>
                <a:lnTo>
                  <a:pt x="33690" y="25400"/>
                </a:lnTo>
                <a:lnTo>
                  <a:pt x="62217" y="25400"/>
                </a:lnTo>
                <a:lnTo>
                  <a:pt x="36825" y="0"/>
                </a:lnTo>
                <a:close/>
              </a:path>
            </a:pathLst>
          </a:custGeom>
          <a:solidFill>
            <a:srgbClr val="9E2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bk object 280"/>
          <p:cNvSpPr/>
          <p:nvPr/>
        </p:nvSpPr>
        <p:spPr>
          <a:xfrm>
            <a:off x="1367789" y="2600960"/>
            <a:ext cx="62865" cy="27940"/>
          </a:xfrm>
          <a:custGeom>
            <a:avLst/>
            <a:gdLst/>
            <a:ahLst/>
            <a:cxnLst/>
            <a:rect l="l" t="t" r="r" b="b"/>
            <a:pathLst>
              <a:path w="62865" h="27939">
                <a:moveTo>
                  <a:pt x="37429" y="0"/>
                </a:moveTo>
                <a:lnTo>
                  <a:pt x="17779" y="0"/>
                </a:lnTo>
                <a:lnTo>
                  <a:pt x="17779" y="12700"/>
                </a:lnTo>
                <a:lnTo>
                  <a:pt x="0" y="12700"/>
                </a:lnTo>
                <a:lnTo>
                  <a:pt x="15239" y="27939"/>
                </a:lnTo>
                <a:lnTo>
                  <a:pt x="15239" y="25400"/>
                </a:lnTo>
                <a:lnTo>
                  <a:pt x="62821" y="25400"/>
                </a:lnTo>
                <a:lnTo>
                  <a:pt x="37429" y="0"/>
                </a:lnTo>
                <a:close/>
              </a:path>
            </a:pathLst>
          </a:custGeom>
          <a:solidFill>
            <a:srgbClr val="9D2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bk object 281"/>
          <p:cNvSpPr/>
          <p:nvPr/>
        </p:nvSpPr>
        <p:spPr>
          <a:xfrm>
            <a:off x="1330960" y="2613660"/>
            <a:ext cx="52069" cy="25400"/>
          </a:xfrm>
          <a:custGeom>
            <a:avLst/>
            <a:gdLst/>
            <a:ahLst/>
            <a:cxnLst/>
            <a:rect l="l" t="t" r="r" b="b"/>
            <a:pathLst>
              <a:path w="52069" h="25400">
                <a:moveTo>
                  <a:pt x="36830" y="0"/>
                </a:moveTo>
                <a:lnTo>
                  <a:pt x="1269" y="0"/>
                </a:lnTo>
                <a:lnTo>
                  <a:pt x="1269" y="12700"/>
                </a:lnTo>
                <a:lnTo>
                  <a:pt x="0" y="12700"/>
                </a:lnTo>
                <a:lnTo>
                  <a:pt x="12700" y="25400"/>
                </a:lnTo>
                <a:lnTo>
                  <a:pt x="52069" y="25400"/>
                </a:lnTo>
                <a:lnTo>
                  <a:pt x="52069" y="15239"/>
                </a:lnTo>
                <a:lnTo>
                  <a:pt x="36830" y="0"/>
                </a:lnTo>
                <a:close/>
              </a:path>
            </a:pathLst>
          </a:custGeom>
          <a:solidFill>
            <a:srgbClr val="9C2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bk object 282"/>
          <p:cNvSpPr/>
          <p:nvPr/>
        </p:nvSpPr>
        <p:spPr>
          <a:xfrm>
            <a:off x="1281430" y="2626360"/>
            <a:ext cx="62230" cy="25400"/>
          </a:xfrm>
          <a:custGeom>
            <a:avLst/>
            <a:gdLst/>
            <a:ahLst/>
            <a:cxnLst/>
            <a:rect l="l" t="t" r="r" b="b"/>
            <a:pathLst>
              <a:path w="62230" h="25400">
                <a:moveTo>
                  <a:pt x="49529" y="0"/>
                </a:moveTo>
                <a:lnTo>
                  <a:pt x="0" y="0"/>
                </a:lnTo>
                <a:lnTo>
                  <a:pt x="25399" y="25399"/>
                </a:lnTo>
                <a:lnTo>
                  <a:pt x="45719" y="25399"/>
                </a:lnTo>
                <a:lnTo>
                  <a:pt x="45719" y="12700"/>
                </a:lnTo>
                <a:lnTo>
                  <a:pt x="62229" y="12700"/>
                </a:lnTo>
                <a:lnTo>
                  <a:pt x="49529" y="0"/>
                </a:lnTo>
                <a:close/>
              </a:path>
            </a:pathLst>
          </a:custGeom>
          <a:solidFill>
            <a:srgbClr val="9C2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bk object 283"/>
          <p:cNvSpPr/>
          <p:nvPr/>
        </p:nvSpPr>
        <p:spPr>
          <a:xfrm>
            <a:off x="1243979" y="2626360"/>
            <a:ext cx="62865" cy="38100"/>
          </a:xfrm>
          <a:custGeom>
            <a:avLst/>
            <a:gdLst/>
            <a:ahLst/>
            <a:cxnLst/>
            <a:rect l="l" t="t" r="r" b="b"/>
            <a:pathLst>
              <a:path w="62865" h="38100">
                <a:moveTo>
                  <a:pt x="37450" y="0"/>
                </a:moveTo>
                <a:lnTo>
                  <a:pt x="34910" y="0"/>
                </a:lnTo>
                <a:lnTo>
                  <a:pt x="34910" y="12700"/>
                </a:lnTo>
                <a:lnTo>
                  <a:pt x="0" y="12700"/>
                </a:lnTo>
                <a:lnTo>
                  <a:pt x="25408" y="38100"/>
                </a:lnTo>
                <a:lnTo>
                  <a:pt x="27290" y="38100"/>
                </a:lnTo>
                <a:lnTo>
                  <a:pt x="27290" y="25400"/>
                </a:lnTo>
                <a:lnTo>
                  <a:pt x="62850" y="25400"/>
                </a:lnTo>
                <a:lnTo>
                  <a:pt x="37450" y="0"/>
                </a:lnTo>
                <a:close/>
              </a:path>
            </a:pathLst>
          </a:custGeom>
          <a:solidFill>
            <a:srgbClr val="9B2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bk object 284"/>
          <p:cNvSpPr/>
          <p:nvPr/>
        </p:nvSpPr>
        <p:spPr>
          <a:xfrm>
            <a:off x="1207769" y="2639060"/>
            <a:ext cx="62230" cy="25400"/>
          </a:xfrm>
          <a:custGeom>
            <a:avLst/>
            <a:gdLst/>
            <a:ahLst/>
            <a:cxnLst/>
            <a:rect l="l" t="t" r="r" b="b"/>
            <a:pathLst>
              <a:path w="62230" h="25400">
                <a:moveTo>
                  <a:pt x="36209" y="0"/>
                </a:moveTo>
                <a:lnTo>
                  <a:pt x="17780" y="0"/>
                </a:lnTo>
                <a:lnTo>
                  <a:pt x="17780" y="12699"/>
                </a:lnTo>
                <a:lnTo>
                  <a:pt x="0" y="12699"/>
                </a:lnTo>
                <a:lnTo>
                  <a:pt x="12700" y="25399"/>
                </a:lnTo>
                <a:lnTo>
                  <a:pt x="61618" y="25399"/>
                </a:lnTo>
                <a:lnTo>
                  <a:pt x="36209" y="0"/>
                </a:lnTo>
                <a:close/>
              </a:path>
            </a:pathLst>
          </a:custGeom>
          <a:solidFill>
            <a:srgbClr val="9A1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bk object 285"/>
          <p:cNvSpPr/>
          <p:nvPr/>
        </p:nvSpPr>
        <p:spPr>
          <a:xfrm>
            <a:off x="1170939" y="2651760"/>
            <a:ext cx="49530" cy="25400"/>
          </a:xfrm>
          <a:custGeom>
            <a:avLst/>
            <a:gdLst/>
            <a:ahLst/>
            <a:cxnLst/>
            <a:rect l="l" t="t" r="r" b="b"/>
            <a:pathLst>
              <a:path w="49530" h="25400">
                <a:moveTo>
                  <a:pt x="44449" y="12700"/>
                </a:moveTo>
                <a:lnTo>
                  <a:pt x="0" y="12700"/>
                </a:lnTo>
                <a:lnTo>
                  <a:pt x="12700" y="25400"/>
                </a:lnTo>
                <a:lnTo>
                  <a:pt x="44449" y="25400"/>
                </a:lnTo>
                <a:lnTo>
                  <a:pt x="44449" y="12700"/>
                </a:lnTo>
                <a:close/>
              </a:path>
              <a:path w="49530" h="25400">
                <a:moveTo>
                  <a:pt x="36830" y="0"/>
                </a:moveTo>
                <a:lnTo>
                  <a:pt x="1269" y="0"/>
                </a:lnTo>
                <a:lnTo>
                  <a:pt x="1269" y="12700"/>
                </a:lnTo>
                <a:lnTo>
                  <a:pt x="49530" y="12700"/>
                </a:lnTo>
                <a:lnTo>
                  <a:pt x="36830" y="0"/>
                </a:lnTo>
                <a:close/>
              </a:path>
            </a:pathLst>
          </a:custGeom>
          <a:solidFill>
            <a:srgbClr val="991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bk object 286"/>
          <p:cNvSpPr/>
          <p:nvPr/>
        </p:nvSpPr>
        <p:spPr>
          <a:xfrm>
            <a:off x="1121410" y="2664460"/>
            <a:ext cx="62230" cy="25400"/>
          </a:xfrm>
          <a:custGeom>
            <a:avLst/>
            <a:gdLst/>
            <a:ahLst/>
            <a:cxnLst/>
            <a:rect l="l" t="t" r="r" b="b"/>
            <a:pathLst>
              <a:path w="62230" h="25400">
                <a:moveTo>
                  <a:pt x="49529" y="0"/>
                </a:moveTo>
                <a:lnTo>
                  <a:pt x="0" y="0"/>
                </a:lnTo>
                <a:lnTo>
                  <a:pt x="25399" y="25400"/>
                </a:lnTo>
                <a:lnTo>
                  <a:pt x="39369" y="25400"/>
                </a:lnTo>
                <a:lnTo>
                  <a:pt x="39369" y="12700"/>
                </a:lnTo>
                <a:lnTo>
                  <a:pt x="62229" y="12700"/>
                </a:lnTo>
                <a:lnTo>
                  <a:pt x="49529" y="0"/>
                </a:lnTo>
                <a:close/>
              </a:path>
            </a:pathLst>
          </a:custGeom>
          <a:solidFill>
            <a:srgbClr val="981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bk object 287"/>
          <p:cNvSpPr/>
          <p:nvPr/>
        </p:nvSpPr>
        <p:spPr>
          <a:xfrm>
            <a:off x="1084580" y="2664460"/>
            <a:ext cx="62230" cy="33020"/>
          </a:xfrm>
          <a:custGeom>
            <a:avLst/>
            <a:gdLst/>
            <a:ahLst/>
            <a:cxnLst/>
            <a:rect l="l" t="t" r="r" b="b"/>
            <a:pathLst>
              <a:path w="62230" h="33019">
                <a:moveTo>
                  <a:pt x="36829" y="0"/>
                </a:moveTo>
                <a:lnTo>
                  <a:pt x="34289" y="0"/>
                </a:lnTo>
                <a:lnTo>
                  <a:pt x="34289" y="12700"/>
                </a:lnTo>
                <a:lnTo>
                  <a:pt x="0" y="12700"/>
                </a:lnTo>
                <a:lnTo>
                  <a:pt x="20319" y="33019"/>
                </a:lnTo>
                <a:lnTo>
                  <a:pt x="20319" y="25400"/>
                </a:lnTo>
                <a:lnTo>
                  <a:pt x="62229" y="25400"/>
                </a:lnTo>
                <a:lnTo>
                  <a:pt x="36829" y="0"/>
                </a:lnTo>
                <a:close/>
              </a:path>
            </a:pathLst>
          </a:custGeom>
          <a:solidFill>
            <a:srgbClr val="971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bk object 288"/>
          <p:cNvSpPr/>
          <p:nvPr/>
        </p:nvSpPr>
        <p:spPr>
          <a:xfrm>
            <a:off x="1047750" y="2677160"/>
            <a:ext cx="57150" cy="25400"/>
          </a:xfrm>
          <a:custGeom>
            <a:avLst/>
            <a:gdLst/>
            <a:ahLst/>
            <a:cxnLst/>
            <a:rect l="l" t="t" r="r" b="b"/>
            <a:pathLst>
              <a:path w="57150" h="25400">
                <a:moveTo>
                  <a:pt x="36829" y="0"/>
                </a:moveTo>
                <a:lnTo>
                  <a:pt x="17779" y="0"/>
                </a:lnTo>
                <a:lnTo>
                  <a:pt x="17779" y="12700"/>
                </a:lnTo>
                <a:lnTo>
                  <a:pt x="0" y="12700"/>
                </a:lnTo>
                <a:lnTo>
                  <a:pt x="12699" y="25400"/>
                </a:lnTo>
                <a:lnTo>
                  <a:pt x="57149" y="25400"/>
                </a:lnTo>
                <a:lnTo>
                  <a:pt x="57149" y="20320"/>
                </a:lnTo>
                <a:lnTo>
                  <a:pt x="36829" y="0"/>
                </a:lnTo>
                <a:close/>
              </a:path>
            </a:pathLst>
          </a:custGeom>
          <a:solidFill>
            <a:srgbClr val="971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bk object 289"/>
          <p:cNvSpPr/>
          <p:nvPr/>
        </p:nvSpPr>
        <p:spPr>
          <a:xfrm>
            <a:off x="1010919" y="2689860"/>
            <a:ext cx="49530" cy="25400"/>
          </a:xfrm>
          <a:custGeom>
            <a:avLst/>
            <a:gdLst/>
            <a:ahLst/>
            <a:cxnLst/>
            <a:rect l="l" t="t" r="r" b="b"/>
            <a:pathLst>
              <a:path w="49530" h="25400">
                <a:moveTo>
                  <a:pt x="36830" y="0"/>
                </a:moveTo>
                <a:lnTo>
                  <a:pt x="0" y="0"/>
                </a:lnTo>
                <a:lnTo>
                  <a:pt x="0" y="12700"/>
                </a:lnTo>
                <a:lnTo>
                  <a:pt x="12700" y="25400"/>
                </a:lnTo>
                <a:lnTo>
                  <a:pt x="38100" y="25400"/>
                </a:lnTo>
                <a:lnTo>
                  <a:pt x="38100" y="12700"/>
                </a:lnTo>
                <a:lnTo>
                  <a:pt x="49530" y="12700"/>
                </a:lnTo>
                <a:lnTo>
                  <a:pt x="36830" y="0"/>
                </a:lnTo>
                <a:close/>
              </a:path>
            </a:pathLst>
          </a:custGeom>
          <a:solidFill>
            <a:srgbClr val="96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bk object 290"/>
          <p:cNvSpPr/>
          <p:nvPr/>
        </p:nvSpPr>
        <p:spPr>
          <a:xfrm>
            <a:off x="961389" y="2702560"/>
            <a:ext cx="62230" cy="25400"/>
          </a:xfrm>
          <a:custGeom>
            <a:avLst/>
            <a:gdLst/>
            <a:ahLst/>
            <a:cxnLst/>
            <a:rect l="l" t="t" r="r" b="b"/>
            <a:pathLst>
              <a:path w="62230" h="25400">
                <a:moveTo>
                  <a:pt x="49529" y="0"/>
                </a:moveTo>
                <a:lnTo>
                  <a:pt x="0" y="0"/>
                </a:lnTo>
                <a:lnTo>
                  <a:pt x="25400" y="25400"/>
                </a:lnTo>
                <a:lnTo>
                  <a:pt x="31749" y="25400"/>
                </a:lnTo>
                <a:lnTo>
                  <a:pt x="31749" y="12700"/>
                </a:lnTo>
                <a:lnTo>
                  <a:pt x="62230" y="12700"/>
                </a:lnTo>
                <a:lnTo>
                  <a:pt x="49529" y="0"/>
                </a:lnTo>
                <a:close/>
              </a:path>
            </a:pathLst>
          </a:custGeom>
          <a:solidFill>
            <a:srgbClr val="951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bk object 291"/>
          <p:cNvSpPr/>
          <p:nvPr/>
        </p:nvSpPr>
        <p:spPr>
          <a:xfrm>
            <a:off x="923950" y="2702560"/>
            <a:ext cx="62865" cy="25400"/>
          </a:xfrm>
          <a:custGeom>
            <a:avLst/>
            <a:gdLst/>
            <a:ahLst/>
            <a:cxnLst/>
            <a:rect l="l" t="t" r="r" b="b"/>
            <a:pathLst>
              <a:path w="62865" h="25400">
                <a:moveTo>
                  <a:pt x="37439" y="0"/>
                </a:moveTo>
                <a:lnTo>
                  <a:pt x="33629" y="0"/>
                </a:lnTo>
                <a:lnTo>
                  <a:pt x="33629" y="12700"/>
                </a:lnTo>
                <a:lnTo>
                  <a:pt x="0" y="12700"/>
                </a:lnTo>
                <a:lnTo>
                  <a:pt x="12695" y="25400"/>
                </a:lnTo>
                <a:lnTo>
                  <a:pt x="62839" y="25400"/>
                </a:lnTo>
                <a:lnTo>
                  <a:pt x="37439" y="0"/>
                </a:lnTo>
                <a:close/>
              </a:path>
            </a:pathLst>
          </a:custGeom>
          <a:solidFill>
            <a:srgbClr val="941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bk object 292"/>
          <p:cNvSpPr/>
          <p:nvPr/>
        </p:nvSpPr>
        <p:spPr>
          <a:xfrm>
            <a:off x="887124" y="2715260"/>
            <a:ext cx="49530" cy="25400"/>
          </a:xfrm>
          <a:custGeom>
            <a:avLst/>
            <a:gdLst/>
            <a:ahLst/>
            <a:cxnLst/>
            <a:rect l="l" t="t" r="r" b="b"/>
            <a:pathLst>
              <a:path w="49530" h="25400">
                <a:moveTo>
                  <a:pt x="48865" y="12700"/>
                </a:moveTo>
                <a:lnTo>
                  <a:pt x="0" y="12700"/>
                </a:lnTo>
                <a:lnTo>
                  <a:pt x="12695" y="25400"/>
                </a:lnTo>
                <a:lnTo>
                  <a:pt x="48865" y="25400"/>
                </a:lnTo>
                <a:lnTo>
                  <a:pt x="48865" y="12700"/>
                </a:lnTo>
                <a:close/>
              </a:path>
              <a:path w="49530" h="25400">
                <a:moveTo>
                  <a:pt x="36825" y="0"/>
                </a:moveTo>
                <a:lnTo>
                  <a:pt x="13305" y="0"/>
                </a:lnTo>
                <a:lnTo>
                  <a:pt x="13305" y="12700"/>
                </a:lnTo>
                <a:lnTo>
                  <a:pt x="49521" y="12700"/>
                </a:lnTo>
                <a:lnTo>
                  <a:pt x="36825" y="0"/>
                </a:lnTo>
                <a:close/>
              </a:path>
            </a:pathLst>
          </a:custGeom>
          <a:solidFill>
            <a:srgbClr val="93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bk object 293"/>
          <p:cNvSpPr/>
          <p:nvPr/>
        </p:nvSpPr>
        <p:spPr>
          <a:xfrm>
            <a:off x="843280" y="2727960"/>
            <a:ext cx="57150" cy="25400"/>
          </a:xfrm>
          <a:custGeom>
            <a:avLst/>
            <a:gdLst/>
            <a:ahLst/>
            <a:cxnLst/>
            <a:rect l="l" t="t" r="r" b="b"/>
            <a:pathLst>
              <a:path w="57150" h="25400">
                <a:moveTo>
                  <a:pt x="43844" y="0"/>
                </a:moveTo>
                <a:lnTo>
                  <a:pt x="0" y="0"/>
                </a:lnTo>
                <a:lnTo>
                  <a:pt x="0" y="6349"/>
                </a:lnTo>
                <a:lnTo>
                  <a:pt x="19050" y="25400"/>
                </a:lnTo>
                <a:lnTo>
                  <a:pt x="35559" y="25400"/>
                </a:lnTo>
                <a:lnTo>
                  <a:pt x="35559" y="12700"/>
                </a:lnTo>
                <a:lnTo>
                  <a:pt x="56540" y="12700"/>
                </a:lnTo>
                <a:lnTo>
                  <a:pt x="43844" y="0"/>
                </a:lnTo>
                <a:close/>
              </a:path>
            </a:pathLst>
          </a:custGeom>
          <a:solidFill>
            <a:srgbClr val="921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bk object 294"/>
          <p:cNvSpPr/>
          <p:nvPr/>
        </p:nvSpPr>
        <p:spPr>
          <a:xfrm>
            <a:off x="800100" y="2734310"/>
            <a:ext cx="62230" cy="27940"/>
          </a:xfrm>
          <a:custGeom>
            <a:avLst/>
            <a:gdLst/>
            <a:ahLst/>
            <a:cxnLst/>
            <a:rect l="l" t="t" r="r" b="b"/>
            <a:pathLst>
              <a:path w="62230" h="27939">
                <a:moveTo>
                  <a:pt x="43179" y="0"/>
                </a:moveTo>
                <a:lnTo>
                  <a:pt x="43179" y="6350"/>
                </a:lnTo>
                <a:lnTo>
                  <a:pt x="0" y="6350"/>
                </a:lnTo>
                <a:lnTo>
                  <a:pt x="21589" y="27940"/>
                </a:lnTo>
                <a:lnTo>
                  <a:pt x="21589" y="19050"/>
                </a:lnTo>
                <a:lnTo>
                  <a:pt x="62229" y="19050"/>
                </a:lnTo>
                <a:lnTo>
                  <a:pt x="43179" y="0"/>
                </a:lnTo>
                <a:close/>
              </a:path>
            </a:pathLst>
          </a:custGeom>
          <a:solidFill>
            <a:srgbClr val="921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bk object 295"/>
          <p:cNvSpPr/>
          <p:nvPr/>
        </p:nvSpPr>
        <p:spPr>
          <a:xfrm>
            <a:off x="763858" y="2740660"/>
            <a:ext cx="58419" cy="25400"/>
          </a:xfrm>
          <a:custGeom>
            <a:avLst/>
            <a:gdLst/>
            <a:ahLst/>
            <a:cxnLst/>
            <a:rect l="l" t="t" r="r" b="b"/>
            <a:pathLst>
              <a:path w="58419" h="25400">
                <a:moveTo>
                  <a:pt x="36241" y="0"/>
                </a:moveTo>
                <a:lnTo>
                  <a:pt x="22271" y="0"/>
                </a:lnTo>
                <a:lnTo>
                  <a:pt x="22271" y="12700"/>
                </a:lnTo>
                <a:lnTo>
                  <a:pt x="0" y="12700"/>
                </a:lnTo>
                <a:lnTo>
                  <a:pt x="12704" y="25400"/>
                </a:lnTo>
                <a:lnTo>
                  <a:pt x="57831" y="25400"/>
                </a:lnTo>
                <a:lnTo>
                  <a:pt x="57831" y="21589"/>
                </a:lnTo>
                <a:lnTo>
                  <a:pt x="36241" y="0"/>
                </a:lnTo>
                <a:close/>
              </a:path>
            </a:pathLst>
          </a:custGeom>
          <a:solidFill>
            <a:srgbClr val="911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bk object 296"/>
          <p:cNvSpPr/>
          <p:nvPr/>
        </p:nvSpPr>
        <p:spPr>
          <a:xfrm>
            <a:off x="726440" y="2753360"/>
            <a:ext cx="50165" cy="25400"/>
          </a:xfrm>
          <a:custGeom>
            <a:avLst/>
            <a:gdLst/>
            <a:ahLst/>
            <a:cxnLst/>
            <a:rect l="l" t="t" r="r" b="b"/>
            <a:pathLst>
              <a:path w="50165" h="25400">
                <a:moveTo>
                  <a:pt x="38099" y="12700"/>
                </a:moveTo>
                <a:lnTo>
                  <a:pt x="0" y="12700"/>
                </a:lnTo>
                <a:lnTo>
                  <a:pt x="12700" y="25400"/>
                </a:lnTo>
                <a:lnTo>
                  <a:pt x="38099" y="25400"/>
                </a:lnTo>
                <a:lnTo>
                  <a:pt x="38099" y="12700"/>
                </a:lnTo>
                <a:close/>
              </a:path>
              <a:path w="50165" h="25400">
                <a:moveTo>
                  <a:pt x="37418" y="0"/>
                </a:moveTo>
                <a:lnTo>
                  <a:pt x="2539" y="0"/>
                </a:lnTo>
                <a:lnTo>
                  <a:pt x="2539" y="12700"/>
                </a:lnTo>
                <a:lnTo>
                  <a:pt x="50122" y="12700"/>
                </a:lnTo>
                <a:lnTo>
                  <a:pt x="37418" y="0"/>
                </a:lnTo>
                <a:close/>
              </a:path>
            </a:pathLst>
          </a:custGeom>
          <a:solidFill>
            <a:srgbClr val="901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bk object 297"/>
          <p:cNvSpPr/>
          <p:nvPr/>
        </p:nvSpPr>
        <p:spPr>
          <a:xfrm>
            <a:off x="676909" y="2766060"/>
            <a:ext cx="62230" cy="25400"/>
          </a:xfrm>
          <a:custGeom>
            <a:avLst/>
            <a:gdLst/>
            <a:ahLst/>
            <a:cxnLst/>
            <a:rect l="l" t="t" r="r" b="b"/>
            <a:pathLst>
              <a:path w="62229" h="25400">
                <a:moveTo>
                  <a:pt x="49529" y="0"/>
                </a:moveTo>
                <a:lnTo>
                  <a:pt x="0" y="0"/>
                </a:lnTo>
                <a:lnTo>
                  <a:pt x="25399" y="25399"/>
                </a:lnTo>
                <a:lnTo>
                  <a:pt x="29209" y="25399"/>
                </a:lnTo>
                <a:lnTo>
                  <a:pt x="29209" y="12699"/>
                </a:lnTo>
                <a:lnTo>
                  <a:pt x="62229" y="12699"/>
                </a:lnTo>
                <a:lnTo>
                  <a:pt x="49529" y="0"/>
                </a:lnTo>
                <a:close/>
              </a:path>
            </a:pathLst>
          </a:custGeom>
          <a:solidFill>
            <a:srgbClr val="8F1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bk object 298"/>
          <p:cNvSpPr/>
          <p:nvPr/>
        </p:nvSpPr>
        <p:spPr>
          <a:xfrm>
            <a:off x="640777" y="2766060"/>
            <a:ext cx="61594" cy="25400"/>
          </a:xfrm>
          <a:custGeom>
            <a:avLst/>
            <a:gdLst/>
            <a:ahLst/>
            <a:cxnLst/>
            <a:rect l="l" t="t" r="r" b="b"/>
            <a:pathLst>
              <a:path w="61595" h="25400">
                <a:moveTo>
                  <a:pt x="36132" y="0"/>
                </a:moveTo>
                <a:lnTo>
                  <a:pt x="29782" y="0"/>
                </a:lnTo>
                <a:lnTo>
                  <a:pt x="29782" y="12700"/>
                </a:lnTo>
                <a:lnTo>
                  <a:pt x="0" y="12700"/>
                </a:lnTo>
                <a:lnTo>
                  <a:pt x="12695" y="25400"/>
                </a:lnTo>
                <a:lnTo>
                  <a:pt x="61532" y="25400"/>
                </a:lnTo>
                <a:lnTo>
                  <a:pt x="36132" y="0"/>
                </a:lnTo>
                <a:close/>
              </a:path>
            </a:pathLst>
          </a:custGeom>
          <a:solidFill>
            <a:srgbClr val="8E1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bk object 299"/>
          <p:cNvSpPr/>
          <p:nvPr/>
        </p:nvSpPr>
        <p:spPr>
          <a:xfrm>
            <a:off x="603250" y="2778760"/>
            <a:ext cx="50800" cy="25400"/>
          </a:xfrm>
          <a:custGeom>
            <a:avLst/>
            <a:gdLst/>
            <a:ahLst/>
            <a:cxnLst/>
            <a:rect l="l" t="t" r="r" b="b"/>
            <a:pathLst>
              <a:path w="50800" h="25400">
                <a:moveTo>
                  <a:pt x="45720" y="12700"/>
                </a:moveTo>
                <a:lnTo>
                  <a:pt x="0" y="12700"/>
                </a:lnTo>
                <a:lnTo>
                  <a:pt x="12700" y="25400"/>
                </a:lnTo>
                <a:lnTo>
                  <a:pt x="45720" y="25400"/>
                </a:lnTo>
                <a:lnTo>
                  <a:pt x="45720" y="12700"/>
                </a:lnTo>
                <a:close/>
              </a:path>
              <a:path w="50800" h="25400">
                <a:moveTo>
                  <a:pt x="37527" y="0"/>
                </a:moveTo>
                <a:lnTo>
                  <a:pt x="10160" y="0"/>
                </a:lnTo>
                <a:lnTo>
                  <a:pt x="10160" y="12700"/>
                </a:lnTo>
                <a:lnTo>
                  <a:pt x="50223" y="12700"/>
                </a:lnTo>
                <a:lnTo>
                  <a:pt x="37527" y="0"/>
                </a:lnTo>
                <a:close/>
              </a:path>
            </a:pathLst>
          </a:custGeom>
          <a:solidFill>
            <a:srgbClr val="8E1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bk object 300"/>
          <p:cNvSpPr/>
          <p:nvPr/>
        </p:nvSpPr>
        <p:spPr>
          <a:xfrm>
            <a:off x="556259" y="2791460"/>
            <a:ext cx="59690" cy="25400"/>
          </a:xfrm>
          <a:custGeom>
            <a:avLst/>
            <a:gdLst/>
            <a:ahLst/>
            <a:cxnLst/>
            <a:rect l="l" t="t" r="r" b="b"/>
            <a:pathLst>
              <a:path w="59690" h="25400">
                <a:moveTo>
                  <a:pt x="46990" y="0"/>
                </a:moveTo>
                <a:lnTo>
                  <a:pt x="0" y="0"/>
                </a:lnTo>
                <a:lnTo>
                  <a:pt x="0" y="2539"/>
                </a:lnTo>
                <a:lnTo>
                  <a:pt x="22859" y="25400"/>
                </a:lnTo>
                <a:lnTo>
                  <a:pt x="35559" y="25400"/>
                </a:lnTo>
                <a:lnTo>
                  <a:pt x="35559" y="12700"/>
                </a:lnTo>
                <a:lnTo>
                  <a:pt x="59690" y="12700"/>
                </a:lnTo>
                <a:lnTo>
                  <a:pt x="46990" y="0"/>
                </a:lnTo>
                <a:close/>
              </a:path>
            </a:pathLst>
          </a:custGeom>
          <a:solidFill>
            <a:srgbClr val="8D0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bk object 301"/>
          <p:cNvSpPr/>
          <p:nvPr/>
        </p:nvSpPr>
        <p:spPr>
          <a:xfrm>
            <a:off x="516890" y="2794000"/>
            <a:ext cx="62230" cy="27940"/>
          </a:xfrm>
          <a:custGeom>
            <a:avLst/>
            <a:gdLst/>
            <a:ahLst/>
            <a:cxnLst/>
            <a:rect l="l" t="t" r="r" b="b"/>
            <a:pathLst>
              <a:path w="62229" h="27939">
                <a:moveTo>
                  <a:pt x="39369" y="0"/>
                </a:moveTo>
                <a:lnTo>
                  <a:pt x="39369" y="10160"/>
                </a:lnTo>
                <a:lnTo>
                  <a:pt x="0" y="10160"/>
                </a:lnTo>
                <a:lnTo>
                  <a:pt x="17779" y="27939"/>
                </a:lnTo>
                <a:lnTo>
                  <a:pt x="17779" y="22860"/>
                </a:lnTo>
                <a:lnTo>
                  <a:pt x="62229" y="22860"/>
                </a:lnTo>
                <a:lnTo>
                  <a:pt x="39369" y="0"/>
                </a:lnTo>
                <a:close/>
              </a:path>
            </a:pathLst>
          </a:custGeom>
          <a:solidFill>
            <a:srgbClr val="8C0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bk object 302"/>
          <p:cNvSpPr/>
          <p:nvPr/>
        </p:nvSpPr>
        <p:spPr>
          <a:xfrm>
            <a:off x="480059" y="2804160"/>
            <a:ext cx="54610" cy="25400"/>
          </a:xfrm>
          <a:custGeom>
            <a:avLst/>
            <a:gdLst/>
            <a:ahLst/>
            <a:cxnLst/>
            <a:rect l="l" t="t" r="r" b="b"/>
            <a:pathLst>
              <a:path w="54609" h="25400">
                <a:moveTo>
                  <a:pt x="36829" y="0"/>
                </a:moveTo>
                <a:lnTo>
                  <a:pt x="19049" y="0"/>
                </a:lnTo>
                <a:lnTo>
                  <a:pt x="19049" y="12700"/>
                </a:lnTo>
                <a:lnTo>
                  <a:pt x="0" y="12700"/>
                </a:lnTo>
                <a:lnTo>
                  <a:pt x="12700" y="25400"/>
                </a:lnTo>
                <a:lnTo>
                  <a:pt x="54609" y="25400"/>
                </a:lnTo>
                <a:lnTo>
                  <a:pt x="54609" y="17780"/>
                </a:lnTo>
                <a:lnTo>
                  <a:pt x="36829" y="0"/>
                </a:lnTo>
                <a:close/>
              </a:path>
            </a:pathLst>
          </a:custGeom>
          <a:solidFill>
            <a:srgbClr val="8B0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bk object 303"/>
          <p:cNvSpPr/>
          <p:nvPr/>
        </p:nvSpPr>
        <p:spPr>
          <a:xfrm>
            <a:off x="435609" y="2816860"/>
            <a:ext cx="57150" cy="25400"/>
          </a:xfrm>
          <a:custGeom>
            <a:avLst/>
            <a:gdLst/>
            <a:ahLst/>
            <a:cxnLst/>
            <a:rect l="l" t="t" r="r" b="b"/>
            <a:pathLst>
              <a:path w="57150" h="25400">
                <a:moveTo>
                  <a:pt x="44450" y="0"/>
                </a:moveTo>
                <a:lnTo>
                  <a:pt x="0" y="0"/>
                </a:lnTo>
                <a:lnTo>
                  <a:pt x="0" y="5079"/>
                </a:lnTo>
                <a:lnTo>
                  <a:pt x="20320" y="25400"/>
                </a:lnTo>
                <a:lnTo>
                  <a:pt x="40640" y="25400"/>
                </a:lnTo>
                <a:lnTo>
                  <a:pt x="40640" y="12700"/>
                </a:lnTo>
                <a:lnTo>
                  <a:pt x="57150" y="12700"/>
                </a:lnTo>
                <a:lnTo>
                  <a:pt x="44450" y="0"/>
                </a:lnTo>
                <a:close/>
              </a:path>
            </a:pathLst>
          </a:custGeom>
          <a:solidFill>
            <a:srgbClr val="8A0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bk object 304"/>
          <p:cNvSpPr/>
          <p:nvPr/>
        </p:nvSpPr>
        <p:spPr>
          <a:xfrm>
            <a:off x="393160" y="2821939"/>
            <a:ext cx="62865" cy="29845"/>
          </a:xfrm>
          <a:custGeom>
            <a:avLst/>
            <a:gdLst/>
            <a:ahLst/>
            <a:cxnLst/>
            <a:rect l="l" t="t" r="r" b="b"/>
            <a:pathLst>
              <a:path w="62865" h="29844">
                <a:moveTo>
                  <a:pt x="22129" y="20320"/>
                </a:moveTo>
                <a:lnTo>
                  <a:pt x="12695" y="20320"/>
                </a:lnTo>
                <a:lnTo>
                  <a:pt x="22129" y="29757"/>
                </a:lnTo>
                <a:lnTo>
                  <a:pt x="22129" y="20320"/>
                </a:lnTo>
                <a:close/>
              </a:path>
              <a:path w="62865" h="29844">
                <a:moveTo>
                  <a:pt x="42449" y="0"/>
                </a:moveTo>
                <a:lnTo>
                  <a:pt x="42449" y="7620"/>
                </a:lnTo>
                <a:lnTo>
                  <a:pt x="0" y="7620"/>
                </a:lnTo>
                <a:lnTo>
                  <a:pt x="12695" y="20319"/>
                </a:lnTo>
                <a:lnTo>
                  <a:pt x="62769" y="20319"/>
                </a:lnTo>
                <a:lnTo>
                  <a:pt x="42449" y="0"/>
                </a:lnTo>
                <a:close/>
              </a:path>
            </a:pathLst>
          </a:custGeom>
          <a:solidFill>
            <a:srgbClr val="890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bk object 305"/>
          <p:cNvSpPr/>
          <p:nvPr/>
        </p:nvSpPr>
        <p:spPr>
          <a:xfrm>
            <a:off x="356334" y="2829560"/>
            <a:ext cx="59055" cy="25400"/>
          </a:xfrm>
          <a:custGeom>
            <a:avLst/>
            <a:gdLst/>
            <a:ahLst/>
            <a:cxnLst/>
            <a:rect l="l" t="t" r="r" b="b"/>
            <a:pathLst>
              <a:path w="59054" h="25400">
                <a:moveTo>
                  <a:pt x="36825" y="0"/>
                </a:moveTo>
                <a:lnTo>
                  <a:pt x="14505" y="0"/>
                </a:lnTo>
                <a:lnTo>
                  <a:pt x="14505" y="12700"/>
                </a:lnTo>
                <a:lnTo>
                  <a:pt x="0" y="12700"/>
                </a:lnTo>
                <a:lnTo>
                  <a:pt x="12695" y="25400"/>
                </a:lnTo>
                <a:lnTo>
                  <a:pt x="58955" y="25400"/>
                </a:lnTo>
                <a:lnTo>
                  <a:pt x="58955" y="22137"/>
                </a:lnTo>
                <a:lnTo>
                  <a:pt x="36825" y="0"/>
                </a:lnTo>
                <a:close/>
              </a:path>
            </a:pathLst>
          </a:custGeom>
          <a:solidFill>
            <a:srgbClr val="890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bk object 306"/>
          <p:cNvSpPr/>
          <p:nvPr/>
        </p:nvSpPr>
        <p:spPr>
          <a:xfrm>
            <a:off x="306597" y="2842260"/>
            <a:ext cx="62865" cy="25400"/>
          </a:xfrm>
          <a:custGeom>
            <a:avLst/>
            <a:gdLst/>
            <a:ahLst/>
            <a:cxnLst/>
            <a:rect l="l" t="t" r="r" b="b"/>
            <a:pathLst>
              <a:path w="62864" h="25400">
                <a:moveTo>
                  <a:pt x="49737" y="0"/>
                </a:moveTo>
                <a:lnTo>
                  <a:pt x="0" y="0"/>
                </a:lnTo>
                <a:lnTo>
                  <a:pt x="25408" y="25400"/>
                </a:lnTo>
                <a:lnTo>
                  <a:pt x="49002" y="25400"/>
                </a:lnTo>
                <a:lnTo>
                  <a:pt x="49002" y="12700"/>
                </a:lnTo>
                <a:lnTo>
                  <a:pt x="62433" y="12700"/>
                </a:lnTo>
                <a:lnTo>
                  <a:pt x="49737" y="0"/>
                </a:lnTo>
                <a:close/>
              </a:path>
            </a:pathLst>
          </a:custGeom>
          <a:solidFill>
            <a:srgbClr val="880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bk object 307"/>
          <p:cNvSpPr/>
          <p:nvPr/>
        </p:nvSpPr>
        <p:spPr>
          <a:xfrm>
            <a:off x="270509" y="2842260"/>
            <a:ext cx="61594" cy="36830"/>
          </a:xfrm>
          <a:custGeom>
            <a:avLst/>
            <a:gdLst/>
            <a:ahLst/>
            <a:cxnLst/>
            <a:rect l="l" t="t" r="r" b="b"/>
            <a:pathLst>
              <a:path w="61595" h="36830">
                <a:moveTo>
                  <a:pt x="36087" y="0"/>
                </a:moveTo>
                <a:lnTo>
                  <a:pt x="35559" y="0"/>
                </a:lnTo>
                <a:lnTo>
                  <a:pt x="35559" y="12700"/>
                </a:lnTo>
                <a:lnTo>
                  <a:pt x="0" y="12700"/>
                </a:lnTo>
                <a:lnTo>
                  <a:pt x="24129" y="36829"/>
                </a:lnTo>
                <a:lnTo>
                  <a:pt x="24129" y="25400"/>
                </a:lnTo>
                <a:lnTo>
                  <a:pt x="61495" y="25400"/>
                </a:lnTo>
                <a:lnTo>
                  <a:pt x="36087" y="0"/>
                </a:lnTo>
                <a:close/>
              </a:path>
            </a:pathLst>
          </a:custGeom>
          <a:solidFill>
            <a:srgbClr val="870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bk object 308"/>
          <p:cNvSpPr/>
          <p:nvPr/>
        </p:nvSpPr>
        <p:spPr>
          <a:xfrm>
            <a:off x="232928" y="2854960"/>
            <a:ext cx="62230" cy="25400"/>
          </a:xfrm>
          <a:custGeom>
            <a:avLst/>
            <a:gdLst/>
            <a:ahLst/>
            <a:cxnLst/>
            <a:rect l="l" t="t" r="r" b="b"/>
            <a:pathLst>
              <a:path w="62229" h="25400">
                <a:moveTo>
                  <a:pt x="37581" y="0"/>
                </a:moveTo>
                <a:lnTo>
                  <a:pt x="9641" y="0"/>
                </a:lnTo>
                <a:lnTo>
                  <a:pt x="9641" y="12700"/>
                </a:lnTo>
                <a:lnTo>
                  <a:pt x="0" y="12700"/>
                </a:lnTo>
                <a:lnTo>
                  <a:pt x="12704" y="25400"/>
                </a:lnTo>
                <a:lnTo>
                  <a:pt x="61711" y="25400"/>
                </a:lnTo>
                <a:lnTo>
                  <a:pt x="61711" y="24129"/>
                </a:lnTo>
                <a:lnTo>
                  <a:pt x="37581" y="0"/>
                </a:lnTo>
                <a:close/>
              </a:path>
            </a:pathLst>
          </a:custGeom>
          <a:solidFill>
            <a:srgbClr val="86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bk object 309"/>
          <p:cNvSpPr/>
          <p:nvPr/>
        </p:nvSpPr>
        <p:spPr>
          <a:xfrm>
            <a:off x="184150" y="2867660"/>
            <a:ext cx="61594" cy="25400"/>
          </a:xfrm>
          <a:custGeom>
            <a:avLst/>
            <a:gdLst/>
            <a:ahLst/>
            <a:cxnLst/>
            <a:rect l="l" t="t" r="r" b="b"/>
            <a:pathLst>
              <a:path w="61595" h="25400">
                <a:moveTo>
                  <a:pt x="48778" y="0"/>
                </a:moveTo>
                <a:lnTo>
                  <a:pt x="0" y="0"/>
                </a:lnTo>
                <a:lnTo>
                  <a:pt x="25400" y="25400"/>
                </a:lnTo>
                <a:lnTo>
                  <a:pt x="50800" y="25400"/>
                </a:lnTo>
                <a:lnTo>
                  <a:pt x="50800" y="12700"/>
                </a:lnTo>
                <a:lnTo>
                  <a:pt x="61483" y="12700"/>
                </a:lnTo>
                <a:lnTo>
                  <a:pt x="48778" y="0"/>
                </a:lnTo>
                <a:close/>
              </a:path>
            </a:pathLst>
          </a:custGeom>
          <a:solidFill>
            <a:srgbClr val="85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bk object 310"/>
          <p:cNvSpPr/>
          <p:nvPr/>
        </p:nvSpPr>
        <p:spPr>
          <a:xfrm>
            <a:off x="146050" y="2867660"/>
            <a:ext cx="63500" cy="38100"/>
          </a:xfrm>
          <a:custGeom>
            <a:avLst/>
            <a:gdLst/>
            <a:ahLst/>
            <a:cxnLst/>
            <a:rect l="l" t="t" r="r" b="b"/>
            <a:pathLst>
              <a:path w="63500" h="38100">
                <a:moveTo>
                  <a:pt x="38100" y="0"/>
                </a:moveTo>
                <a:lnTo>
                  <a:pt x="31750" y="0"/>
                </a:lnTo>
                <a:lnTo>
                  <a:pt x="31750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27940" y="38100"/>
                </a:lnTo>
                <a:lnTo>
                  <a:pt x="27940" y="25400"/>
                </a:lnTo>
                <a:lnTo>
                  <a:pt x="63500" y="25400"/>
                </a:lnTo>
                <a:lnTo>
                  <a:pt x="38100" y="0"/>
                </a:lnTo>
                <a:close/>
              </a:path>
            </a:pathLst>
          </a:custGeom>
          <a:solidFill>
            <a:srgbClr val="84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bk object 311"/>
          <p:cNvSpPr/>
          <p:nvPr/>
        </p:nvSpPr>
        <p:spPr>
          <a:xfrm>
            <a:off x="109987" y="2880360"/>
            <a:ext cx="61594" cy="25400"/>
          </a:xfrm>
          <a:custGeom>
            <a:avLst/>
            <a:gdLst/>
            <a:ahLst/>
            <a:cxnLst/>
            <a:rect l="l" t="t" r="r" b="b"/>
            <a:pathLst>
              <a:path w="61594" h="25400">
                <a:moveTo>
                  <a:pt x="36062" y="0"/>
                </a:moveTo>
                <a:lnTo>
                  <a:pt x="3042" y="0"/>
                </a:lnTo>
                <a:lnTo>
                  <a:pt x="3042" y="12700"/>
                </a:lnTo>
                <a:lnTo>
                  <a:pt x="0" y="12700"/>
                </a:lnTo>
                <a:lnTo>
                  <a:pt x="12695" y="25400"/>
                </a:lnTo>
                <a:lnTo>
                  <a:pt x="61462" y="25400"/>
                </a:lnTo>
                <a:lnTo>
                  <a:pt x="36062" y="0"/>
                </a:lnTo>
                <a:close/>
              </a:path>
            </a:pathLst>
          </a:custGeom>
          <a:solidFill>
            <a:srgbClr val="84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bk object 312"/>
          <p:cNvSpPr/>
          <p:nvPr/>
        </p:nvSpPr>
        <p:spPr>
          <a:xfrm>
            <a:off x="59689" y="2893060"/>
            <a:ext cx="63500" cy="25400"/>
          </a:xfrm>
          <a:custGeom>
            <a:avLst/>
            <a:gdLst/>
            <a:ahLst/>
            <a:cxnLst/>
            <a:rect l="l" t="t" r="r" b="b"/>
            <a:pathLst>
              <a:path w="63500" h="25400">
                <a:moveTo>
                  <a:pt x="50297" y="0"/>
                </a:moveTo>
                <a:lnTo>
                  <a:pt x="0" y="0"/>
                </a:lnTo>
                <a:lnTo>
                  <a:pt x="25399" y="25400"/>
                </a:lnTo>
                <a:lnTo>
                  <a:pt x="53339" y="25400"/>
                </a:lnTo>
                <a:lnTo>
                  <a:pt x="53339" y="12700"/>
                </a:lnTo>
                <a:lnTo>
                  <a:pt x="62993" y="12700"/>
                </a:lnTo>
                <a:lnTo>
                  <a:pt x="50297" y="0"/>
                </a:lnTo>
                <a:close/>
              </a:path>
            </a:pathLst>
          </a:custGeom>
          <a:solidFill>
            <a:srgbClr val="83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bk object 313"/>
          <p:cNvSpPr/>
          <p:nvPr/>
        </p:nvSpPr>
        <p:spPr>
          <a:xfrm>
            <a:off x="22859" y="2893060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36829" y="0"/>
                </a:moveTo>
                <a:lnTo>
                  <a:pt x="25399" y="0"/>
                </a:lnTo>
                <a:lnTo>
                  <a:pt x="25399" y="12700"/>
                </a:lnTo>
                <a:lnTo>
                  <a:pt x="0" y="12700"/>
                </a:lnTo>
                <a:lnTo>
                  <a:pt x="25400" y="38100"/>
                </a:lnTo>
                <a:lnTo>
                  <a:pt x="30479" y="38100"/>
                </a:lnTo>
                <a:lnTo>
                  <a:pt x="30479" y="25400"/>
                </a:lnTo>
                <a:lnTo>
                  <a:pt x="62229" y="25400"/>
                </a:lnTo>
                <a:lnTo>
                  <a:pt x="36829" y="0"/>
                </a:lnTo>
                <a:close/>
              </a:path>
            </a:pathLst>
          </a:custGeom>
          <a:solidFill>
            <a:srgbClr val="82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bk object 314"/>
          <p:cNvSpPr/>
          <p:nvPr/>
        </p:nvSpPr>
        <p:spPr>
          <a:xfrm>
            <a:off x="0" y="2905760"/>
            <a:ext cx="48260" cy="25400"/>
          </a:xfrm>
          <a:custGeom>
            <a:avLst/>
            <a:gdLst/>
            <a:ahLst/>
            <a:cxnLst/>
            <a:rect l="l" t="t" r="r" b="b"/>
            <a:pathLst>
              <a:path w="48260" h="25400">
                <a:moveTo>
                  <a:pt x="22860" y="0"/>
                </a:moveTo>
                <a:lnTo>
                  <a:pt x="0" y="0"/>
                </a:lnTo>
                <a:lnTo>
                  <a:pt x="0" y="25400"/>
                </a:lnTo>
                <a:lnTo>
                  <a:pt x="48260" y="25400"/>
                </a:lnTo>
                <a:lnTo>
                  <a:pt x="22860" y="0"/>
                </a:lnTo>
                <a:close/>
              </a:path>
            </a:pathLst>
          </a:custGeom>
          <a:solidFill>
            <a:srgbClr val="81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bk object 315"/>
          <p:cNvSpPr/>
          <p:nvPr/>
        </p:nvSpPr>
        <p:spPr>
          <a:xfrm>
            <a:off x="180339" y="4519929"/>
            <a:ext cx="2371090" cy="323850"/>
          </a:xfrm>
          <a:custGeom>
            <a:avLst/>
            <a:gdLst/>
            <a:ahLst/>
            <a:cxnLst/>
            <a:rect l="l" t="t" r="r" b="b"/>
            <a:pathLst>
              <a:path w="2371090" h="323850">
                <a:moveTo>
                  <a:pt x="123190" y="0"/>
                </a:moveTo>
                <a:lnTo>
                  <a:pt x="0" y="27940"/>
                </a:lnTo>
                <a:lnTo>
                  <a:pt x="2228850" y="323850"/>
                </a:lnTo>
                <a:lnTo>
                  <a:pt x="2371090" y="294640"/>
                </a:lnTo>
                <a:lnTo>
                  <a:pt x="123190" y="0"/>
                </a:lnTo>
                <a:close/>
              </a:path>
            </a:pathLst>
          </a:custGeom>
          <a:solidFill>
            <a:srgbClr val="7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bk object 316"/>
          <p:cNvSpPr/>
          <p:nvPr/>
        </p:nvSpPr>
        <p:spPr>
          <a:xfrm>
            <a:off x="304800" y="3625850"/>
            <a:ext cx="1990089" cy="146558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3220" y="1099820"/>
            <a:ext cx="6183630" cy="543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400" b="0" i="0">
                <a:solidFill>
                  <a:srgbClr val="FFFF9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77569" y="1532890"/>
            <a:ext cx="7568565" cy="3994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0" y="1447800"/>
            <a:ext cx="7772400" cy="1469390"/>
          </a:xfrm>
          <a:prstGeom prst="rect">
            <a:avLst/>
          </a:prstGeom>
          <a:ln w="38097">
            <a:solidFill>
              <a:srgbClr val="CC3300"/>
            </a:solidFill>
          </a:ln>
        </p:spPr>
        <p:txBody>
          <a:bodyPr vert="horz" wrap="square" lIns="0" tIns="82550" rIns="0" bIns="0" rtlCol="0">
            <a:spAutoFit/>
          </a:bodyPr>
          <a:lstStyle/>
          <a:p>
            <a:pPr marL="2658110" marR="535940" indent="-2114550">
              <a:lnSpc>
                <a:spcPct val="100000"/>
              </a:lnSpc>
              <a:spcBef>
                <a:spcPts val="650"/>
              </a:spcBef>
              <a:tabLst>
                <a:tab pos="4988560" algn="l"/>
              </a:tabLst>
            </a:pPr>
            <a:r>
              <a:rPr sz="4400" spc="-5" dirty="0"/>
              <a:t>Entrepreneurship	</a:t>
            </a:r>
            <a:r>
              <a:rPr sz="4400"/>
              <a:t>studies</a:t>
            </a:r>
            <a:r>
              <a:rPr sz="4400" spc="-95"/>
              <a:t> </a:t>
            </a:r>
            <a:r>
              <a:rPr sz="4400" smtClean="0"/>
              <a:t>  </a:t>
            </a:r>
            <a:r>
              <a:rPr sz="4400" spc="-5" dirty="0"/>
              <a:t>Chapter </a:t>
            </a:r>
            <a:r>
              <a:rPr sz="4400" dirty="0"/>
              <a:t>1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1168400" y="5923279"/>
            <a:ext cx="6982459" cy="518159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 marR="5080" indent="358140">
              <a:lnSpc>
                <a:spcPct val="79600"/>
              </a:lnSpc>
              <a:spcBef>
                <a:spcPts val="540"/>
              </a:spcBef>
            </a:pP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©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Cosmopoint International University College, School 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of  </a:t>
            </a:r>
            <a:r>
              <a:rPr sz="1800" spc="-5">
                <a:solidFill>
                  <a:srgbClr val="FFFFFF"/>
                </a:solidFill>
                <a:latin typeface="Verdana"/>
                <a:cs typeface="Verdana"/>
              </a:rPr>
              <a:t>Business </a:t>
            </a:r>
            <a:endParaRPr sz="18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243840"/>
            <a:ext cx="8458200" cy="1127760"/>
          </a:xfrm>
          <a:prstGeom prst="rect">
            <a:avLst/>
          </a:prstGeom>
          <a:ln w="28393">
            <a:solidFill>
              <a:srgbClr val="CC3300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3600">
              <a:latin typeface="Times New Roman"/>
              <a:cs typeface="Times New Roman"/>
            </a:endParaRPr>
          </a:p>
          <a:p>
            <a:pPr marL="962660">
              <a:lnSpc>
                <a:spcPct val="100000"/>
              </a:lnSpc>
            </a:pPr>
            <a:r>
              <a:rPr sz="3600" spc="-5" dirty="0"/>
              <a:t>Introduction </a:t>
            </a:r>
            <a:r>
              <a:rPr sz="3600" dirty="0"/>
              <a:t>to</a:t>
            </a:r>
            <a:r>
              <a:rPr sz="3600" spc="-5" dirty="0"/>
              <a:t> Entrepreneurship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457200" y="1600200"/>
            <a:ext cx="8229600" cy="4530090"/>
          </a:xfrm>
          <a:custGeom>
            <a:avLst/>
            <a:gdLst/>
            <a:ahLst/>
            <a:cxnLst/>
            <a:rect l="l" t="t" r="r" b="b"/>
            <a:pathLst>
              <a:path w="8229600" h="4530090">
                <a:moveTo>
                  <a:pt x="4114800" y="4530090"/>
                </a:moveTo>
                <a:lnTo>
                  <a:pt x="0" y="4530090"/>
                </a:lnTo>
                <a:lnTo>
                  <a:pt x="0" y="0"/>
                </a:lnTo>
                <a:lnTo>
                  <a:pt x="8229600" y="0"/>
                </a:lnTo>
                <a:lnTo>
                  <a:pt x="8229600" y="4530090"/>
                </a:lnTo>
                <a:lnTo>
                  <a:pt x="4114800" y="4530090"/>
                </a:lnTo>
                <a:close/>
              </a:path>
            </a:pathLst>
          </a:custGeom>
          <a:ln w="38097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7369" y="1744979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61769" y="3224529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61769" y="4398009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77569" y="1532890"/>
            <a:ext cx="7541895" cy="390271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900"/>
              </a:spcBef>
            </a:pP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Drawbacks of</a:t>
            </a:r>
            <a:r>
              <a:rPr sz="3200" spc="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Entrepreneurship</a:t>
            </a:r>
            <a:endParaRPr sz="3200">
              <a:latin typeface="Verdana"/>
              <a:cs typeface="Verdana"/>
            </a:endParaRPr>
          </a:p>
          <a:p>
            <a:pPr marL="412750" marR="177165" indent="-285750" algn="just">
              <a:lnSpc>
                <a:spcPct val="100000"/>
              </a:lnSpc>
              <a:spcBef>
                <a:spcPts val="700"/>
              </a:spcBef>
            </a:pP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–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Lower Quality of Life until the</a:t>
            </a:r>
            <a:r>
              <a:rPr sz="2800" spc="-5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business  get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 established.</a:t>
            </a:r>
            <a:endParaRPr sz="2800">
              <a:latin typeface="Verdana"/>
              <a:cs typeface="Verdana"/>
            </a:endParaRPr>
          </a:p>
          <a:p>
            <a:pPr marL="812800" marR="374015" algn="just">
              <a:lnSpc>
                <a:spcPct val="100000"/>
              </a:lnSpc>
              <a:spcBef>
                <a:spcPts val="590"/>
              </a:spcBef>
            </a:pP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In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order for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business to be</a:t>
            </a:r>
            <a:r>
              <a:rPr sz="2400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successful 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entrepreneur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must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engage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himself to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produce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kind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of result </a:t>
            </a:r>
            <a:r>
              <a:rPr sz="2400" spc="5" dirty="0">
                <a:solidFill>
                  <a:srgbClr val="FFFFFF"/>
                </a:solidFill>
                <a:latin typeface="Verdana"/>
                <a:cs typeface="Verdana"/>
              </a:rPr>
              <a:t>he</a:t>
            </a:r>
            <a:r>
              <a:rPr sz="2400" spc="-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expects.</a:t>
            </a:r>
            <a:endParaRPr sz="2400">
              <a:latin typeface="Verdana"/>
              <a:cs typeface="Verdana"/>
            </a:endParaRPr>
          </a:p>
          <a:p>
            <a:pPr marL="812800" marR="5080">
              <a:lnSpc>
                <a:spcPct val="100000"/>
              </a:lnSpc>
              <a:spcBef>
                <a:spcPts val="600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He cannot rest on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his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laurels (take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it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easy) 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until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and certain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business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has stabilized  and established.</a:t>
            </a:r>
            <a:endParaRPr sz="24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1000" y="1905000"/>
            <a:ext cx="8464550" cy="4632960"/>
          </a:xfrm>
          <a:custGeom>
            <a:avLst/>
            <a:gdLst/>
            <a:ahLst/>
            <a:cxnLst/>
            <a:rect l="l" t="t" r="r" b="b"/>
            <a:pathLst>
              <a:path w="8464550" h="4632959">
                <a:moveTo>
                  <a:pt x="4231640" y="4632960"/>
                </a:moveTo>
                <a:lnTo>
                  <a:pt x="0" y="4632960"/>
                </a:lnTo>
                <a:lnTo>
                  <a:pt x="0" y="0"/>
                </a:lnTo>
                <a:lnTo>
                  <a:pt x="8464550" y="0"/>
                </a:lnTo>
                <a:lnTo>
                  <a:pt x="8464550" y="4632960"/>
                </a:lnTo>
                <a:lnTo>
                  <a:pt x="4231640" y="4632960"/>
                </a:lnTo>
                <a:close/>
              </a:path>
            </a:pathLst>
          </a:custGeom>
          <a:ln w="38097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69900" y="2019300"/>
            <a:ext cx="292100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84300" y="2926079"/>
            <a:ext cx="219709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84300" y="3599179"/>
            <a:ext cx="219709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84300" y="4272279"/>
            <a:ext cx="219709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84300" y="4945379"/>
            <a:ext cx="219709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00100" y="1850390"/>
            <a:ext cx="7955280" cy="4284980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Drawbacks </a:t>
            </a: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2800" spc="-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Entrepreneurship</a:t>
            </a:r>
            <a:endParaRPr sz="2800">
              <a:latin typeface="Verdana"/>
              <a:cs typeface="Verdana"/>
            </a:endParaRPr>
          </a:p>
          <a:p>
            <a:pPr marL="127000">
              <a:lnSpc>
                <a:spcPct val="100000"/>
              </a:lnSpc>
              <a:spcBef>
                <a:spcPts val="600"/>
              </a:spcBef>
            </a:pP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–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High level of</a:t>
            </a:r>
            <a:r>
              <a:rPr sz="2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stress</a:t>
            </a:r>
            <a:endParaRPr sz="2400">
              <a:latin typeface="Verdana"/>
              <a:cs typeface="Verdana"/>
            </a:endParaRPr>
          </a:p>
          <a:p>
            <a:pPr marL="812800" marR="1463675">
              <a:lnSpc>
                <a:spcPct val="100000"/>
              </a:lnSpc>
              <a:spcBef>
                <a:spcPts val="500"/>
              </a:spcBef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Starting the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business can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be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very rewarding  experience,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but it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can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be</a:t>
            </a:r>
            <a:r>
              <a:rPr sz="2000" spc="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stressful.</a:t>
            </a:r>
            <a:endParaRPr sz="2000">
              <a:latin typeface="Verdana"/>
              <a:cs typeface="Verdana"/>
            </a:endParaRPr>
          </a:p>
          <a:p>
            <a:pPr marL="812800" marR="258445">
              <a:lnSpc>
                <a:spcPct val="100000"/>
              </a:lnSpc>
              <a:spcBef>
                <a:spcPts val="500"/>
              </a:spcBef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An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entrepreneur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have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left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the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comfort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and security of 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secured job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venture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into their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own</a:t>
            </a:r>
            <a:r>
              <a:rPr sz="2000" spc="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business.</a:t>
            </a:r>
            <a:endParaRPr sz="2000">
              <a:latin typeface="Verdana"/>
              <a:cs typeface="Verdana"/>
            </a:endParaRPr>
          </a:p>
          <a:p>
            <a:pPr marL="812800" marR="5080">
              <a:lnSpc>
                <a:spcPct val="100000"/>
              </a:lnSpc>
              <a:spcBef>
                <a:spcPts val="500"/>
              </a:spcBef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Failure can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bring about tremendous personal failure,  and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in turn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creates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intense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levels of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anxiety and</a:t>
            </a:r>
            <a:r>
              <a:rPr sz="2000" spc="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stress.</a:t>
            </a:r>
            <a:endParaRPr sz="2000">
              <a:latin typeface="Verdana"/>
              <a:cs typeface="Verdana"/>
            </a:endParaRPr>
          </a:p>
          <a:p>
            <a:pPr marL="812800" marR="403860">
              <a:lnSpc>
                <a:spcPct val="100000"/>
              </a:lnSpc>
              <a:spcBef>
                <a:spcPts val="500"/>
              </a:spcBef>
            </a:pP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Financial burden may increase and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the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entrepreneur  may face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difficulty sustaining the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business or may  decide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call </a:t>
            </a:r>
            <a:r>
              <a:rPr sz="2000" spc="5" dirty="0">
                <a:solidFill>
                  <a:srgbClr val="FFFFFF"/>
                </a:solidFill>
                <a:latin typeface="Verdana"/>
                <a:cs typeface="Verdana"/>
              </a:rPr>
              <a:t>it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for day and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wind up the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business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for 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good.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28600" y="228600"/>
            <a:ext cx="8686800" cy="1127760"/>
          </a:xfrm>
          <a:prstGeom prst="rect">
            <a:avLst/>
          </a:prstGeom>
          <a:ln w="28393">
            <a:solidFill>
              <a:srgbClr val="CC3300"/>
            </a:solidFill>
          </a:ln>
        </p:spPr>
        <p:txBody>
          <a:bodyPr vert="horz" wrap="square" lIns="0" tIns="28956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2280"/>
              </a:spcBef>
            </a:pPr>
            <a:r>
              <a:rPr sz="3600" spc="-5" dirty="0"/>
              <a:t>Introduction </a:t>
            </a:r>
            <a:r>
              <a:rPr sz="3600" dirty="0"/>
              <a:t>to </a:t>
            </a:r>
            <a:r>
              <a:rPr sz="3600" spc="-5" dirty="0"/>
              <a:t>Entrepreneurship</a:t>
            </a:r>
            <a:endParaRPr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600200"/>
            <a:ext cx="8229600" cy="4530090"/>
          </a:xfrm>
          <a:custGeom>
            <a:avLst/>
            <a:gdLst/>
            <a:ahLst/>
            <a:cxnLst/>
            <a:rect l="l" t="t" r="r" b="b"/>
            <a:pathLst>
              <a:path w="8229600" h="4530090">
                <a:moveTo>
                  <a:pt x="4114800" y="4530090"/>
                </a:moveTo>
                <a:lnTo>
                  <a:pt x="0" y="4530090"/>
                </a:lnTo>
                <a:lnTo>
                  <a:pt x="0" y="0"/>
                </a:lnTo>
                <a:lnTo>
                  <a:pt x="8229600" y="0"/>
                </a:lnTo>
                <a:lnTo>
                  <a:pt x="8229600" y="4530090"/>
                </a:lnTo>
                <a:lnTo>
                  <a:pt x="4114800" y="4530090"/>
                </a:lnTo>
                <a:close/>
              </a:path>
            </a:pathLst>
          </a:custGeom>
          <a:ln w="28393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47369" y="1629410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61769" y="243205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61769" y="309245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61769" y="375285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61769" y="470662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77569" y="1549400"/>
            <a:ext cx="7543800" cy="404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Drawbacks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Entrepreneurship</a:t>
            </a:r>
            <a:endParaRPr sz="2800">
              <a:latin typeface="Verdana"/>
              <a:cs typeface="Verdana"/>
            </a:endParaRPr>
          </a:p>
          <a:p>
            <a:pPr marL="127000">
              <a:lnSpc>
                <a:spcPct val="100000"/>
              </a:lnSpc>
              <a:spcBef>
                <a:spcPts val="20"/>
              </a:spcBef>
            </a:pP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–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Complete</a:t>
            </a:r>
            <a:r>
              <a:rPr sz="2400" spc="-1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Responsibility</a:t>
            </a:r>
            <a:endParaRPr sz="2400">
              <a:latin typeface="Verdana"/>
              <a:cs typeface="Verdana"/>
            </a:endParaRPr>
          </a:p>
          <a:p>
            <a:pPr marL="812800" marR="5080">
              <a:lnSpc>
                <a:spcPct val="79900"/>
              </a:lnSpc>
              <a:spcBef>
                <a:spcPts val="595"/>
              </a:spcBef>
            </a:pP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Must be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prepared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to make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decision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that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are  unfavorable (swallow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bitter pill).</a:t>
            </a:r>
            <a:endParaRPr sz="2400">
              <a:latin typeface="Verdana"/>
              <a:cs typeface="Verdana"/>
            </a:endParaRPr>
          </a:p>
          <a:p>
            <a:pPr marL="812800" marR="1052195">
              <a:lnSpc>
                <a:spcPct val="79900"/>
              </a:lnSpc>
              <a:spcBef>
                <a:spcPts val="600"/>
              </a:spcBef>
            </a:pP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Must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make decision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in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areas that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entrepreneur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is not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familiar at</a:t>
            </a:r>
            <a:r>
              <a:rPr sz="2400" spc="-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all.</a:t>
            </a:r>
            <a:endParaRPr sz="2400">
              <a:latin typeface="Verdana"/>
              <a:cs typeface="Verdana"/>
            </a:endParaRPr>
          </a:p>
          <a:p>
            <a:pPr marL="812800" marR="321310">
              <a:lnSpc>
                <a:spcPct val="80000"/>
              </a:lnSpc>
              <a:spcBef>
                <a:spcPts val="595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Fear of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making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decision that can have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devastating effect on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business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and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its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people.</a:t>
            </a:r>
            <a:endParaRPr sz="2400">
              <a:latin typeface="Verdana"/>
              <a:cs typeface="Verdana"/>
            </a:endParaRPr>
          </a:p>
          <a:p>
            <a:pPr marL="812800" marR="254000">
              <a:lnSpc>
                <a:spcPct val="79900"/>
              </a:lnSpc>
              <a:spcBef>
                <a:spcPts val="600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Tremendous pressure to perform as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entrepreneur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too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deeply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engaged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in the  business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57200" y="243840"/>
            <a:ext cx="8458200" cy="1432560"/>
          </a:xfrm>
          <a:custGeom>
            <a:avLst/>
            <a:gdLst/>
            <a:ahLst/>
            <a:cxnLst/>
            <a:rect l="l" t="t" r="r" b="b"/>
            <a:pathLst>
              <a:path w="8458200" h="1432560">
                <a:moveTo>
                  <a:pt x="4229100" y="1432559"/>
                </a:moveTo>
                <a:lnTo>
                  <a:pt x="0" y="1432559"/>
                </a:lnTo>
                <a:lnTo>
                  <a:pt x="0" y="0"/>
                </a:lnTo>
                <a:lnTo>
                  <a:pt x="8458200" y="0"/>
                </a:lnTo>
                <a:lnTo>
                  <a:pt x="8458200" y="1432559"/>
                </a:lnTo>
                <a:lnTo>
                  <a:pt x="4229100" y="1432559"/>
                </a:lnTo>
                <a:close/>
              </a:path>
            </a:pathLst>
          </a:custGeom>
          <a:ln w="28393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407160" y="674370"/>
            <a:ext cx="65608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Introduction </a:t>
            </a:r>
            <a:r>
              <a:rPr sz="3600" dirty="0"/>
              <a:t>to</a:t>
            </a:r>
            <a:r>
              <a:rPr sz="3600" spc="5" dirty="0"/>
              <a:t> </a:t>
            </a:r>
            <a:r>
              <a:rPr sz="3600" spc="-5" dirty="0"/>
              <a:t>Entrepreneurship</a:t>
            </a:r>
            <a:endParaRPr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1000" y="1905000"/>
            <a:ext cx="8464550" cy="4476750"/>
          </a:xfrm>
          <a:custGeom>
            <a:avLst/>
            <a:gdLst/>
            <a:ahLst/>
            <a:cxnLst/>
            <a:rect l="l" t="t" r="r" b="b"/>
            <a:pathLst>
              <a:path w="8464550" h="4476750">
                <a:moveTo>
                  <a:pt x="4231640" y="4476750"/>
                </a:moveTo>
                <a:lnTo>
                  <a:pt x="0" y="4476750"/>
                </a:lnTo>
                <a:lnTo>
                  <a:pt x="0" y="0"/>
                </a:lnTo>
                <a:lnTo>
                  <a:pt x="8464550" y="0"/>
                </a:lnTo>
                <a:lnTo>
                  <a:pt x="8464550" y="4476750"/>
                </a:lnTo>
                <a:lnTo>
                  <a:pt x="4231640" y="4476750"/>
                </a:lnTo>
                <a:close/>
              </a:path>
            </a:pathLst>
          </a:custGeom>
          <a:ln w="28393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69900" y="1976120"/>
            <a:ext cx="292100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00100" y="1850177"/>
            <a:ext cx="7898130" cy="449770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Drawbacks </a:t>
            </a: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2800" spc="-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Entrepreneurship</a:t>
            </a:r>
            <a:endParaRPr sz="2800">
              <a:latin typeface="Verdana"/>
              <a:cs typeface="Verdana"/>
            </a:endParaRPr>
          </a:p>
          <a:p>
            <a:pPr marL="412750" indent="-285750">
              <a:lnSpc>
                <a:spcPct val="100000"/>
              </a:lnSpc>
              <a:spcBef>
                <a:spcPts val="31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Discouragement</a:t>
            </a:r>
            <a:endParaRPr sz="2400">
              <a:latin typeface="Verdana"/>
              <a:cs typeface="Verdana"/>
            </a:endParaRPr>
          </a:p>
          <a:p>
            <a:pPr marL="412750" marR="1193800" indent="-285750">
              <a:lnSpc>
                <a:spcPts val="2590"/>
              </a:lnSpc>
              <a:spcBef>
                <a:spcPts val="64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To undertake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 business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requires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lot of  dedication,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discipline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and tenacity.</a:t>
            </a:r>
            <a:endParaRPr sz="2400">
              <a:latin typeface="Verdana"/>
              <a:cs typeface="Verdana"/>
            </a:endParaRPr>
          </a:p>
          <a:p>
            <a:pPr marL="412750" marR="53975" indent="-285750">
              <a:lnSpc>
                <a:spcPts val="259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During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running the business they will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face</a:t>
            </a:r>
            <a:r>
              <a:rPr sz="240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many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difficulties, obstacles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which may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difficult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to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overcome.</a:t>
            </a:r>
            <a:endParaRPr sz="2400">
              <a:latin typeface="Verdana"/>
              <a:cs typeface="Verdana"/>
            </a:endParaRPr>
          </a:p>
          <a:p>
            <a:pPr marL="412750" marR="1358900" indent="-285750">
              <a:lnSpc>
                <a:spcPts val="259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Further difficulties, discouragement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and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disillusionment are common</a:t>
            </a:r>
            <a:r>
              <a:rPr sz="2400" spc="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emotions.</a:t>
            </a:r>
            <a:endParaRPr sz="2400">
              <a:latin typeface="Verdana"/>
              <a:cs typeface="Verdana"/>
            </a:endParaRPr>
          </a:p>
          <a:p>
            <a:pPr marL="412750" marR="5080" indent="-285750">
              <a:lnSpc>
                <a:spcPts val="259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Successful entrepreneurs escape through rough 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times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or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difficult times through sheer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hard</a:t>
            </a:r>
            <a:r>
              <a:rPr sz="2400" spc="-1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work,  self confidence and full of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optimisms.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8600" y="228600"/>
            <a:ext cx="8686800" cy="1432560"/>
          </a:xfrm>
          <a:prstGeom prst="rect">
            <a:avLst/>
          </a:prstGeom>
          <a:ln w="28393">
            <a:solidFill>
              <a:srgbClr val="CC3300"/>
            </a:solidFill>
          </a:ln>
        </p:spPr>
        <p:txBody>
          <a:bodyPr vert="horz" wrap="square" lIns="0" tIns="441959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3479"/>
              </a:spcBef>
            </a:pPr>
            <a:r>
              <a:rPr sz="3600" spc="-5" dirty="0"/>
              <a:t>Introduction </a:t>
            </a:r>
            <a:r>
              <a:rPr sz="3600" dirty="0"/>
              <a:t>to </a:t>
            </a:r>
            <a:r>
              <a:rPr sz="3600" spc="-5" dirty="0"/>
              <a:t>Entrepreneurship</a:t>
            </a:r>
            <a:endParaRPr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" y="227329"/>
            <a:ext cx="8686800" cy="1051560"/>
          </a:xfrm>
          <a:prstGeom prst="rect">
            <a:avLst/>
          </a:prstGeom>
          <a:ln w="28393">
            <a:solidFill>
              <a:srgbClr val="CC3300"/>
            </a:solidFill>
          </a:ln>
        </p:spPr>
        <p:txBody>
          <a:bodyPr vert="horz" wrap="square" lIns="0" tIns="45720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3600"/>
              </a:spcBef>
            </a:pPr>
            <a:r>
              <a:rPr sz="3600" spc="-5" dirty="0"/>
              <a:t>Introduction </a:t>
            </a:r>
            <a:r>
              <a:rPr sz="3600" dirty="0"/>
              <a:t>to </a:t>
            </a:r>
            <a:r>
              <a:rPr sz="3600" spc="-5" dirty="0"/>
              <a:t>Entrepreneurship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685800" y="1828800"/>
            <a:ext cx="8229600" cy="4592320"/>
          </a:xfrm>
          <a:custGeom>
            <a:avLst/>
            <a:gdLst/>
            <a:ahLst/>
            <a:cxnLst/>
            <a:rect l="l" t="t" r="r" b="b"/>
            <a:pathLst>
              <a:path w="8229600" h="4592320">
                <a:moveTo>
                  <a:pt x="4114800" y="4592320"/>
                </a:moveTo>
                <a:lnTo>
                  <a:pt x="0" y="4592320"/>
                </a:lnTo>
                <a:lnTo>
                  <a:pt x="0" y="0"/>
                </a:lnTo>
                <a:lnTo>
                  <a:pt x="8229600" y="0"/>
                </a:lnTo>
                <a:lnTo>
                  <a:pt x="8229600" y="4592320"/>
                </a:lnTo>
                <a:lnTo>
                  <a:pt x="4114800" y="4592320"/>
                </a:lnTo>
                <a:close/>
              </a:path>
            </a:pathLst>
          </a:custGeom>
          <a:ln w="28393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5969" y="1875789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90370" y="259842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90370" y="290195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90370" y="3205479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90370" y="3509009"/>
            <a:ext cx="219710" cy="2197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90370" y="381254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90370" y="411607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90370" y="441960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90370" y="4723129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90370" y="5026659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90370" y="5330190"/>
            <a:ext cx="219710" cy="21970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06169" y="1786635"/>
            <a:ext cx="7513955" cy="460057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9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Ten Deadly Mistakes of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Entrepreneurship:</a:t>
            </a:r>
            <a:endParaRPr sz="2400">
              <a:latin typeface="Verdana"/>
              <a:cs typeface="Verdana"/>
            </a:endParaRPr>
          </a:p>
          <a:p>
            <a:pPr marL="127000">
              <a:lnSpc>
                <a:spcPct val="100000"/>
              </a:lnSpc>
              <a:spcBef>
                <a:spcPts val="260"/>
              </a:spcBef>
            </a:pP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–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Business entrepreneurship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fail</a:t>
            </a:r>
            <a:r>
              <a:rPr sz="2000" spc="-40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because:-</a:t>
            </a:r>
            <a:endParaRPr sz="2000">
              <a:latin typeface="Verdana"/>
              <a:cs typeface="Verdana"/>
            </a:endParaRPr>
          </a:p>
          <a:p>
            <a:pPr marL="812800" marR="3988435">
              <a:lnSpc>
                <a:spcPct val="110600"/>
              </a:lnSpc>
            </a:pP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Management Mistakes  Lack of Experience  Poor financial control  Weak marketing</a:t>
            </a:r>
            <a:r>
              <a:rPr sz="1800" spc="-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efforts</a:t>
            </a:r>
            <a:endParaRPr sz="1800">
              <a:latin typeface="Verdana"/>
              <a:cs typeface="Verdana"/>
            </a:endParaRPr>
          </a:p>
          <a:p>
            <a:pPr marL="812800" marR="1223010">
              <a:lnSpc>
                <a:spcPct val="110600"/>
              </a:lnSpc>
              <a:spcBef>
                <a:spcPts val="5"/>
              </a:spcBef>
            </a:pP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Failure to develop </a:t>
            </a: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a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strategic and effective plan  Uncontrolled</a:t>
            </a:r>
            <a:r>
              <a:rPr sz="1800" spc="-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Growth</a:t>
            </a:r>
            <a:endParaRPr sz="1800">
              <a:latin typeface="Verdana"/>
              <a:cs typeface="Verdana"/>
            </a:endParaRPr>
          </a:p>
          <a:p>
            <a:pPr marL="812800">
              <a:lnSpc>
                <a:spcPct val="100000"/>
              </a:lnSpc>
              <a:spcBef>
                <a:spcPts val="229"/>
              </a:spcBef>
            </a:pP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Poor</a:t>
            </a:r>
            <a:r>
              <a:rPr sz="1800" spc="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location</a:t>
            </a:r>
            <a:endParaRPr sz="1800">
              <a:latin typeface="Verdana"/>
              <a:cs typeface="Verdana"/>
            </a:endParaRPr>
          </a:p>
          <a:p>
            <a:pPr marL="812800" marR="3225165">
              <a:lnSpc>
                <a:spcPct val="110600"/>
              </a:lnSpc>
            </a:pP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Improper inventory control  Incorrect or unsuitable</a:t>
            </a:r>
            <a:r>
              <a:rPr sz="1800" spc="-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pricing</a:t>
            </a:r>
            <a:endParaRPr sz="1800">
              <a:latin typeface="Verdana"/>
              <a:cs typeface="Verdana"/>
            </a:endParaRPr>
          </a:p>
          <a:p>
            <a:pPr marL="812800" marR="601345">
              <a:lnSpc>
                <a:spcPts val="1939"/>
              </a:lnSpc>
              <a:spcBef>
                <a:spcPts val="475"/>
              </a:spcBef>
            </a:pP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The inability of to move into entrepreneurial thinking  mindset</a:t>
            </a:r>
            <a:endParaRPr sz="1800">
              <a:latin typeface="Verdana"/>
              <a:cs typeface="Verdana"/>
            </a:endParaRPr>
          </a:p>
          <a:p>
            <a:pPr marL="812800" marR="5080">
              <a:lnSpc>
                <a:spcPts val="1939"/>
              </a:lnSpc>
              <a:spcBef>
                <a:spcPts val="450"/>
              </a:spcBef>
            </a:pPr>
            <a:r>
              <a:rPr sz="1800" dirty="0">
                <a:solidFill>
                  <a:srgbClr val="FFFFFF"/>
                </a:solidFill>
                <a:latin typeface="Verdana"/>
                <a:cs typeface="Verdana"/>
              </a:rPr>
              <a:t>from </a:t>
            </a:r>
            <a:r>
              <a:rPr sz="1800" spc="-5" dirty="0">
                <a:solidFill>
                  <a:srgbClr val="FFFFFF"/>
                </a:solidFill>
                <a:latin typeface="Verdana"/>
                <a:cs typeface="Verdana"/>
              </a:rPr>
              <a:t>the previous secured permanent managerial position  held.</a:t>
            </a:r>
            <a:endParaRPr sz="18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600200"/>
            <a:ext cx="8229600" cy="5059680"/>
          </a:xfrm>
          <a:custGeom>
            <a:avLst/>
            <a:gdLst/>
            <a:ahLst/>
            <a:cxnLst/>
            <a:rect l="l" t="t" r="r" b="b"/>
            <a:pathLst>
              <a:path w="8229600" h="5059680">
                <a:moveTo>
                  <a:pt x="4114800" y="5059680"/>
                </a:moveTo>
                <a:lnTo>
                  <a:pt x="0" y="5059680"/>
                </a:lnTo>
                <a:lnTo>
                  <a:pt x="0" y="0"/>
                </a:lnTo>
                <a:lnTo>
                  <a:pt x="8229600" y="0"/>
                </a:lnTo>
                <a:lnTo>
                  <a:pt x="8229600" y="5059680"/>
                </a:lnTo>
                <a:lnTo>
                  <a:pt x="4114800" y="5059680"/>
                </a:lnTo>
                <a:close/>
              </a:path>
            </a:pathLst>
          </a:custGeom>
          <a:ln w="38097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47369" y="1714500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77569" y="1634490"/>
            <a:ext cx="7268209" cy="4992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How </a:t>
            </a: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avoid failure </a:t>
            </a: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in a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Entrepreneurial  business.</a:t>
            </a:r>
            <a:endParaRPr sz="2800">
              <a:latin typeface="Verdana"/>
              <a:cs typeface="Verdana"/>
            </a:endParaRPr>
          </a:p>
          <a:p>
            <a:pPr marL="412750" indent="-285750">
              <a:lnSpc>
                <a:spcPct val="10000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Know your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business in</a:t>
            </a:r>
            <a:r>
              <a:rPr sz="2400" spc="-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depth.</a:t>
            </a:r>
            <a:endParaRPr sz="2400">
              <a:latin typeface="Verdana"/>
              <a:cs typeface="Verdana"/>
            </a:endParaRPr>
          </a:p>
          <a:p>
            <a:pPr marL="412750" marR="20955" indent="-285750">
              <a:lnSpc>
                <a:spcPct val="10000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Develop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good, effective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and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solid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Business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Plan.</a:t>
            </a:r>
            <a:endParaRPr sz="2400">
              <a:latin typeface="Verdana"/>
              <a:cs typeface="Verdana"/>
            </a:endParaRPr>
          </a:p>
          <a:p>
            <a:pPr marL="412750" indent="-285750">
              <a:lnSpc>
                <a:spcPct val="100000"/>
              </a:lnSpc>
              <a:spcBef>
                <a:spcPts val="59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Manage your financial resources</a:t>
            </a:r>
            <a:r>
              <a:rPr sz="2400" spc="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effectively.</a:t>
            </a:r>
            <a:endParaRPr sz="2400">
              <a:latin typeface="Verdana"/>
              <a:cs typeface="Verdana"/>
            </a:endParaRPr>
          </a:p>
          <a:p>
            <a:pPr marL="412750" marR="734060" indent="-285750">
              <a:lnSpc>
                <a:spcPct val="10000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Have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thorough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and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complete financial  statement.</a:t>
            </a:r>
            <a:endParaRPr sz="2400">
              <a:latin typeface="Verdana"/>
              <a:cs typeface="Verdana"/>
            </a:endParaRPr>
          </a:p>
          <a:p>
            <a:pPr marL="412750" indent="-285750">
              <a:lnSpc>
                <a:spcPct val="10000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Learn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hire and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manage people</a:t>
            </a:r>
            <a:r>
              <a:rPr sz="2400" spc="-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effectively.</a:t>
            </a:r>
            <a:endParaRPr sz="2400">
              <a:latin typeface="Verdana"/>
              <a:cs typeface="Verdana"/>
            </a:endParaRPr>
          </a:p>
          <a:p>
            <a:pPr marL="412750" marR="193675" indent="-285750" algn="just">
              <a:lnSpc>
                <a:spcPct val="10000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Keep physically fit, consume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healthy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foods,  and avoid addictive consumption cigarettes  and alcohol.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8600" y="243840"/>
            <a:ext cx="8686800" cy="1203960"/>
          </a:xfrm>
          <a:prstGeom prst="rect">
            <a:avLst/>
          </a:prstGeom>
          <a:ln w="38097">
            <a:solidFill>
              <a:srgbClr val="CC3300"/>
            </a:solidFill>
          </a:ln>
        </p:spPr>
        <p:txBody>
          <a:bodyPr vert="horz" wrap="square" lIns="0" tIns="32766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2580"/>
              </a:spcBef>
            </a:pPr>
            <a:r>
              <a:rPr sz="3600" spc="-5" dirty="0"/>
              <a:t>Introduction </a:t>
            </a:r>
            <a:r>
              <a:rPr sz="3600" dirty="0"/>
              <a:t>to </a:t>
            </a:r>
            <a:r>
              <a:rPr sz="3600" spc="-5" dirty="0"/>
              <a:t>Entrepreneurship</a:t>
            </a:r>
            <a:endParaRPr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157479"/>
            <a:ext cx="8152130" cy="858519"/>
          </a:xfrm>
          <a:prstGeom prst="rect">
            <a:avLst/>
          </a:prstGeom>
          <a:ln w="38097">
            <a:solidFill>
              <a:srgbClr val="CC3300"/>
            </a:solidFill>
          </a:ln>
        </p:spPr>
        <p:txBody>
          <a:bodyPr vert="horz" wrap="square" lIns="0" tIns="232410" rIns="0" bIns="0" rtlCol="0">
            <a:spAutoFit/>
          </a:bodyPr>
          <a:lstStyle/>
          <a:p>
            <a:pPr marL="627380">
              <a:lnSpc>
                <a:spcPct val="100000"/>
              </a:lnSpc>
              <a:spcBef>
                <a:spcPts val="1830"/>
              </a:spcBef>
              <a:tabLst>
                <a:tab pos="3283585" algn="l"/>
                <a:tab pos="3819525" algn="l"/>
              </a:tabLst>
            </a:pPr>
            <a:r>
              <a:rPr sz="3800" spc="-5" dirty="0"/>
              <a:t>Introduction	to	Entrepreneurship</a:t>
            </a:r>
            <a:endParaRPr sz="3800"/>
          </a:p>
        </p:txBody>
      </p:sp>
      <p:sp>
        <p:nvSpPr>
          <p:cNvPr id="3" name="object 3"/>
          <p:cNvSpPr/>
          <p:nvPr/>
        </p:nvSpPr>
        <p:spPr>
          <a:xfrm>
            <a:off x="457200" y="1600200"/>
            <a:ext cx="8229600" cy="4530090"/>
          </a:xfrm>
          <a:custGeom>
            <a:avLst/>
            <a:gdLst/>
            <a:ahLst/>
            <a:cxnLst/>
            <a:rect l="l" t="t" r="r" b="b"/>
            <a:pathLst>
              <a:path w="8229600" h="4530090">
                <a:moveTo>
                  <a:pt x="4114800" y="4530090"/>
                </a:moveTo>
                <a:lnTo>
                  <a:pt x="0" y="4530090"/>
                </a:lnTo>
                <a:lnTo>
                  <a:pt x="0" y="0"/>
                </a:lnTo>
                <a:lnTo>
                  <a:pt x="8229600" y="0"/>
                </a:lnTo>
                <a:lnTo>
                  <a:pt x="8229600" y="4530090"/>
                </a:lnTo>
                <a:lnTo>
                  <a:pt x="4114800" y="4530090"/>
                </a:lnTo>
                <a:close/>
              </a:path>
            </a:pathLst>
          </a:custGeom>
          <a:ln w="38097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7369" y="1744979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61769" y="2799079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61769" y="433705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77569" y="1532890"/>
            <a:ext cx="7501255" cy="420751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Benefits </a:t>
            </a: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3200" spc="-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Entrepreneurship:</a:t>
            </a:r>
            <a:endParaRPr sz="3200">
              <a:latin typeface="Verdana"/>
              <a:cs typeface="Verdana"/>
            </a:endParaRPr>
          </a:p>
          <a:p>
            <a:pPr marL="127000">
              <a:lnSpc>
                <a:spcPct val="100000"/>
              </a:lnSpc>
              <a:spcBef>
                <a:spcPts val="700"/>
              </a:spcBef>
            </a:pP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–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Opportunity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to create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your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own</a:t>
            </a:r>
            <a:r>
              <a:rPr sz="2800" spc="-5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destiny</a:t>
            </a:r>
            <a:endParaRPr sz="2800">
              <a:latin typeface="Verdana"/>
              <a:cs typeface="Verdana"/>
            </a:endParaRPr>
          </a:p>
          <a:p>
            <a:pPr marL="812800" marR="5080">
              <a:lnSpc>
                <a:spcPct val="100000"/>
              </a:lnSpc>
              <a:spcBef>
                <a:spcPts val="590"/>
              </a:spcBef>
            </a:pP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Owning a business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provides an  entrepreneurs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independence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and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opportunity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achieve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what is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important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to  them.</a:t>
            </a:r>
            <a:endParaRPr sz="2400">
              <a:latin typeface="Verdana"/>
              <a:cs typeface="Verdana"/>
            </a:endParaRPr>
          </a:p>
          <a:p>
            <a:pPr marL="812800" marR="455930">
              <a:lnSpc>
                <a:spcPct val="100000"/>
              </a:lnSpc>
              <a:spcBef>
                <a:spcPts val="600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Entrepreneurs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want to decide what they  want in their lives, and they use their  businesses to make their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desire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r>
              <a:rPr sz="2400" spc="-11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reality  (come</a:t>
            </a:r>
            <a:r>
              <a:rPr sz="2400" spc="-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true).</a:t>
            </a:r>
            <a:endParaRPr sz="24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800" y="1676400"/>
            <a:ext cx="8153400" cy="4800600"/>
          </a:xfrm>
          <a:custGeom>
            <a:avLst/>
            <a:gdLst/>
            <a:ahLst/>
            <a:cxnLst/>
            <a:rect l="l" t="t" r="r" b="b"/>
            <a:pathLst>
              <a:path w="8153400" h="4800600">
                <a:moveTo>
                  <a:pt x="4076700" y="4800600"/>
                </a:moveTo>
                <a:lnTo>
                  <a:pt x="0" y="4800600"/>
                </a:lnTo>
                <a:lnTo>
                  <a:pt x="0" y="0"/>
                </a:lnTo>
                <a:lnTo>
                  <a:pt x="8153400" y="0"/>
                </a:lnTo>
                <a:lnTo>
                  <a:pt x="8153400" y="4800600"/>
                </a:lnTo>
                <a:lnTo>
                  <a:pt x="4076700" y="4800600"/>
                </a:lnTo>
                <a:close/>
              </a:path>
            </a:pathLst>
          </a:custGeom>
          <a:ln w="38097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75969" y="1705610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90370" y="247650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690370" y="3883659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90370" y="443484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90370" y="498475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06169" y="1625600"/>
            <a:ext cx="7622540" cy="4366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The Benefits </a:t>
            </a: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2800" spc="-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Entrepreneurship:</a:t>
            </a:r>
            <a:endParaRPr sz="2800">
              <a:latin typeface="Verdana"/>
              <a:cs typeface="Verdana"/>
            </a:endParaRPr>
          </a:p>
          <a:p>
            <a:pPr marL="412750" indent="-285750">
              <a:lnSpc>
                <a:spcPct val="100000"/>
              </a:lnSpc>
              <a:spcBef>
                <a:spcPts val="2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Opportunity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to make a</a:t>
            </a:r>
            <a:r>
              <a:rPr sz="2400" spc="-5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Difference</a:t>
            </a:r>
            <a:endParaRPr sz="2400">
              <a:latin typeface="Verdana"/>
              <a:cs typeface="Verdana"/>
            </a:endParaRPr>
          </a:p>
          <a:p>
            <a:pPr marL="812800" marR="210820">
              <a:lnSpc>
                <a:spcPct val="80000"/>
              </a:lnSpc>
              <a:spcBef>
                <a:spcPts val="490"/>
              </a:spcBef>
            </a:pP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More and more entrepreneurs are starting  businesses because they see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this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as an opportunity 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make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a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difference </a:t>
            </a:r>
            <a:r>
              <a:rPr sz="2000" spc="5" dirty="0">
                <a:solidFill>
                  <a:srgbClr val="FFFFFF"/>
                </a:solidFill>
                <a:latin typeface="Verdana"/>
                <a:cs typeface="Verdana"/>
              </a:rPr>
              <a:t>in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a route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or way that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is 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personally important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to</a:t>
            </a:r>
            <a:r>
              <a:rPr sz="2000" spc="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them.</a:t>
            </a:r>
            <a:endParaRPr sz="2000">
              <a:latin typeface="Verdana"/>
              <a:cs typeface="Verdana"/>
            </a:endParaRPr>
          </a:p>
          <a:p>
            <a:pPr marL="412750" indent="-285750">
              <a:lnSpc>
                <a:spcPct val="100000"/>
              </a:lnSpc>
              <a:spcBef>
                <a:spcPts val="2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Opportunity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reach your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full</a:t>
            </a:r>
            <a:r>
              <a:rPr sz="2400" spc="-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potential.</a:t>
            </a:r>
            <a:endParaRPr sz="2400">
              <a:latin typeface="Verdana"/>
              <a:cs typeface="Verdana"/>
            </a:endParaRPr>
          </a:p>
          <a:p>
            <a:pPr marL="812800" marR="115570">
              <a:lnSpc>
                <a:spcPct val="80000"/>
              </a:lnSpc>
              <a:spcBef>
                <a:spcPts val="500"/>
              </a:spcBef>
            </a:pP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Many people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find their work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not challenging and not  exciting.</a:t>
            </a:r>
            <a:endParaRPr sz="2000">
              <a:latin typeface="Verdana"/>
              <a:cs typeface="Verdana"/>
            </a:endParaRPr>
          </a:p>
          <a:p>
            <a:pPr marL="812800" marR="269875">
              <a:lnSpc>
                <a:spcPts val="1920"/>
              </a:lnSpc>
              <a:spcBef>
                <a:spcPts val="484"/>
              </a:spcBef>
            </a:pP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For entrepreneurs there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is little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difference between 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work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and</a:t>
            </a:r>
            <a:r>
              <a:rPr sz="2000" spc="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play.</a:t>
            </a:r>
            <a:endParaRPr sz="2000">
              <a:latin typeface="Verdana"/>
              <a:cs typeface="Verdana"/>
            </a:endParaRPr>
          </a:p>
          <a:p>
            <a:pPr marL="812800" marR="5080">
              <a:lnSpc>
                <a:spcPts val="1920"/>
              </a:lnSpc>
              <a:spcBef>
                <a:spcPts val="489"/>
              </a:spcBef>
            </a:pP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Entrepreneurs see their business as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a vehicle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of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self 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expression of personal desire and eventual self  actualization of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their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personal goals </a:t>
            </a:r>
            <a:r>
              <a:rPr sz="2000" dirty="0">
                <a:solidFill>
                  <a:srgbClr val="FFFFFF"/>
                </a:solidFill>
                <a:latin typeface="Verdana"/>
                <a:cs typeface="Verdana"/>
              </a:rPr>
              <a:t>– the pinnacle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of  their career</a:t>
            </a:r>
            <a:r>
              <a:rPr sz="2000" spc="-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Verdana"/>
                <a:cs typeface="Verdana"/>
              </a:rPr>
              <a:t>success.</a:t>
            </a:r>
            <a:endParaRPr sz="2000">
              <a:latin typeface="Verdana"/>
              <a:cs typeface="Verdan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8686800" cy="1143000"/>
          </a:xfrm>
          <a:prstGeom prst="rect">
            <a:avLst/>
          </a:prstGeom>
          <a:ln w="38097">
            <a:solidFill>
              <a:srgbClr val="CC3300"/>
            </a:solidFill>
          </a:ln>
        </p:spPr>
        <p:txBody>
          <a:bodyPr vert="horz" wrap="square" lIns="0" tIns="266700" rIns="0" bIns="0" rtlCol="0">
            <a:spAutoFit/>
          </a:bodyPr>
          <a:lstStyle/>
          <a:p>
            <a:pPr marL="717550">
              <a:lnSpc>
                <a:spcPct val="100000"/>
              </a:lnSpc>
              <a:spcBef>
                <a:spcPts val="2100"/>
              </a:spcBef>
            </a:pPr>
            <a:r>
              <a:rPr sz="4000" spc="-5" dirty="0"/>
              <a:t>Introduction </a:t>
            </a:r>
            <a:r>
              <a:rPr sz="4000" dirty="0"/>
              <a:t>to</a:t>
            </a:r>
            <a:r>
              <a:rPr sz="4000" spc="-5" dirty="0"/>
              <a:t> Entrepreneurship</a:t>
            </a:r>
            <a:endParaRPr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600200"/>
            <a:ext cx="8229600" cy="4530090"/>
          </a:xfrm>
          <a:custGeom>
            <a:avLst/>
            <a:gdLst/>
            <a:ahLst/>
            <a:cxnLst/>
            <a:rect l="l" t="t" r="r" b="b"/>
            <a:pathLst>
              <a:path w="8229600" h="4530090">
                <a:moveTo>
                  <a:pt x="4114800" y="4530090"/>
                </a:moveTo>
                <a:lnTo>
                  <a:pt x="0" y="4530090"/>
                </a:lnTo>
                <a:lnTo>
                  <a:pt x="0" y="0"/>
                </a:lnTo>
                <a:lnTo>
                  <a:pt x="8229600" y="0"/>
                </a:lnTo>
                <a:lnTo>
                  <a:pt x="8229600" y="4530090"/>
                </a:lnTo>
                <a:lnTo>
                  <a:pt x="4114800" y="4530090"/>
                </a:lnTo>
                <a:close/>
              </a:path>
            </a:pathLst>
          </a:custGeom>
          <a:ln w="38097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47369" y="1744979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7369" y="2334260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77569" y="1532890"/>
            <a:ext cx="7088505" cy="433959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The </a:t>
            </a: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Benefits </a:t>
            </a:r>
            <a:r>
              <a:rPr sz="3200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3200" spc="-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Entrepreneurship</a:t>
            </a:r>
            <a:endParaRPr sz="3200">
              <a:latin typeface="Verdana"/>
              <a:cs typeface="Verdana"/>
            </a:endParaRPr>
          </a:p>
          <a:p>
            <a:pPr marL="12700" marR="123825">
              <a:lnSpc>
                <a:spcPct val="100000"/>
              </a:lnSpc>
              <a:spcBef>
                <a:spcPts val="800"/>
              </a:spcBef>
            </a:pP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Opportunity to reap extraordinary  (luar biasa)</a:t>
            </a:r>
            <a:r>
              <a:rPr sz="3200" spc="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profits.</a:t>
            </a:r>
            <a:endParaRPr sz="3200">
              <a:latin typeface="Verdana"/>
              <a:cs typeface="Verdana"/>
            </a:endParaRPr>
          </a:p>
          <a:p>
            <a:pPr marL="412750" marR="5080" indent="-285750">
              <a:lnSpc>
                <a:spcPct val="100000"/>
              </a:lnSpc>
              <a:spcBef>
                <a:spcPts val="690"/>
              </a:spcBef>
            </a:pP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–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The profit earned by an</a:t>
            </a:r>
            <a:r>
              <a:rPr sz="2800" spc="-56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entrepreneur 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are an important motivation and 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indication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factor for further increased 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performance. Thus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these could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spur 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them </a:t>
            </a: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greater achievement and 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success.</a:t>
            </a:r>
            <a:endParaRPr sz="2800"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04800" y="243840"/>
            <a:ext cx="8610600" cy="1127760"/>
          </a:xfrm>
          <a:prstGeom prst="rect">
            <a:avLst/>
          </a:prstGeom>
          <a:ln w="38097">
            <a:solidFill>
              <a:srgbClr val="CC3300"/>
            </a:solidFill>
          </a:ln>
        </p:spPr>
        <p:txBody>
          <a:bodyPr vert="horz" wrap="square" lIns="0" tIns="28956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2280"/>
              </a:spcBef>
            </a:pPr>
            <a:r>
              <a:rPr sz="3600" spc="-5" dirty="0"/>
              <a:t>Introduction </a:t>
            </a:r>
            <a:r>
              <a:rPr sz="3600" dirty="0"/>
              <a:t>to</a:t>
            </a:r>
            <a:r>
              <a:rPr sz="3600" spc="-5" dirty="0"/>
              <a:t> Entrepreneurship</a:t>
            </a:r>
            <a:endParaRPr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1600200"/>
            <a:ext cx="8229600" cy="4530090"/>
          </a:xfrm>
          <a:custGeom>
            <a:avLst/>
            <a:gdLst/>
            <a:ahLst/>
            <a:cxnLst/>
            <a:rect l="l" t="t" r="r" b="b"/>
            <a:pathLst>
              <a:path w="8229600" h="4530090">
                <a:moveTo>
                  <a:pt x="4114800" y="4530090"/>
                </a:moveTo>
                <a:lnTo>
                  <a:pt x="0" y="4530090"/>
                </a:lnTo>
                <a:lnTo>
                  <a:pt x="0" y="0"/>
                </a:lnTo>
                <a:lnTo>
                  <a:pt x="8229600" y="0"/>
                </a:lnTo>
                <a:lnTo>
                  <a:pt x="8229600" y="4530090"/>
                </a:lnTo>
                <a:lnTo>
                  <a:pt x="4114800" y="4530090"/>
                </a:lnTo>
                <a:close/>
              </a:path>
            </a:pathLst>
          </a:custGeom>
          <a:ln w="28393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47369" y="1744979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61769" y="2799079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61769" y="397129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61769" y="514477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77569" y="1532890"/>
            <a:ext cx="7537450" cy="428371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Benefits of</a:t>
            </a:r>
            <a:r>
              <a:rPr sz="3200" spc="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Entrepreneurship.</a:t>
            </a:r>
            <a:endParaRPr sz="3200">
              <a:latin typeface="Verdana"/>
              <a:cs typeface="Verdana"/>
            </a:endParaRPr>
          </a:p>
          <a:p>
            <a:pPr marL="127000">
              <a:lnSpc>
                <a:spcPct val="100000"/>
              </a:lnSpc>
              <a:spcBef>
                <a:spcPts val="700"/>
              </a:spcBef>
            </a:pP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–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Societal Responsibility and</a:t>
            </a:r>
            <a:r>
              <a:rPr sz="2800" spc="-56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Recognition.</a:t>
            </a:r>
            <a:endParaRPr sz="2800">
              <a:latin typeface="Verdana"/>
              <a:cs typeface="Verdana"/>
            </a:endParaRPr>
          </a:p>
          <a:p>
            <a:pPr marL="812800" marR="5080">
              <a:lnSpc>
                <a:spcPct val="100000"/>
              </a:lnSpc>
              <a:spcBef>
                <a:spcPts val="590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Small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business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owners are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among the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most  admired, respected and trusted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individuals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2400" spc="-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society.</a:t>
            </a:r>
            <a:endParaRPr sz="2400">
              <a:latin typeface="Verdana"/>
              <a:cs typeface="Verdana"/>
            </a:endParaRPr>
          </a:p>
          <a:p>
            <a:pPr marL="812800" marR="831215">
              <a:lnSpc>
                <a:spcPct val="100000"/>
              </a:lnSpc>
              <a:spcBef>
                <a:spcPts val="600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Customers have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shown their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trust and  faithfulness over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their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years for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their  business.</a:t>
            </a:r>
            <a:endParaRPr sz="2400">
              <a:latin typeface="Verdana"/>
              <a:cs typeface="Verdana"/>
            </a:endParaRPr>
          </a:p>
          <a:p>
            <a:pPr marL="812800" marR="210185">
              <a:lnSpc>
                <a:spcPct val="100000"/>
              </a:lnSpc>
              <a:spcBef>
                <a:spcPts val="600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Help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contribute employment,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business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opportunity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in a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particular locality or</a:t>
            </a:r>
            <a:r>
              <a:rPr sz="2400" spc="-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area.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57200" y="243840"/>
            <a:ext cx="8458200" cy="1203960"/>
          </a:xfrm>
          <a:prstGeom prst="rect">
            <a:avLst/>
          </a:prstGeom>
          <a:ln w="38097">
            <a:solidFill>
              <a:srgbClr val="CC3300"/>
            </a:solidFill>
          </a:ln>
        </p:spPr>
        <p:txBody>
          <a:bodyPr vert="horz" wrap="square" lIns="0" tIns="327660" rIns="0" bIns="0" rtlCol="0">
            <a:spAutoFit/>
          </a:bodyPr>
          <a:lstStyle/>
          <a:p>
            <a:pPr marL="962660">
              <a:lnSpc>
                <a:spcPct val="100000"/>
              </a:lnSpc>
              <a:spcBef>
                <a:spcPts val="2580"/>
              </a:spcBef>
            </a:pPr>
            <a:r>
              <a:rPr sz="3600" spc="-5" dirty="0"/>
              <a:t>Introduction </a:t>
            </a:r>
            <a:r>
              <a:rPr sz="3600" dirty="0"/>
              <a:t>to</a:t>
            </a:r>
            <a:r>
              <a:rPr sz="3600" spc="-5" dirty="0"/>
              <a:t> Entrepreneurship</a:t>
            </a:r>
            <a:endParaRPr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227329"/>
            <a:ext cx="8001000" cy="1127760"/>
          </a:xfrm>
          <a:prstGeom prst="rect">
            <a:avLst/>
          </a:prstGeom>
          <a:ln w="38097">
            <a:solidFill>
              <a:srgbClr val="CC3300"/>
            </a:solidFill>
          </a:ln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4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3200" dirty="0"/>
              <a:t>Introduction to</a:t>
            </a:r>
            <a:r>
              <a:rPr sz="3200" spc="-10" dirty="0"/>
              <a:t> </a:t>
            </a:r>
            <a:r>
              <a:rPr sz="3200" dirty="0"/>
              <a:t>Entrepreneurship</a:t>
            </a:r>
            <a:endParaRPr sz="3200"/>
          </a:p>
        </p:txBody>
      </p:sp>
      <p:sp>
        <p:nvSpPr>
          <p:cNvPr id="3" name="object 3"/>
          <p:cNvSpPr/>
          <p:nvPr/>
        </p:nvSpPr>
        <p:spPr>
          <a:xfrm>
            <a:off x="457200" y="1600200"/>
            <a:ext cx="8229600" cy="4616450"/>
          </a:xfrm>
          <a:custGeom>
            <a:avLst/>
            <a:gdLst/>
            <a:ahLst/>
            <a:cxnLst/>
            <a:rect l="l" t="t" r="r" b="b"/>
            <a:pathLst>
              <a:path w="8229600" h="4616450">
                <a:moveTo>
                  <a:pt x="4114800" y="4616450"/>
                </a:moveTo>
                <a:lnTo>
                  <a:pt x="0" y="4616450"/>
                </a:lnTo>
                <a:lnTo>
                  <a:pt x="0" y="0"/>
                </a:lnTo>
                <a:lnTo>
                  <a:pt x="8229600" y="0"/>
                </a:lnTo>
                <a:lnTo>
                  <a:pt x="8229600" y="4616450"/>
                </a:lnTo>
                <a:lnTo>
                  <a:pt x="4114800" y="4616450"/>
                </a:lnTo>
                <a:close/>
              </a:path>
            </a:pathLst>
          </a:custGeom>
          <a:ln w="38097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7369" y="1714500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47369" y="2230120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77569" y="1545590"/>
            <a:ext cx="7631430" cy="4636770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Benefits of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Entrepreneurship.</a:t>
            </a:r>
            <a:endParaRPr sz="2800">
              <a:latin typeface="Verdana"/>
              <a:cs typeface="Verdana"/>
            </a:endParaRPr>
          </a:p>
          <a:p>
            <a:pPr marL="12700" marR="726440">
              <a:lnSpc>
                <a:spcPct val="100000"/>
              </a:lnSpc>
              <a:spcBef>
                <a:spcPts val="700"/>
              </a:spcBef>
            </a:pP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Opportunity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engage </a:t>
            </a: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in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work of their 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choice</a:t>
            </a:r>
            <a:endParaRPr sz="2800">
              <a:latin typeface="Verdana"/>
              <a:cs typeface="Verdana"/>
            </a:endParaRPr>
          </a:p>
          <a:p>
            <a:pPr marL="412750" marR="5080" indent="-285750">
              <a:lnSpc>
                <a:spcPct val="100000"/>
              </a:lnSpc>
              <a:spcBef>
                <a:spcPts val="59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Small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business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owners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tend to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engage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in  business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that gives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them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personal</a:t>
            </a:r>
            <a:r>
              <a:rPr sz="2400" spc="-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satisfaction.</a:t>
            </a:r>
            <a:endParaRPr sz="2400">
              <a:latin typeface="Verdana"/>
              <a:cs typeface="Verdana"/>
            </a:endParaRPr>
          </a:p>
          <a:p>
            <a:pPr marL="412750" marR="42545" indent="-285750">
              <a:lnSpc>
                <a:spcPct val="10000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Though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they may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work long hours and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engage  in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very industrious work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that </a:t>
            </a:r>
            <a:r>
              <a:rPr sz="2400" spc="5" dirty="0">
                <a:solidFill>
                  <a:srgbClr val="FFFFFF"/>
                </a:solidFill>
                <a:latin typeface="Verdana"/>
                <a:cs typeface="Verdana"/>
              </a:rPr>
              <a:t>is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beneficial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to  their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organization and themselves.</a:t>
            </a:r>
            <a:endParaRPr sz="2400">
              <a:latin typeface="Verdana"/>
              <a:cs typeface="Verdana"/>
            </a:endParaRPr>
          </a:p>
          <a:p>
            <a:pPr marL="412750" marR="462280" indent="-285750">
              <a:lnSpc>
                <a:spcPct val="10000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Most of all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work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they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engage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in helps to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benefits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community,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society and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nation.</a:t>
            </a:r>
            <a:endParaRPr sz="24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158750"/>
            <a:ext cx="8225790" cy="922019"/>
          </a:xfrm>
          <a:prstGeom prst="rect">
            <a:avLst/>
          </a:prstGeom>
          <a:ln w="28393">
            <a:solidFill>
              <a:srgbClr val="CC3300"/>
            </a:solidFill>
          </a:ln>
        </p:spPr>
        <p:txBody>
          <a:bodyPr vert="horz" wrap="square" lIns="0" tIns="3886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060"/>
              </a:spcBef>
            </a:pPr>
            <a:r>
              <a:rPr sz="3200" spc="-5" dirty="0"/>
              <a:t>Introduction </a:t>
            </a:r>
            <a:r>
              <a:rPr sz="3200" dirty="0"/>
              <a:t>to</a:t>
            </a:r>
            <a:r>
              <a:rPr sz="3200" spc="10" dirty="0"/>
              <a:t> </a:t>
            </a:r>
            <a:r>
              <a:rPr sz="3200" dirty="0"/>
              <a:t>Entrepreneurship</a:t>
            </a:r>
            <a:endParaRPr sz="3200"/>
          </a:p>
        </p:txBody>
      </p:sp>
      <p:sp>
        <p:nvSpPr>
          <p:cNvPr id="3" name="object 3"/>
          <p:cNvSpPr/>
          <p:nvPr/>
        </p:nvSpPr>
        <p:spPr>
          <a:xfrm>
            <a:off x="457200" y="1600200"/>
            <a:ext cx="8229600" cy="4530090"/>
          </a:xfrm>
          <a:custGeom>
            <a:avLst/>
            <a:gdLst/>
            <a:ahLst/>
            <a:cxnLst/>
            <a:rect l="l" t="t" r="r" b="b"/>
            <a:pathLst>
              <a:path w="8229600" h="4530090">
                <a:moveTo>
                  <a:pt x="4114800" y="4530090"/>
                </a:moveTo>
                <a:lnTo>
                  <a:pt x="0" y="4530090"/>
                </a:lnTo>
                <a:lnTo>
                  <a:pt x="0" y="0"/>
                </a:lnTo>
                <a:lnTo>
                  <a:pt x="8229600" y="0"/>
                </a:lnTo>
                <a:lnTo>
                  <a:pt x="8229600" y="4530090"/>
                </a:lnTo>
                <a:lnTo>
                  <a:pt x="4114800" y="4530090"/>
                </a:lnTo>
                <a:close/>
              </a:path>
            </a:pathLst>
          </a:custGeom>
          <a:ln w="38097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7369" y="1671320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61769" y="254762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61769" y="3610609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61769" y="467360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77569" y="1545377"/>
            <a:ext cx="7733030" cy="409384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The Drawbacks </a:t>
            </a: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2800" spc="-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Entrepreneurship:</a:t>
            </a:r>
            <a:endParaRPr sz="2800">
              <a:latin typeface="Verdana"/>
              <a:cs typeface="Verdana"/>
            </a:endParaRPr>
          </a:p>
          <a:p>
            <a:pPr marL="127000">
              <a:lnSpc>
                <a:spcPct val="100000"/>
              </a:lnSpc>
              <a:spcBef>
                <a:spcPts val="310"/>
              </a:spcBef>
            </a:pP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–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Uncertainty of</a:t>
            </a:r>
            <a:r>
              <a:rPr sz="2400" spc="-1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Income</a:t>
            </a:r>
            <a:endParaRPr sz="2400">
              <a:latin typeface="Verdana"/>
              <a:cs typeface="Verdana"/>
            </a:endParaRPr>
          </a:p>
          <a:p>
            <a:pPr marL="812800" marR="150495">
              <a:lnSpc>
                <a:spcPts val="2590"/>
              </a:lnSpc>
              <a:spcBef>
                <a:spcPts val="640"/>
              </a:spcBef>
            </a:pP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Opening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and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 running a business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provides 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no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guarantee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that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an entrepreneur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will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earn 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enough money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and</a:t>
            </a:r>
            <a:r>
              <a:rPr sz="2400" spc="-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survive.</a:t>
            </a:r>
            <a:endParaRPr sz="2400">
              <a:latin typeface="Verdana"/>
              <a:cs typeface="Verdana"/>
            </a:endParaRPr>
          </a:p>
          <a:p>
            <a:pPr marL="812800" marR="5080">
              <a:lnSpc>
                <a:spcPts val="2590"/>
              </a:lnSpc>
              <a:spcBef>
                <a:spcPts val="600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Engaging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in the wrong business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and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not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able  gain an advantage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in the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short run and 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eventually in the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long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run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can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be</a:t>
            </a:r>
            <a:r>
              <a:rPr sz="2400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disastrous.</a:t>
            </a:r>
            <a:endParaRPr sz="2400">
              <a:latin typeface="Verdana"/>
              <a:cs typeface="Verdana"/>
            </a:endParaRPr>
          </a:p>
          <a:p>
            <a:pPr marL="812800" marR="392430">
              <a:lnSpc>
                <a:spcPct val="90100"/>
              </a:lnSpc>
              <a:spcBef>
                <a:spcPts val="555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Great </a:t>
            </a:r>
            <a:r>
              <a:rPr sz="2400" spc="-10" dirty="0">
                <a:solidFill>
                  <a:srgbClr val="FFFFFF"/>
                </a:solidFill>
                <a:latin typeface="Verdana"/>
                <a:cs typeface="Verdana"/>
              </a:rPr>
              <a:t>effort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and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proper and effective 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management need to used in beginning</a:t>
            </a:r>
            <a:r>
              <a:rPr sz="2400" spc="-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to  ensure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organization</a:t>
            </a:r>
            <a:r>
              <a:rPr sz="2400" spc="-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success.</a:t>
            </a:r>
            <a:endParaRPr sz="24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1000" y="1828800"/>
            <a:ext cx="8464550" cy="4460240"/>
          </a:xfrm>
          <a:custGeom>
            <a:avLst/>
            <a:gdLst/>
            <a:ahLst/>
            <a:cxnLst/>
            <a:rect l="l" t="t" r="r" b="b"/>
            <a:pathLst>
              <a:path w="8464550" h="4460240">
                <a:moveTo>
                  <a:pt x="4231640" y="4460240"/>
                </a:moveTo>
                <a:lnTo>
                  <a:pt x="0" y="4460240"/>
                </a:lnTo>
                <a:lnTo>
                  <a:pt x="0" y="0"/>
                </a:lnTo>
                <a:lnTo>
                  <a:pt x="8464550" y="0"/>
                </a:lnTo>
                <a:lnTo>
                  <a:pt x="8464550" y="4460240"/>
                </a:lnTo>
                <a:lnTo>
                  <a:pt x="4231640" y="4460240"/>
                </a:lnTo>
                <a:close/>
              </a:path>
            </a:pathLst>
          </a:custGeom>
          <a:ln w="38097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69900" y="1858010"/>
            <a:ext cx="292100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9900" y="2287270"/>
            <a:ext cx="292100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00100" y="1778000"/>
            <a:ext cx="7941309" cy="447675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1299845">
              <a:lnSpc>
                <a:spcPct val="100600"/>
              </a:lnSpc>
              <a:spcBef>
                <a:spcPts val="80"/>
              </a:spcBef>
            </a:pP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The Drawbacks of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Entrepreneurship 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Risk of losing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your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entire</a:t>
            </a:r>
            <a:r>
              <a:rPr sz="2800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Investment</a:t>
            </a:r>
            <a:endParaRPr sz="2800">
              <a:latin typeface="Verdana"/>
              <a:cs typeface="Verdana"/>
            </a:endParaRPr>
          </a:p>
          <a:p>
            <a:pPr marL="412750" indent="-285750">
              <a:lnSpc>
                <a:spcPct val="100000"/>
              </a:lnSpc>
              <a:spcBef>
                <a:spcPts val="2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Small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business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have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 high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failure</a:t>
            </a:r>
            <a:r>
              <a:rPr sz="2400" spc="-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rate.</a:t>
            </a:r>
            <a:endParaRPr sz="2400">
              <a:latin typeface="Verdana"/>
              <a:cs typeface="Verdana"/>
            </a:endParaRPr>
          </a:p>
          <a:p>
            <a:pPr marL="412750" marR="585470" indent="-285750">
              <a:lnSpc>
                <a:spcPts val="2310"/>
              </a:lnSpc>
              <a:spcBef>
                <a:spcPts val="57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Though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successful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initially it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faces financial  difficulty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within the next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five</a:t>
            </a:r>
            <a:r>
              <a:rPr sz="2400" spc="-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years.</a:t>
            </a:r>
            <a:endParaRPr sz="2400">
              <a:latin typeface="Verdana"/>
              <a:cs typeface="Verdana"/>
            </a:endParaRPr>
          </a:p>
          <a:p>
            <a:pPr marL="412750" marR="758825" indent="-285750">
              <a:lnSpc>
                <a:spcPct val="79900"/>
              </a:lnSpc>
              <a:spcBef>
                <a:spcPts val="615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Entrepreneurs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must be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prepared to face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consequence of</a:t>
            </a:r>
            <a:r>
              <a:rPr sz="2400" spc="-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failure.</a:t>
            </a:r>
            <a:endParaRPr sz="2400">
              <a:latin typeface="Verdana"/>
              <a:cs typeface="Verdana"/>
            </a:endParaRPr>
          </a:p>
          <a:p>
            <a:pPr marL="412750" marR="5080" indent="-285750">
              <a:lnSpc>
                <a:spcPct val="7990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Entrepreneurs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must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have acute sense of  observation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and be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able to detect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early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signs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of</a:t>
            </a:r>
            <a:r>
              <a:rPr sz="2400" spc="-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failure.</a:t>
            </a:r>
            <a:endParaRPr sz="2400">
              <a:latin typeface="Verdana"/>
              <a:cs typeface="Verdana"/>
            </a:endParaRPr>
          </a:p>
          <a:p>
            <a:pPr marL="412750" marR="123825" indent="-285750">
              <a:lnSpc>
                <a:spcPct val="79900"/>
              </a:lnSpc>
              <a:spcBef>
                <a:spcPts val="600"/>
              </a:spcBef>
              <a:buChar char="–"/>
              <a:tabLst>
                <a:tab pos="412750" algn="l"/>
              </a:tabLst>
            </a:pP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If a business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fails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entrepreneur must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have</a:t>
            </a:r>
            <a:r>
              <a:rPr sz="2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contingency plan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overcome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bankruptcy or  personal</a:t>
            </a:r>
            <a:r>
              <a:rPr sz="2400" spc="-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failure.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28600" y="228600"/>
            <a:ext cx="8686800" cy="1143000"/>
          </a:xfrm>
          <a:prstGeom prst="rect">
            <a:avLst/>
          </a:prstGeom>
          <a:ln w="28393">
            <a:solidFill>
              <a:srgbClr val="CC3300"/>
            </a:solidFill>
          </a:ln>
        </p:spPr>
        <p:txBody>
          <a:bodyPr vert="horz" wrap="square" lIns="0" tIns="29718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2340"/>
              </a:spcBef>
            </a:pPr>
            <a:r>
              <a:rPr sz="3600" spc="-5" dirty="0"/>
              <a:t>Introduction </a:t>
            </a:r>
            <a:r>
              <a:rPr sz="3600" dirty="0"/>
              <a:t>to </a:t>
            </a:r>
            <a:r>
              <a:rPr sz="3600" spc="-5" dirty="0"/>
              <a:t>Entrepreneurship</a:t>
            </a:r>
            <a:endParaRPr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" y="243840"/>
            <a:ext cx="8610600" cy="975360"/>
          </a:xfrm>
          <a:prstGeom prst="rect">
            <a:avLst/>
          </a:prstGeom>
          <a:ln w="28393">
            <a:solidFill>
              <a:srgbClr val="CC3300"/>
            </a:solidFill>
          </a:ln>
        </p:spPr>
        <p:txBody>
          <a:bodyPr vert="horz" wrap="square" lIns="0" tIns="38100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3000"/>
              </a:spcBef>
            </a:pPr>
            <a:r>
              <a:rPr sz="3600" spc="-5" dirty="0"/>
              <a:t>Introduction </a:t>
            </a:r>
            <a:r>
              <a:rPr sz="3600" dirty="0"/>
              <a:t>to</a:t>
            </a:r>
            <a:r>
              <a:rPr sz="3600" spc="-15" dirty="0"/>
              <a:t> </a:t>
            </a:r>
            <a:r>
              <a:rPr sz="3600" dirty="0"/>
              <a:t>Entrepreneurship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457200" y="1600200"/>
            <a:ext cx="8382000" cy="4852670"/>
          </a:xfrm>
          <a:custGeom>
            <a:avLst/>
            <a:gdLst/>
            <a:ahLst/>
            <a:cxnLst/>
            <a:rect l="l" t="t" r="r" b="b"/>
            <a:pathLst>
              <a:path w="8382000" h="4852670">
                <a:moveTo>
                  <a:pt x="4191000" y="4852670"/>
                </a:moveTo>
                <a:lnTo>
                  <a:pt x="0" y="4852670"/>
                </a:lnTo>
                <a:lnTo>
                  <a:pt x="0" y="0"/>
                </a:lnTo>
                <a:lnTo>
                  <a:pt x="8382000" y="0"/>
                </a:lnTo>
                <a:lnTo>
                  <a:pt x="8382000" y="4852670"/>
                </a:lnTo>
                <a:lnTo>
                  <a:pt x="4191000" y="4852670"/>
                </a:lnTo>
                <a:close/>
              </a:path>
            </a:pathLst>
          </a:custGeom>
          <a:ln w="28393">
            <a:solidFill>
              <a:srgbClr val="CC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7369" y="1696720"/>
            <a:ext cx="292099" cy="29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61769" y="2669539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61769" y="3732529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61769" y="5125720"/>
            <a:ext cx="219710" cy="219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77569" y="1535430"/>
            <a:ext cx="7833995" cy="488315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Drawbacks of</a:t>
            </a:r>
            <a:r>
              <a:rPr sz="3200" spc="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Verdana"/>
                <a:cs typeface="Verdana"/>
              </a:rPr>
              <a:t>Entrepreneurship</a:t>
            </a:r>
            <a:endParaRPr sz="3200">
              <a:latin typeface="Verdana"/>
              <a:cs typeface="Verdana"/>
            </a:endParaRPr>
          </a:p>
          <a:p>
            <a:pPr marL="127000">
              <a:lnSpc>
                <a:spcPct val="100000"/>
              </a:lnSpc>
              <a:spcBef>
                <a:spcPts val="350"/>
              </a:spcBef>
            </a:pPr>
            <a:r>
              <a:rPr sz="2800" dirty="0">
                <a:solidFill>
                  <a:srgbClr val="FFFFFF"/>
                </a:solidFill>
                <a:latin typeface="Verdana"/>
                <a:cs typeface="Verdana"/>
              </a:rPr>
              <a:t>–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Long Hours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and Hard</a:t>
            </a:r>
            <a:r>
              <a:rPr sz="2800" spc="-5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Work</a:t>
            </a:r>
            <a:endParaRPr sz="2800">
              <a:latin typeface="Verdana"/>
              <a:cs typeface="Verdana"/>
            </a:endParaRPr>
          </a:p>
          <a:p>
            <a:pPr marL="812800" marR="234315">
              <a:lnSpc>
                <a:spcPts val="2590"/>
              </a:lnSpc>
              <a:spcBef>
                <a:spcPts val="635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Entrepreneurs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tend to be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generally  workaholic,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and under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tremendous pressure 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to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produce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result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they</a:t>
            </a:r>
            <a:r>
              <a:rPr sz="2400" spc="-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expect.</a:t>
            </a:r>
            <a:endParaRPr sz="2400">
              <a:latin typeface="Verdana"/>
              <a:cs typeface="Verdana"/>
            </a:endParaRPr>
          </a:p>
          <a:p>
            <a:pPr marL="812800" marR="22860">
              <a:lnSpc>
                <a:spcPct val="90000"/>
              </a:lnSpc>
              <a:spcBef>
                <a:spcPts val="560"/>
              </a:spcBef>
            </a:pP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Entrepreneurs seldom find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time to be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away  from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 business but tend to pour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all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their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effort and resources to achieve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their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personal  entrepreneurial</a:t>
            </a:r>
            <a:r>
              <a:rPr sz="2400" spc="-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objective.</a:t>
            </a:r>
            <a:endParaRPr sz="2400">
              <a:latin typeface="Verdana"/>
              <a:cs typeface="Verdana"/>
            </a:endParaRPr>
          </a:p>
          <a:p>
            <a:pPr marL="812800" marR="5080">
              <a:lnSpc>
                <a:spcPts val="2590"/>
              </a:lnSpc>
              <a:spcBef>
                <a:spcPts val="640"/>
              </a:spcBef>
            </a:pP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Some even go to extent of making big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sacrifice and deprive themselves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of a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personal life,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wife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and children and social </a:t>
            </a:r>
            <a:r>
              <a:rPr sz="2400" dirty="0">
                <a:solidFill>
                  <a:srgbClr val="FFFFFF"/>
                </a:solidFill>
                <a:latin typeface="Verdana"/>
                <a:cs typeface="Verdana"/>
              </a:rPr>
              <a:t>and 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family</a:t>
            </a:r>
            <a:r>
              <a:rPr sz="2400" spc="-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Verdana"/>
                <a:cs typeface="Verdana"/>
              </a:rPr>
              <a:t>associates.</a:t>
            </a:r>
            <a:endParaRPr sz="24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999</Words>
  <Application>Microsoft Office PowerPoint</Application>
  <PresentationFormat>On-screen Show (4:3)</PresentationFormat>
  <Paragraphs>95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Entrepreneurship studies   Chapter 1</vt:lpstr>
      <vt:lpstr>Introduction to Entrepreneurship</vt:lpstr>
      <vt:lpstr>Introduction to Entrepreneurship</vt:lpstr>
      <vt:lpstr>Introduction to Entrepreneurship</vt:lpstr>
      <vt:lpstr>Introduction to Entrepreneurship</vt:lpstr>
      <vt:lpstr> Introduction to Entrepreneurship</vt:lpstr>
      <vt:lpstr>Introduction to Entrepreneurship</vt:lpstr>
      <vt:lpstr>Introduction to Entrepreneurship</vt:lpstr>
      <vt:lpstr>Introduction to Entrepreneurship</vt:lpstr>
      <vt:lpstr> Introduction to Entrepreneurship</vt:lpstr>
      <vt:lpstr>Introduction to Entrepreneurship</vt:lpstr>
      <vt:lpstr>Introduction to Entrepreneurship</vt:lpstr>
      <vt:lpstr>Introduction to Entrepreneurship</vt:lpstr>
      <vt:lpstr>Introduction to Entrepreneurship</vt:lpstr>
      <vt:lpstr>Introduction to Entrepreneurship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Entrepreneurship studies – Chapter 1</dc:title>
  <dc:creator>S.Jaisimman</dc:creator>
  <cp:lastModifiedBy>ali</cp:lastModifiedBy>
  <cp:revision>3</cp:revision>
  <dcterms:created xsi:type="dcterms:W3CDTF">2020-03-18T13:38:55Z</dcterms:created>
  <dcterms:modified xsi:type="dcterms:W3CDTF">2020-04-10T06:14:54Z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2009-12-03T00:00:00Z</vt:filetime>
  </property>
  <property fmtid="{D5CDD505-2E9C-101B-9397-08002B2CF9AE}" pid="3" name="Creator">
    <vt:lpwstr>Impress</vt:lpwstr>
  </property>
  <property fmtid="{D5CDD505-2E9C-101B-9397-08002B2CF9AE}" pid="4" name="LastSaved">
    <vt:filetime>2009-12-03T00:00:00Z</vt:filetime>
  </property>
</Properties>
</file>