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5" r:id="rId6"/>
    <p:sldId id="259" r:id="rId7"/>
    <p:sldId id="266" r:id="rId8"/>
    <p:sldId id="260" r:id="rId9"/>
    <p:sldId id="267" r:id="rId10"/>
    <p:sldId id="262" r:id="rId11"/>
    <p:sldId id="26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876AFCF-7C38-4129-9E33-D9F6E1FC80D4}" type="datetimeFigureOut">
              <a:rPr lang="en-US" smtClean="0"/>
              <a:pPr/>
              <a:t>20/04/12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C1D5E7A-3FE5-438B-96E6-0013F4F559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image2.slideserve.com/4670848/slide1-l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2.slideserve.com/4670848/slide22-l.jpg" TargetMode="External"/><Relationship Id="rId2" Type="http://schemas.openxmlformats.org/officeDocument/2006/relationships/hyperlink" Target="https://image2.slideserve.com/4670848/qurat-ul-ain-l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mage2.slideserve.com/4670848/slide24-l.jpg" TargetMode="External"/><Relationship Id="rId4" Type="http://schemas.openxmlformats.org/officeDocument/2006/relationships/hyperlink" Target="https://image2.slideserve.com/4670848/success-story5-l.j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image2.slideserve.com/4670848/challenges-and-efforts2-l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2.slideserve.com/4670848/entrepreneurship-in-pakistan-l.jpg" TargetMode="External"/><Relationship Id="rId2" Type="http://schemas.openxmlformats.org/officeDocument/2006/relationships/hyperlink" Target="https://image2.slideserve.com/4670848/slide1-l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2.slideserve.com/4670848/slide4-l.jpg" TargetMode="External"/><Relationship Id="rId2" Type="http://schemas.openxmlformats.org/officeDocument/2006/relationships/hyperlink" Target="https://image2.slideserve.com/4670848/atiqa-odho-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mage2.slideserve.com/4670848/product-line-l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2.slideserve.com/4670848/reason-for-becoming-enterpreneur-l.jpg" TargetMode="External"/><Relationship Id="rId2" Type="http://schemas.openxmlformats.org/officeDocument/2006/relationships/hyperlink" Target="https://image2.slideserve.com/4670848/success-story-l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image2.slideserve.com/4670848/his-vision-l.jpg" TargetMode="External"/><Relationship Id="rId4" Type="http://schemas.openxmlformats.org/officeDocument/2006/relationships/hyperlink" Target="https://image2.slideserve.com/4670848/monis-rahman-chairperson-of-naseeb-networks-and-founder-of-rozee-com-l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2.slideserve.com/4670848/challenges-and-efforts-l.jpg" TargetMode="External"/><Relationship Id="rId2" Type="http://schemas.openxmlformats.org/officeDocument/2006/relationships/hyperlink" Target="https://image2.slideserve.com/4670848/success-story1-l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2.slideserve.com/4670848/iffat-raza-l.jpg" TargetMode="External"/><Relationship Id="rId2" Type="http://schemas.openxmlformats.org/officeDocument/2006/relationships/hyperlink" Target="https://image2.slideserve.com/4670848/challenges-and-efforts-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mage2.slideserve.com/4670848/success-story2-l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2.slideserve.com/4670848/problems-she-faced-l.jpg" TargetMode="External"/><Relationship Id="rId2" Type="http://schemas.openxmlformats.org/officeDocument/2006/relationships/hyperlink" Target="https://image2.slideserve.com/4670848/challenges-and-efforts1-l.jp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mage2.slideserve.com/4670848/rehan-ahmed-allahwalla-l.jpg" TargetMode="External"/><Relationship Id="rId2" Type="http://schemas.openxmlformats.org/officeDocument/2006/relationships/hyperlink" Target="https://image2.slideserve.com/4670848/slide17-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mage2.slideserve.com/4670848/success-story3-l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image2.slideserve.com/4670848/success-story4-l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u="sng" dirty="0">
                <a:hlinkClick r:id="rId2" tooltip="slide1"/>
              </a:rPr>
              <a:t>SUCCESS STORIES OF </a:t>
            </a:r>
            <a:r>
              <a:rPr lang="en-US" b="1" u="sng" dirty="0" smtClean="0">
                <a:hlinkClick r:id="rId2" tooltip="slide1"/>
              </a:rPr>
              <a:t>Four </a:t>
            </a:r>
            <a:r>
              <a:rPr lang="en-US" b="1" u="sng" dirty="0">
                <a:hlinkClick r:id="rId2" tooltip="slide1"/>
              </a:rPr>
              <a:t>ENTERPRENEURS IN PAKISTAN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 smtClean="0">
                <a:hlinkClick r:id="rId2" tooltip="qurat ul ain"/>
              </a:rPr>
              <a:t>5. </a:t>
            </a:r>
            <a:r>
              <a:rPr lang="en-US" b="1" dirty="0" err="1" smtClean="0">
                <a:hlinkClick r:id="rId2" tooltip="qurat ul ain"/>
              </a:rPr>
              <a:t>Qurat</a:t>
            </a:r>
            <a:r>
              <a:rPr lang="en-US" b="1" dirty="0" smtClean="0">
                <a:hlinkClick r:id="rId2" tooltip="qurat ul ain"/>
              </a:rPr>
              <a:t> -</a:t>
            </a:r>
            <a:r>
              <a:rPr lang="en-US" b="1" dirty="0" err="1" smtClean="0">
                <a:hlinkClick r:id="rId2" tooltip="qurat ul ain"/>
              </a:rPr>
              <a:t>ul</a:t>
            </a:r>
            <a:r>
              <a:rPr lang="en-US" b="1" dirty="0" smtClean="0">
                <a:hlinkClick r:id="rId2" tooltip="qurat ul ain"/>
              </a:rPr>
              <a:t> -</a:t>
            </a:r>
            <a:r>
              <a:rPr lang="en-US" b="1" dirty="0" err="1" smtClean="0">
                <a:hlinkClick r:id="rId2" tooltip="qurat ul ain"/>
              </a:rPr>
              <a:t>Ain</a:t>
            </a:r>
            <a:endParaRPr lang="en-US" dirty="0" smtClean="0"/>
          </a:p>
          <a:p>
            <a:pPr>
              <a:buNone/>
            </a:pPr>
            <a:endParaRPr lang="en-US" b="1" dirty="0" smtClean="0">
              <a:hlinkClick r:id="rId3" tooltip="slide22"/>
            </a:endParaRPr>
          </a:p>
          <a:p>
            <a:pPr>
              <a:buNone/>
            </a:pPr>
            <a:r>
              <a:rPr lang="en-US" b="1" dirty="0" smtClean="0">
                <a:hlinkClick r:id="rId3" tooltip="slide22"/>
              </a:rPr>
              <a:t>Company profile: institute of hotel and tourism management</a:t>
            </a:r>
            <a:r>
              <a:rPr lang="en-US" dirty="0" smtClean="0"/>
              <a:t> (IHTM) </a:t>
            </a:r>
          </a:p>
          <a:p>
            <a:pPr>
              <a:buNone/>
            </a:pPr>
            <a:r>
              <a:rPr lang="en-US" dirty="0" smtClean="0"/>
              <a:t>• Business type: Professional education MESSAGE “Whenever you see a successful entrepreneur, one once made a courageous decision”</a:t>
            </a:r>
          </a:p>
          <a:p>
            <a:pPr>
              <a:buNone/>
            </a:pPr>
            <a:r>
              <a:rPr lang="en-US" b="1" dirty="0" smtClean="0">
                <a:hlinkClick r:id="rId4" tooltip="success story5"/>
              </a:rPr>
              <a:t>SUCCESS STORY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Inspired from the growing hospitality industry</a:t>
            </a:r>
          </a:p>
          <a:p>
            <a:pPr>
              <a:buNone/>
            </a:pPr>
            <a:r>
              <a:rPr lang="en-US" dirty="0" smtClean="0"/>
              <a:t> • Established a professional education institute in 2005 which running very successfully</a:t>
            </a:r>
          </a:p>
          <a:p>
            <a:pPr>
              <a:buNone/>
            </a:pPr>
            <a:r>
              <a:rPr lang="en-US" b="1" dirty="0" smtClean="0">
                <a:hlinkClick r:id="rId5" tooltip="slide24"/>
              </a:rPr>
              <a:t>Confidence boosted when her institute got affiliated with</a:t>
            </a:r>
            <a:r>
              <a:rPr lang="en-US" dirty="0" smtClean="0"/>
              <a:t> TDCP (Tourism corporation development of Pakistan) </a:t>
            </a:r>
          </a:p>
          <a:p>
            <a:pPr>
              <a:buNone/>
            </a:pPr>
            <a:r>
              <a:rPr lang="en-US" dirty="0" smtClean="0"/>
              <a:t>• This institute was even acknowledged internationally ICHRIE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04560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hlinkClick r:id="rId2" tooltip="challenges and efforts2"/>
              </a:rPr>
              <a:t>Challenges and efforts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Financial support </a:t>
            </a:r>
          </a:p>
          <a:p>
            <a:pPr>
              <a:buNone/>
            </a:pPr>
            <a:r>
              <a:rPr lang="en-US" dirty="0" smtClean="0"/>
              <a:t>• Issue of recognition of institute</a:t>
            </a:r>
          </a:p>
          <a:p>
            <a:pPr>
              <a:buNone/>
            </a:pPr>
            <a:r>
              <a:rPr lang="en-US" dirty="0" smtClean="0"/>
              <a:t>• She had a lot of trainings like from EDEW</a:t>
            </a:r>
          </a:p>
          <a:p>
            <a:pPr>
              <a:buNone/>
            </a:pPr>
            <a:r>
              <a:rPr lang="en-US" dirty="0" smtClean="0"/>
              <a:t> • For running enterprise you are the boss yourself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u="sng" dirty="0" smtClean="0">
                <a:hlinkClick r:id="rId2" tooltip="slide1"/>
              </a:rPr>
              <a:t>SUCCESS STORIES OF </a:t>
            </a:r>
            <a:r>
              <a:rPr lang="en-US" sz="3100" u="sng" dirty="0" smtClean="0">
                <a:hlinkClick r:id="rId2" tooltip="slide1"/>
              </a:rPr>
              <a:t>four </a:t>
            </a:r>
            <a:r>
              <a:rPr lang="en-US" sz="3100" b="1" u="sng" dirty="0" smtClean="0">
                <a:hlinkClick r:id="rId2" tooltip="slide1"/>
              </a:rPr>
              <a:t>ENTERPRENEURS </a:t>
            </a:r>
            <a:r>
              <a:rPr lang="en-US" sz="3100" b="1" u="sng" dirty="0" smtClean="0">
                <a:hlinkClick r:id="rId2" tooltip="slide1"/>
              </a:rPr>
              <a:t>IN PAKISTAN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hlinkClick r:id="rId3" tooltip="entrepreneurship in pakistan"/>
              </a:rPr>
              <a:t>Entrepreneurship </a:t>
            </a:r>
            <a:r>
              <a:rPr lang="en-US" b="1" dirty="0">
                <a:hlinkClick r:id="rId3" tooltip="entrepreneurship in pakistan"/>
              </a:rPr>
              <a:t>In Pakistan</a:t>
            </a:r>
            <a:r>
              <a:rPr lang="en-US" dirty="0"/>
              <a:t> 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Corruption </a:t>
            </a:r>
            <a:r>
              <a:rPr lang="en-US" dirty="0"/>
              <a:t>cautions the investors 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dirty="0"/>
              <a:t>Usually they dream of becoming rich </a:t>
            </a:r>
            <a:r>
              <a:rPr lang="en-US" dirty="0" smtClean="0"/>
              <a:t>quickly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 </a:t>
            </a:r>
            <a:r>
              <a:rPr lang="en-US" dirty="0"/>
              <a:t>Women are looked as the “food-makers” rather than the “food-earners.”</a:t>
            </a:r>
          </a:p>
          <a:p>
            <a:pPr>
              <a:buNone/>
            </a:pP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hlinkClick r:id="rId2" tooltip="atiqa odho"/>
              </a:rPr>
              <a:t>1. ATIQA ODHO</a:t>
            </a:r>
            <a:endParaRPr lang="en-US" dirty="0" smtClean="0"/>
          </a:p>
          <a:p>
            <a:pPr>
              <a:buNone/>
            </a:pPr>
            <a:r>
              <a:rPr lang="en-US" b="1" dirty="0" smtClean="0">
                <a:hlinkClick r:id="rId3" tooltip="slide4"/>
              </a:rPr>
              <a:t>    MESSAGE: The market is still abundant in opportunities for</a:t>
            </a:r>
            <a:r>
              <a:rPr lang="en-US" dirty="0" smtClean="0"/>
              <a:t> new entrants and that she likes healthy competition</a:t>
            </a:r>
          </a:p>
          <a:p>
            <a:pPr>
              <a:buNone/>
            </a:pPr>
            <a:r>
              <a:rPr lang="en-US" b="1" dirty="0" smtClean="0">
                <a:hlinkClick r:id="rId4" tooltip="product line"/>
              </a:rPr>
              <a:t>Product line</a:t>
            </a:r>
            <a:endParaRPr lang="en-US" b="1" dirty="0" smtClean="0"/>
          </a:p>
          <a:p>
            <a:pPr>
              <a:buNone/>
            </a:pPr>
            <a:r>
              <a:rPr lang="en-US" dirty="0" smtClean="0"/>
              <a:t> • 35 Lipstick colors </a:t>
            </a:r>
          </a:p>
          <a:p>
            <a:pPr>
              <a:buNone/>
            </a:pPr>
            <a:r>
              <a:rPr lang="en-US" dirty="0" smtClean="0"/>
              <a:t>• 20 Loose Eye-shadow colors</a:t>
            </a:r>
          </a:p>
          <a:p>
            <a:pPr>
              <a:buNone/>
            </a:pPr>
            <a:r>
              <a:rPr lang="en-US" dirty="0" smtClean="0"/>
              <a:t> • 25 Pressed Eye-shadow colors </a:t>
            </a:r>
          </a:p>
          <a:p>
            <a:pPr>
              <a:buNone/>
            </a:pPr>
            <a:r>
              <a:rPr lang="en-US" dirty="0" smtClean="0"/>
              <a:t>• 10 Blush-on colors 8 Cake Face Powders colors • 8 Eyeliner colors, and Mascara.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b="1" dirty="0" smtClean="0">
                <a:hlinkClick r:id="rId2" tooltip="success story"/>
              </a:rPr>
              <a:t>SUCCESS STORY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Stepped into her working life as a make- up artist • Training in England. </a:t>
            </a:r>
          </a:p>
          <a:p>
            <a:pPr>
              <a:buNone/>
            </a:pPr>
            <a:r>
              <a:rPr lang="en-US" dirty="0" smtClean="0"/>
              <a:t>• Beauty parlor and appropriately named it “Cuts and cappuccino” </a:t>
            </a:r>
          </a:p>
          <a:p>
            <a:pPr>
              <a:buNone/>
            </a:pPr>
            <a:r>
              <a:rPr lang="en-US" dirty="0" smtClean="0"/>
              <a:t>• Launched own cosmetics line.</a:t>
            </a:r>
          </a:p>
          <a:p>
            <a:pPr>
              <a:buNone/>
            </a:pPr>
            <a:r>
              <a:rPr lang="en-US" b="1" dirty="0" smtClean="0">
                <a:hlinkClick r:id="rId3" tooltip="reason for becoming enterpreneur"/>
              </a:rPr>
              <a:t>REASON FOR BECOMING ENTERPRENEUR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Belief that a woman understands another woman’s needs </a:t>
            </a:r>
          </a:p>
          <a:p>
            <a:pPr>
              <a:buNone/>
            </a:pPr>
            <a:r>
              <a:rPr lang="en-US" dirty="0" smtClean="0"/>
              <a:t>• Tired of what was available in the marketplace. </a:t>
            </a:r>
          </a:p>
          <a:p>
            <a:pPr>
              <a:buNone/>
            </a:pPr>
            <a:endParaRPr lang="en-US" b="1" dirty="0" smtClean="0">
              <a:hlinkClick r:id="rId4" tooltip="monis rahman chairperson of naseeb networks and founder of rozee com"/>
            </a:endParaRPr>
          </a:p>
          <a:p>
            <a:pPr>
              <a:buNone/>
            </a:pPr>
            <a:r>
              <a:rPr lang="en-US" b="1" dirty="0" smtClean="0">
                <a:hlinkClick r:id="rId4" tooltip="monis rahman chairperson of naseeb networks and founder of rozee com"/>
              </a:rPr>
              <a:t>2.  </a:t>
            </a:r>
            <a:r>
              <a:rPr lang="en-US" b="1" dirty="0" err="1" smtClean="0">
                <a:hlinkClick r:id="rId4" tooltip="monis rahman chairperson of naseeb networks and founder of rozee com"/>
              </a:rPr>
              <a:t>Monis</a:t>
            </a:r>
            <a:r>
              <a:rPr lang="en-US" b="1" dirty="0" smtClean="0">
                <a:hlinkClick r:id="rId4" tooltip="monis rahman chairperson of naseeb networks and founder of rozee com"/>
              </a:rPr>
              <a:t> </a:t>
            </a:r>
            <a:r>
              <a:rPr lang="en-US" b="1" dirty="0" err="1" smtClean="0">
                <a:hlinkClick r:id="rId4" tooltip="monis rahman chairperson of naseeb networks and founder of rozee com"/>
              </a:rPr>
              <a:t>Rahman</a:t>
            </a:r>
            <a:r>
              <a:rPr lang="en-US" b="1" dirty="0" smtClean="0">
                <a:hlinkClick r:id="rId4" tooltip="monis rahman chairperson of naseeb networks and founder of rozee com"/>
              </a:rPr>
              <a:t> (chairperson of </a:t>
            </a:r>
            <a:r>
              <a:rPr lang="en-US" b="1" dirty="0" err="1" smtClean="0">
                <a:hlinkClick r:id="rId4" tooltip="monis rahman chairperson of naseeb networks and founder of rozee com"/>
              </a:rPr>
              <a:t>naseeb</a:t>
            </a:r>
            <a:r>
              <a:rPr lang="en-US" b="1" dirty="0" smtClean="0">
                <a:hlinkClick r:id="rId4" tooltip="monis rahman chairperson of naseeb networks and founder of rozee com"/>
              </a:rPr>
              <a:t> networks and founder of</a:t>
            </a:r>
            <a:r>
              <a:rPr lang="en-US" dirty="0" smtClean="0"/>
              <a:t> rozee.com)</a:t>
            </a:r>
          </a:p>
          <a:p>
            <a:pPr>
              <a:buNone/>
            </a:pPr>
            <a:r>
              <a:rPr lang="en-US" b="1" dirty="0" smtClean="0">
                <a:hlinkClick r:id="rId5" tooltip="his vision"/>
              </a:rPr>
              <a:t>HIS VISION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“Pakistan has a huge perception challenge </a:t>
            </a:r>
          </a:p>
          <a:p>
            <a:pPr>
              <a:buNone/>
            </a:pPr>
            <a:r>
              <a:rPr lang="en-US" dirty="0" smtClean="0"/>
              <a:t>• Individual ability to raise capital </a:t>
            </a:r>
          </a:p>
          <a:p>
            <a:pPr>
              <a:buNone/>
            </a:pPr>
            <a:r>
              <a:rPr lang="en-US" dirty="0" smtClean="0"/>
              <a:t>• “It was my life obsession and dream to work at Intel,” </a:t>
            </a:r>
          </a:p>
          <a:p>
            <a:pPr>
              <a:buNone/>
            </a:pPr>
            <a:r>
              <a:rPr lang="en-US" dirty="0" smtClean="0"/>
              <a:t> • Started thinking about a life beyond Intel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92836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>
                <a:hlinkClick r:id="rId2" tooltip="success story1"/>
              </a:rPr>
              <a:t>SUCCESS STORY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In 2005, he launched Web platform, this time through his own funding, a job-search site, Rozee.pk</a:t>
            </a:r>
          </a:p>
          <a:p>
            <a:pPr>
              <a:buNone/>
            </a:pPr>
            <a:r>
              <a:rPr lang="en-US" dirty="0" smtClean="0"/>
              <a:t> • Over 30,000 employers, including U.S.-based firms such as McDonald’s and Coca-Cola, advertise on Rozee.pk.</a:t>
            </a:r>
          </a:p>
          <a:p>
            <a:pPr>
              <a:buNone/>
            </a:pPr>
            <a:r>
              <a:rPr lang="en-US" b="1" dirty="0" smtClean="0">
                <a:hlinkClick r:id="rId3" tooltip="challenges and efforts"/>
              </a:rPr>
              <a:t>CHALLENGES AND EFFORTS</a:t>
            </a:r>
            <a:endParaRPr lang="en-US" b="1" dirty="0" smtClean="0"/>
          </a:p>
          <a:p>
            <a:pPr>
              <a:buNone/>
            </a:pPr>
            <a:r>
              <a:rPr lang="en-US" dirty="0" smtClean="0"/>
              <a:t> • Needed more capital</a:t>
            </a:r>
          </a:p>
          <a:p>
            <a:pPr>
              <a:buNone/>
            </a:pPr>
            <a:r>
              <a:rPr lang="en-US" dirty="0" smtClean="0"/>
              <a:t> • In 2007,Pakistan’s situation was very uncertain on all grounds</a:t>
            </a:r>
          </a:p>
          <a:p>
            <a:pPr>
              <a:buNone/>
            </a:pPr>
            <a:r>
              <a:rPr lang="en-US" dirty="0" smtClean="0"/>
              <a:t> • Two firms in California's Bay Area, Draper Fisher </a:t>
            </a:r>
            <a:r>
              <a:rPr lang="en-US" dirty="0" err="1" smtClean="0"/>
              <a:t>Jurvetson</a:t>
            </a:r>
            <a:r>
              <a:rPr lang="en-US" dirty="0" smtClean="0"/>
              <a:t> and </a:t>
            </a:r>
            <a:r>
              <a:rPr lang="en-US" dirty="0" err="1" smtClean="0"/>
              <a:t>EPlanet</a:t>
            </a:r>
            <a:r>
              <a:rPr lang="en-US" dirty="0" smtClean="0"/>
              <a:t> Ventures, backed not so much Rozee.pk, but </a:t>
            </a:r>
            <a:r>
              <a:rPr lang="en-US" dirty="0" err="1" smtClean="0"/>
              <a:t>Monis</a:t>
            </a:r>
            <a:r>
              <a:rPr lang="en-US" dirty="0" smtClean="0"/>
              <a:t> </a:t>
            </a:r>
            <a:r>
              <a:rPr lang="en-US" dirty="0" err="1" smtClean="0"/>
              <a:t>Rahman</a:t>
            </a:r>
            <a:r>
              <a:rPr lang="en-US" dirty="0" smtClean="0"/>
              <a:t>, Organized </a:t>
            </a:r>
            <a:r>
              <a:rPr lang="en-US" dirty="0" err="1" smtClean="0"/>
              <a:t>TiECon</a:t>
            </a:r>
            <a:r>
              <a:rPr lang="en-US" dirty="0" smtClean="0"/>
              <a:t> 2010 Pakistan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92500"/>
          </a:bodyPr>
          <a:lstStyle/>
          <a:p>
            <a:endParaRPr lang="en-US" b="1" dirty="0" smtClean="0">
              <a:hlinkClick r:id="rId2" tooltip="challenges and efforts"/>
            </a:endParaRPr>
          </a:p>
          <a:p>
            <a:pPr>
              <a:buNone/>
            </a:pPr>
            <a:r>
              <a:rPr lang="en-US" b="1" dirty="0" smtClean="0">
                <a:hlinkClick r:id="rId3" tooltip="iffat raza"/>
              </a:rPr>
              <a:t>3. IFFAT RAZA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Company profile: Ideal Star</a:t>
            </a:r>
          </a:p>
          <a:p>
            <a:pPr>
              <a:buNone/>
            </a:pPr>
            <a:r>
              <a:rPr lang="en-US" dirty="0" smtClean="0"/>
              <a:t> • Business type: Plastic recycling MESSAGE “Never say sky is the limit, the moon has foot prints “</a:t>
            </a:r>
          </a:p>
          <a:p>
            <a:pPr>
              <a:buNone/>
            </a:pPr>
            <a:r>
              <a:rPr lang="en-US" b="1" dirty="0" smtClean="0">
                <a:hlinkClick r:id="rId4" tooltip="success story2"/>
              </a:rPr>
              <a:t>SUCCESS STORY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Driven by courageous patience</a:t>
            </a:r>
          </a:p>
          <a:p>
            <a:pPr>
              <a:buNone/>
            </a:pPr>
            <a:r>
              <a:rPr lang="en-US" dirty="0" smtClean="0"/>
              <a:t>• At 45, single parent of four children </a:t>
            </a:r>
          </a:p>
          <a:p>
            <a:pPr>
              <a:buNone/>
            </a:pPr>
            <a:r>
              <a:rPr lang="en-US" dirty="0" smtClean="0"/>
              <a:t>• She had to chose her own destiny </a:t>
            </a:r>
          </a:p>
          <a:p>
            <a:pPr>
              <a:buNone/>
            </a:pPr>
            <a:r>
              <a:rPr lang="en-US" dirty="0" smtClean="0"/>
              <a:t>• 2005, pet bottles crushing unit has her own enterprise in district Lahore </a:t>
            </a:r>
          </a:p>
          <a:p>
            <a:pPr>
              <a:buNone/>
            </a:pPr>
            <a:r>
              <a:rPr lang="en-US" dirty="0" smtClean="0"/>
              <a:t>• One of the few women in this business type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045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hlinkClick r:id="rId2" tooltip="challenges and efforts1"/>
              </a:rPr>
              <a:t>CHALLENGES AND EFFORTS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•Manufacturing of decorative plastic material out of plastic waste.</a:t>
            </a:r>
          </a:p>
          <a:p>
            <a:pPr>
              <a:buNone/>
            </a:pPr>
            <a:r>
              <a:rPr lang="en-US" dirty="0" smtClean="0"/>
              <a:t> • Manages income out of this being economical and frugal </a:t>
            </a:r>
          </a:p>
          <a:p>
            <a:pPr>
              <a:buNone/>
            </a:pPr>
            <a:r>
              <a:rPr lang="en-US" dirty="0" smtClean="0"/>
              <a:t>• Funding was a problem </a:t>
            </a:r>
          </a:p>
          <a:p>
            <a:pPr>
              <a:buNone/>
            </a:pPr>
            <a:r>
              <a:rPr lang="en-US" dirty="0" smtClean="0"/>
              <a:t>• Now successfully running her own enterprise • Almost 45 employees for picking, crushing, drawing and packing processes.</a:t>
            </a:r>
          </a:p>
          <a:p>
            <a:pPr>
              <a:buNone/>
            </a:pPr>
            <a:r>
              <a:rPr lang="en-US" b="1" dirty="0" err="1" smtClean="0">
                <a:hlinkClick r:id="rId3" tooltip="problems she faced"/>
              </a:rPr>
              <a:t>Problemsshe</a:t>
            </a:r>
            <a:r>
              <a:rPr lang="en-US" b="1" dirty="0" smtClean="0">
                <a:hlinkClick r:id="rId3" tooltip="problems she faced"/>
              </a:rPr>
              <a:t> faced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Marketing challenge </a:t>
            </a:r>
          </a:p>
          <a:p>
            <a:pPr>
              <a:buNone/>
            </a:pPr>
            <a:r>
              <a:rPr lang="en-US" dirty="0" smtClean="0"/>
              <a:t>• Removal of middle man </a:t>
            </a:r>
          </a:p>
          <a:p>
            <a:pPr>
              <a:buNone/>
            </a:pPr>
            <a:r>
              <a:rPr lang="en-US" dirty="0" smtClean="0"/>
              <a:t>• No idea of documentation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bg1"/>
                </a:solidFill>
                <a:hlinkClick r:id="rId2" tooltip="slide17"/>
              </a:rPr>
              <a:t>   Attended a lot of seminars on women business development</a:t>
            </a:r>
            <a:r>
              <a:rPr lang="en-US" dirty="0" smtClean="0">
                <a:solidFill>
                  <a:schemeClr val="bg1"/>
                </a:solidFill>
              </a:rPr>
              <a:t> centre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Training in business development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  Company linkage with trade development authority of Pakistan</a:t>
            </a:r>
          </a:p>
          <a:p>
            <a:pPr>
              <a:buNone/>
            </a:pPr>
            <a:endParaRPr lang="en-US" b="1" dirty="0" smtClean="0">
              <a:hlinkClick r:id="rId3" tooltip="rehan ahmed allahwalla"/>
            </a:endParaRPr>
          </a:p>
          <a:p>
            <a:pPr>
              <a:buNone/>
            </a:pPr>
            <a:r>
              <a:rPr lang="en-US" b="1" dirty="0" smtClean="0">
                <a:hlinkClick r:id="rId3" tooltip="rehan ahmed allahwalla"/>
              </a:rPr>
              <a:t>4.  </a:t>
            </a:r>
            <a:r>
              <a:rPr lang="en-US" b="1" dirty="0" err="1" smtClean="0">
                <a:hlinkClick r:id="rId3" tooltip="rehan ahmed allahwalla"/>
              </a:rPr>
              <a:t>Rehan</a:t>
            </a:r>
            <a:r>
              <a:rPr lang="en-US" b="1" dirty="0" smtClean="0">
                <a:hlinkClick r:id="rId3" tooltip="rehan ahmed allahwalla"/>
              </a:rPr>
              <a:t> Ahmed </a:t>
            </a:r>
            <a:r>
              <a:rPr lang="en-US" b="1" dirty="0" err="1" smtClean="0">
                <a:hlinkClick r:id="rId3" tooltip="rehan ahmed allahwalla"/>
              </a:rPr>
              <a:t>Allahwalla</a:t>
            </a:r>
            <a:endParaRPr lang="en-US" dirty="0" smtClean="0"/>
          </a:p>
          <a:p>
            <a:pPr>
              <a:buNone/>
            </a:pPr>
            <a:endParaRPr lang="en-US" b="1" dirty="0" smtClean="0">
              <a:hlinkClick r:id="rId4" tooltip="success story3"/>
            </a:endParaRPr>
          </a:p>
          <a:p>
            <a:pPr>
              <a:buNone/>
            </a:pPr>
            <a:r>
              <a:rPr lang="en-US" b="1" dirty="0" smtClean="0">
                <a:hlinkClick r:id="rId4" tooltip="success story3"/>
              </a:rPr>
              <a:t>SUCCESS STORY</a:t>
            </a:r>
            <a:r>
              <a:rPr lang="en-US" dirty="0" smtClean="0"/>
              <a:t> </a:t>
            </a:r>
          </a:p>
          <a:p>
            <a:pPr>
              <a:buNone/>
            </a:pPr>
            <a:r>
              <a:rPr lang="en-US" dirty="0" smtClean="0"/>
              <a:t>• Started a firm call Pakistan computers </a:t>
            </a:r>
          </a:p>
          <a:p>
            <a:pPr>
              <a:buNone/>
            </a:pPr>
            <a:r>
              <a:rPr lang="en-US" dirty="0" smtClean="0"/>
              <a:t>• First ever off-line email service to the people of Karachi by the name of Brain Net. </a:t>
            </a:r>
          </a:p>
          <a:p>
            <a:pPr>
              <a:buNone/>
            </a:pPr>
            <a:r>
              <a:rPr lang="en-US" dirty="0" smtClean="0"/>
              <a:t>• Pakistan Computers started countless number of new services including email to fax Internet Phones </a:t>
            </a:r>
          </a:p>
          <a:p>
            <a:pPr>
              <a:buNone/>
            </a:pPr>
            <a:r>
              <a:rPr lang="en-US" dirty="0" smtClean="0"/>
              <a:t>• Today ,a Successful Business Man and own over 200 companies in different parts of the world.</a:t>
            </a:r>
          </a:p>
          <a:p>
            <a:pPr>
              <a:buNone/>
            </a:pPr>
            <a:r>
              <a:rPr lang="en-US" dirty="0" smtClean="0"/>
              <a:t> • Major stake is in the Super Technologies Inc. Pensacola USA and DIDx.org.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045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• Today ,a Successful Business Man and own over 200 companies in different parts of the world. </a:t>
            </a:r>
          </a:p>
          <a:p>
            <a:pPr>
              <a:buNone/>
            </a:pPr>
            <a:r>
              <a:rPr lang="en-US" dirty="0" smtClean="0"/>
              <a:t>• Major stake is in the Super Technologies Inc. Pensacola USA and DIDx.org.</a:t>
            </a:r>
          </a:p>
          <a:p>
            <a:pPr>
              <a:buNone/>
            </a:pPr>
            <a:r>
              <a:rPr lang="en-US" b="1" dirty="0" smtClean="0">
                <a:hlinkClick r:id="rId2" tooltip="success story4"/>
              </a:rPr>
              <a:t>SUCCESS STORY</a:t>
            </a:r>
            <a:endParaRPr lang="en-US" b="1" dirty="0" smtClean="0"/>
          </a:p>
          <a:p>
            <a:pPr>
              <a:buNone/>
            </a:pPr>
            <a:r>
              <a:rPr lang="en-US" dirty="0" smtClean="0"/>
              <a:t> • Nominated by over 3000 for winning the 2010 </a:t>
            </a:r>
            <a:r>
              <a:rPr lang="en-US" dirty="0" err="1" smtClean="0"/>
              <a:t>Mashable</a:t>
            </a:r>
            <a:r>
              <a:rPr lang="en-US" dirty="0" smtClean="0"/>
              <a:t> Entrepreneur Award.</a:t>
            </a:r>
          </a:p>
          <a:p>
            <a:pPr>
              <a:buNone/>
            </a:pPr>
            <a:r>
              <a:rPr lang="en-US" dirty="0" smtClean="0"/>
              <a:t> • An entrepreneur from Karachi and runs &amp; own Super Technologies Inc and many other companies. </a:t>
            </a:r>
          </a:p>
          <a:p>
            <a:pPr>
              <a:buNone/>
            </a:pPr>
            <a:r>
              <a:rPr lang="en-US" dirty="0" smtClean="0"/>
              <a:t>• Involved in small science projects • Innovative ideas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</TotalTime>
  <Words>108</Words>
  <Application>Microsoft Office PowerPoint</Application>
  <PresentationFormat>On-screen Show (4:3)</PresentationFormat>
  <Paragraphs>87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Apex</vt:lpstr>
      <vt:lpstr>SUCCESS STORIES OF Four ENTERPRENEURS IN PAKISTAN</vt:lpstr>
      <vt:lpstr>SUCCESS STORIES OF four ENTERPRENEURS IN PAKISTAN 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SUCCESS STORIES OF FIVE ENTERPRENEURS IN PAKISTAN</dc:title>
  <dc:creator>ali</dc:creator>
  <cp:lastModifiedBy>ali</cp:lastModifiedBy>
  <cp:revision>6</cp:revision>
  <dcterms:created xsi:type="dcterms:W3CDTF">2020-04-06T08:50:54Z</dcterms:created>
  <dcterms:modified xsi:type="dcterms:W3CDTF">2020-04-12T05:19:54Z</dcterms:modified>
</cp:coreProperties>
</file>