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4" r:id="rId22"/>
    <p:sldId id="285" r:id="rId23"/>
    <p:sldId id="286" r:id="rId24"/>
    <p:sldId id="287" r:id="rId25"/>
    <p:sldId id="288" r:id="rId26"/>
    <p:sldId id="289" r:id="rId2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72109" y="871220"/>
            <a:ext cx="3481704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959595"/>
                </a:solidFill>
                <a:latin typeface="Bookman Old Style"/>
                <a:cs typeface="Bookman Old Styl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919479" y="4834890"/>
            <a:ext cx="7305040" cy="1640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600" b="0" i="1">
                <a:solidFill>
                  <a:srgbClr val="FF9900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FF99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FF99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000" b="1" i="0">
                <a:solidFill>
                  <a:srgbClr val="FF99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830309" y="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313689" y="0"/>
                </a:moveTo>
                <a:lnTo>
                  <a:pt x="0" y="0"/>
                </a:lnTo>
                <a:lnTo>
                  <a:pt x="313689" y="313689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517890" y="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09" h="626110">
                <a:moveTo>
                  <a:pt x="312420" y="0"/>
                </a:moveTo>
                <a:lnTo>
                  <a:pt x="0" y="0"/>
                </a:lnTo>
                <a:lnTo>
                  <a:pt x="626109" y="626109"/>
                </a:lnTo>
                <a:lnTo>
                  <a:pt x="626109" y="313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202930" y="0"/>
            <a:ext cx="941069" cy="941069"/>
          </a:xfrm>
          <a:custGeom>
            <a:avLst/>
            <a:gdLst/>
            <a:ahLst/>
            <a:cxnLst/>
            <a:rect l="l" t="t" r="r" b="b"/>
            <a:pathLst>
              <a:path w="941070" h="941069">
                <a:moveTo>
                  <a:pt x="314960" y="0"/>
                </a:moveTo>
                <a:lnTo>
                  <a:pt x="0" y="0"/>
                </a:lnTo>
                <a:lnTo>
                  <a:pt x="941070" y="941070"/>
                </a:lnTo>
                <a:lnTo>
                  <a:pt x="941070" y="626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890509" y="0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312419" y="0"/>
                </a:moveTo>
                <a:lnTo>
                  <a:pt x="0" y="0"/>
                </a:lnTo>
                <a:lnTo>
                  <a:pt x="1253489" y="1253489"/>
                </a:lnTo>
                <a:lnTo>
                  <a:pt x="1253489" y="941069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575550" y="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314960" y="0"/>
                </a:moveTo>
                <a:lnTo>
                  <a:pt x="0" y="0"/>
                </a:lnTo>
                <a:lnTo>
                  <a:pt x="1568450" y="1568450"/>
                </a:lnTo>
                <a:lnTo>
                  <a:pt x="1568450" y="1253489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7261859" y="0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40" h="1882139">
                <a:moveTo>
                  <a:pt x="313690" y="0"/>
                </a:moveTo>
                <a:lnTo>
                  <a:pt x="0" y="0"/>
                </a:lnTo>
                <a:lnTo>
                  <a:pt x="1882140" y="1882139"/>
                </a:lnTo>
                <a:lnTo>
                  <a:pt x="1882140" y="1568450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6948169" y="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29" h="2195830">
                <a:moveTo>
                  <a:pt x="313689" y="0"/>
                </a:moveTo>
                <a:lnTo>
                  <a:pt x="0" y="0"/>
                </a:lnTo>
                <a:lnTo>
                  <a:pt x="2195829" y="2195829"/>
                </a:lnTo>
                <a:lnTo>
                  <a:pt x="2195829" y="188214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6634480" y="0"/>
            <a:ext cx="2509520" cy="2509520"/>
          </a:xfrm>
          <a:custGeom>
            <a:avLst/>
            <a:gdLst/>
            <a:ahLst/>
            <a:cxnLst/>
            <a:rect l="l" t="t" r="r" b="b"/>
            <a:pathLst>
              <a:path w="2509520" h="2509520">
                <a:moveTo>
                  <a:pt x="313690" y="0"/>
                </a:moveTo>
                <a:lnTo>
                  <a:pt x="0" y="0"/>
                </a:lnTo>
                <a:lnTo>
                  <a:pt x="2509519" y="2509519"/>
                </a:lnTo>
                <a:lnTo>
                  <a:pt x="2509519" y="219582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6320790" y="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09" h="2823210">
                <a:moveTo>
                  <a:pt x="313690" y="0"/>
                </a:moveTo>
                <a:lnTo>
                  <a:pt x="0" y="0"/>
                </a:lnTo>
                <a:lnTo>
                  <a:pt x="2823210" y="2823210"/>
                </a:lnTo>
                <a:lnTo>
                  <a:pt x="2823210" y="250951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6005829" y="0"/>
            <a:ext cx="3138170" cy="3138170"/>
          </a:xfrm>
          <a:custGeom>
            <a:avLst/>
            <a:gdLst/>
            <a:ahLst/>
            <a:cxnLst/>
            <a:rect l="l" t="t" r="r" b="b"/>
            <a:pathLst>
              <a:path w="3138170" h="3138170">
                <a:moveTo>
                  <a:pt x="314959" y="0"/>
                </a:moveTo>
                <a:lnTo>
                  <a:pt x="0" y="0"/>
                </a:lnTo>
                <a:lnTo>
                  <a:pt x="3138170" y="3138170"/>
                </a:lnTo>
                <a:lnTo>
                  <a:pt x="3138170" y="282321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5693409" y="0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312420" y="0"/>
                </a:moveTo>
                <a:lnTo>
                  <a:pt x="0" y="0"/>
                </a:lnTo>
                <a:lnTo>
                  <a:pt x="3450590" y="3450589"/>
                </a:lnTo>
                <a:lnTo>
                  <a:pt x="3450590" y="313816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5379720" y="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313690" y="0"/>
                </a:moveTo>
                <a:lnTo>
                  <a:pt x="0" y="0"/>
                </a:lnTo>
                <a:lnTo>
                  <a:pt x="3764280" y="3764280"/>
                </a:lnTo>
                <a:lnTo>
                  <a:pt x="3764280" y="345058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5066029" y="0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313690" y="0"/>
                </a:moveTo>
                <a:lnTo>
                  <a:pt x="0" y="0"/>
                </a:lnTo>
                <a:lnTo>
                  <a:pt x="4077970" y="4077970"/>
                </a:lnTo>
                <a:lnTo>
                  <a:pt x="4077970" y="376427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4751070" y="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314960" y="0"/>
                </a:moveTo>
                <a:lnTo>
                  <a:pt x="0" y="0"/>
                </a:lnTo>
                <a:lnTo>
                  <a:pt x="4392930" y="4392930"/>
                </a:lnTo>
                <a:lnTo>
                  <a:pt x="4392930" y="407797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4438650" y="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312420" y="0"/>
                </a:moveTo>
                <a:lnTo>
                  <a:pt x="0" y="0"/>
                </a:lnTo>
                <a:lnTo>
                  <a:pt x="4705350" y="4705350"/>
                </a:lnTo>
                <a:lnTo>
                  <a:pt x="4705350" y="439293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4123690" y="0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09" h="5020310">
                <a:moveTo>
                  <a:pt x="314959" y="0"/>
                </a:moveTo>
                <a:lnTo>
                  <a:pt x="0" y="0"/>
                </a:lnTo>
                <a:lnTo>
                  <a:pt x="5020309" y="5020310"/>
                </a:lnTo>
                <a:lnTo>
                  <a:pt x="5020309" y="470535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3811270" y="0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312419" y="0"/>
                </a:moveTo>
                <a:lnTo>
                  <a:pt x="0" y="0"/>
                </a:lnTo>
                <a:lnTo>
                  <a:pt x="5332730" y="5332730"/>
                </a:lnTo>
                <a:lnTo>
                  <a:pt x="5332730" y="502031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3496309" y="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314960" y="0"/>
                </a:moveTo>
                <a:lnTo>
                  <a:pt x="0" y="0"/>
                </a:lnTo>
                <a:lnTo>
                  <a:pt x="5647690" y="5647689"/>
                </a:lnTo>
                <a:lnTo>
                  <a:pt x="5647690" y="533273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3183889" y="0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09" h="5960110">
                <a:moveTo>
                  <a:pt x="312420" y="0"/>
                </a:moveTo>
                <a:lnTo>
                  <a:pt x="0" y="0"/>
                </a:lnTo>
                <a:lnTo>
                  <a:pt x="5960110" y="5960110"/>
                </a:lnTo>
                <a:lnTo>
                  <a:pt x="5960110" y="5647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2868929" y="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314960" y="0"/>
                </a:moveTo>
                <a:lnTo>
                  <a:pt x="0" y="0"/>
                </a:lnTo>
                <a:lnTo>
                  <a:pt x="6275070" y="6275070"/>
                </a:lnTo>
                <a:lnTo>
                  <a:pt x="6275070" y="5960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2555239" y="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313689" y="0"/>
                </a:moveTo>
                <a:lnTo>
                  <a:pt x="0" y="0"/>
                </a:lnTo>
                <a:lnTo>
                  <a:pt x="6588759" y="6588759"/>
                </a:lnTo>
                <a:lnTo>
                  <a:pt x="6588759" y="627507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224155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313690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02449" y="6857999"/>
                </a:lnTo>
                <a:lnTo>
                  <a:pt x="6902449" y="658875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1926589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161416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129921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59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98678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2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67183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35940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19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4445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44449" y="0"/>
                </a:moveTo>
                <a:lnTo>
                  <a:pt x="0" y="0"/>
                </a:lnTo>
                <a:lnTo>
                  <a:pt x="0" y="269240"/>
                </a:lnTo>
                <a:lnTo>
                  <a:pt x="6588759" y="6858000"/>
                </a:lnTo>
                <a:lnTo>
                  <a:pt x="6902450" y="6858000"/>
                </a:lnTo>
                <a:lnTo>
                  <a:pt x="44449" y="0"/>
                </a:lnTo>
                <a:close/>
              </a:path>
            </a:pathLst>
          </a:custGeom>
          <a:solidFill>
            <a:srgbClr val="FFFF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0" y="26924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0" y="0"/>
                </a:moveTo>
                <a:lnTo>
                  <a:pt x="0" y="313689"/>
                </a:lnTo>
                <a:lnTo>
                  <a:pt x="6275070" y="6588759"/>
                </a:lnTo>
                <a:lnTo>
                  <a:pt x="6588759" y="6588759"/>
                </a:lnTo>
                <a:lnTo>
                  <a:pt x="0" y="0"/>
                </a:lnTo>
                <a:close/>
              </a:path>
            </a:pathLst>
          </a:custGeom>
          <a:solidFill>
            <a:srgbClr val="FFF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0" y="58293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0" y="0"/>
                </a:moveTo>
                <a:lnTo>
                  <a:pt x="0" y="314959"/>
                </a:lnTo>
                <a:lnTo>
                  <a:pt x="5960110" y="6275070"/>
                </a:lnTo>
                <a:lnTo>
                  <a:pt x="6275070" y="6275070"/>
                </a:lnTo>
                <a:lnTo>
                  <a:pt x="0" y="0"/>
                </a:lnTo>
                <a:close/>
              </a:path>
            </a:pathLst>
          </a:custGeom>
          <a:solidFill>
            <a:srgbClr val="FFFF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0" y="897889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10" h="5960109">
                <a:moveTo>
                  <a:pt x="0" y="0"/>
                </a:moveTo>
                <a:lnTo>
                  <a:pt x="0" y="312420"/>
                </a:lnTo>
                <a:lnTo>
                  <a:pt x="5647690" y="5960110"/>
                </a:lnTo>
                <a:lnTo>
                  <a:pt x="5960110" y="5960110"/>
                </a:lnTo>
                <a:lnTo>
                  <a:pt x="0" y="0"/>
                </a:lnTo>
                <a:close/>
              </a:path>
            </a:pathLst>
          </a:custGeom>
          <a:solidFill>
            <a:srgbClr val="FFFF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0" y="121031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0" y="0"/>
                </a:moveTo>
                <a:lnTo>
                  <a:pt x="0" y="314960"/>
                </a:lnTo>
                <a:lnTo>
                  <a:pt x="5332730" y="5647690"/>
                </a:lnTo>
                <a:lnTo>
                  <a:pt x="5647690" y="5647690"/>
                </a:lnTo>
                <a:lnTo>
                  <a:pt x="0" y="0"/>
                </a:lnTo>
                <a:close/>
              </a:path>
            </a:pathLst>
          </a:custGeom>
          <a:solidFill>
            <a:srgbClr val="FFFF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0" y="1525269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0" y="0"/>
                </a:moveTo>
                <a:lnTo>
                  <a:pt x="0" y="312419"/>
                </a:lnTo>
                <a:lnTo>
                  <a:pt x="5020310" y="5332730"/>
                </a:lnTo>
                <a:lnTo>
                  <a:pt x="5332730" y="5332730"/>
                </a:lnTo>
                <a:lnTo>
                  <a:pt x="0" y="0"/>
                </a:lnTo>
                <a:close/>
              </a:path>
            </a:pathLst>
          </a:custGeom>
          <a:solidFill>
            <a:srgbClr val="FFFF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k object 51"/>
          <p:cNvSpPr/>
          <p:nvPr/>
        </p:nvSpPr>
        <p:spPr>
          <a:xfrm>
            <a:off x="0" y="1837689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10" h="5020309">
                <a:moveTo>
                  <a:pt x="0" y="0"/>
                </a:moveTo>
                <a:lnTo>
                  <a:pt x="0" y="314959"/>
                </a:lnTo>
                <a:lnTo>
                  <a:pt x="4705350" y="5020309"/>
                </a:lnTo>
                <a:lnTo>
                  <a:pt x="5020310" y="5020309"/>
                </a:lnTo>
                <a:lnTo>
                  <a:pt x="0" y="0"/>
                </a:lnTo>
                <a:close/>
              </a:path>
            </a:pathLst>
          </a:custGeom>
          <a:solidFill>
            <a:srgbClr val="FFFF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k object 52"/>
          <p:cNvSpPr/>
          <p:nvPr/>
        </p:nvSpPr>
        <p:spPr>
          <a:xfrm>
            <a:off x="0" y="215265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0" y="0"/>
                </a:moveTo>
                <a:lnTo>
                  <a:pt x="0" y="312420"/>
                </a:lnTo>
                <a:lnTo>
                  <a:pt x="4392930" y="4705350"/>
                </a:lnTo>
                <a:lnTo>
                  <a:pt x="4705349" y="4705350"/>
                </a:lnTo>
                <a:lnTo>
                  <a:pt x="0" y="0"/>
                </a:lnTo>
                <a:close/>
              </a:path>
            </a:pathLst>
          </a:custGeom>
          <a:solidFill>
            <a:srgbClr val="FFFF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k object 53"/>
          <p:cNvSpPr/>
          <p:nvPr/>
        </p:nvSpPr>
        <p:spPr>
          <a:xfrm>
            <a:off x="0" y="246507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0" y="0"/>
                </a:moveTo>
                <a:lnTo>
                  <a:pt x="0" y="314959"/>
                </a:lnTo>
                <a:lnTo>
                  <a:pt x="4077970" y="4392930"/>
                </a:lnTo>
                <a:lnTo>
                  <a:pt x="4392930" y="4392930"/>
                </a:lnTo>
                <a:lnTo>
                  <a:pt x="0" y="0"/>
                </a:lnTo>
                <a:close/>
              </a:path>
            </a:pathLst>
          </a:custGeom>
          <a:solidFill>
            <a:srgbClr val="FFF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k object 54"/>
          <p:cNvSpPr/>
          <p:nvPr/>
        </p:nvSpPr>
        <p:spPr>
          <a:xfrm>
            <a:off x="0" y="2780029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0" y="0"/>
                </a:moveTo>
                <a:lnTo>
                  <a:pt x="0" y="313690"/>
                </a:lnTo>
                <a:lnTo>
                  <a:pt x="3764280" y="4077970"/>
                </a:lnTo>
                <a:lnTo>
                  <a:pt x="4077970" y="4077970"/>
                </a:lnTo>
                <a:lnTo>
                  <a:pt x="0" y="0"/>
                </a:lnTo>
                <a:close/>
              </a:path>
            </a:pathLst>
          </a:custGeom>
          <a:solidFill>
            <a:srgbClr val="FFFF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k object 55"/>
          <p:cNvSpPr/>
          <p:nvPr/>
        </p:nvSpPr>
        <p:spPr>
          <a:xfrm>
            <a:off x="0" y="309372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0" y="0"/>
                </a:moveTo>
                <a:lnTo>
                  <a:pt x="0" y="313689"/>
                </a:lnTo>
                <a:lnTo>
                  <a:pt x="3450590" y="3764279"/>
                </a:lnTo>
                <a:lnTo>
                  <a:pt x="3764280" y="3764279"/>
                </a:lnTo>
                <a:lnTo>
                  <a:pt x="0" y="0"/>
                </a:lnTo>
                <a:close/>
              </a:path>
            </a:pathLst>
          </a:custGeom>
          <a:solidFill>
            <a:srgbClr val="FFFF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k object 56"/>
          <p:cNvSpPr/>
          <p:nvPr/>
        </p:nvSpPr>
        <p:spPr>
          <a:xfrm>
            <a:off x="0" y="3407409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0" y="0"/>
                </a:moveTo>
                <a:lnTo>
                  <a:pt x="0" y="313689"/>
                </a:lnTo>
                <a:lnTo>
                  <a:pt x="3136900" y="3450589"/>
                </a:lnTo>
                <a:lnTo>
                  <a:pt x="3450589" y="3450589"/>
                </a:lnTo>
                <a:lnTo>
                  <a:pt x="0" y="0"/>
                </a:lnTo>
                <a:close/>
              </a:path>
            </a:pathLst>
          </a:custGeom>
          <a:solidFill>
            <a:srgbClr val="FFFF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k object 57"/>
          <p:cNvSpPr/>
          <p:nvPr/>
        </p:nvSpPr>
        <p:spPr>
          <a:xfrm>
            <a:off x="0" y="3721100"/>
            <a:ext cx="3136900" cy="3136900"/>
          </a:xfrm>
          <a:custGeom>
            <a:avLst/>
            <a:gdLst/>
            <a:ahLst/>
            <a:cxnLst/>
            <a:rect l="l" t="t" r="r" b="b"/>
            <a:pathLst>
              <a:path w="3136900" h="3136900">
                <a:moveTo>
                  <a:pt x="0" y="0"/>
                </a:moveTo>
                <a:lnTo>
                  <a:pt x="0" y="313689"/>
                </a:lnTo>
                <a:lnTo>
                  <a:pt x="2823210" y="3136900"/>
                </a:lnTo>
                <a:lnTo>
                  <a:pt x="3136900" y="3136900"/>
                </a:lnTo>
                <a:lnTo>
                  <a:pt x="0" y="0"/>
                </a:lnTo>
                <a:close/>
              </a:path>
            </a:pathLst>
          </a:custGeom>
          <a:solidFill>
            <a:srgbClr val="FFFF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k object 58"/>
          <p:cNvSpPr/>
          <p:nvPr/>
        </p:nvSpPr>
        <p:spPr>
          <a:xfrm>
            <a:off x="0" y="403479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10" h="2823209">
                <a:moveTo>
                  <a:pt x="0" y="0"/>
                </a:moveTo>
                <a:lnTo>
                  <a:pt x="0" y="314960"/>
                </a:lnTo>
                <a:lnTo>
                  <a:pt x="2508250" y="2823210"/>
                </a:lnTo>
                <a:lnTo>
                  <a:pt x="2823210" y="2823210"/>
                </a:lnTo>
                <a:lnTo>
                  <a:pt x="0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k object 59"/>
          <p:cNvSpPr/>
          <p:nvPr/>
        </p:nvSpPr>
        <p:spPr>
          <a:xfrm>
            <a:off x="0" y="4349750"/>
            <a:ext cx="2508250" cy="2508250"/>
          </a:xfrm>
          <a:custGeom>
            <a:avLst/>
            <a:gdLst/>
            <a:ahLst/>
            <a:cxnLst/>
            <a:rect l="l" t="t" r="r" b="b"/>
            <a:pathLst>
              <a:path w="2508250" h="2508250">
                <a:moveTo>
                  <a:pt x="0" y="0"/>
                </a:moveTo>
                <a:lnTo>
                  <a:pt x="0" y="312420"/>
                </a:lnTo>
                <a:lnTo>
                  <a:pt x="2195829" y="2508250"/>
                </a:lnTo>
                <a:lnTo>
                  <a:pt x="2508250" y="2508250"/>
                </a:lnTo>
                <a:lnTo>
                  <a:pt x="0" y="0"/>
                </a:lnTo>
                <a:close/>
              </a:path>
            </a:pathLst>
          </a:custGeom>
          <a:solidFill>
            <a:srgbClr val="FFF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k object 60"/>
          <p:cNvSpPr/>
          <p:nvPr/>
        </p:nvSpPr>
        <p:spPr>
          <a:xfrm>
            <a:off x="0" y="466217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30" h="2195829">
                <a:moveTo>
                  <a:pt x="0" y="0"/>
                </a:moveTo>
                <a:lnTo>
                  <a:pt x="0" y="314960"/>
                </a:lnTo>
                <a:lnTo>
                  <a:pt x="1880870" y="2195829"/>
                </a:lnTo>
                <a:lnTo>
                  <a:pt x="2195829" y="2195829"/>
                </a:lnTo>
                <a:lnTo>
                  <a:pt x="0" y="0"/>
                </a:lnTo>
                <a:close/>
              </a:path>
            </a:pathLst>
          </a:custGeom>
          <a:solidFill>
            <a:srgbClr val="FFFF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k object 61"/>
          <p:cNvSpPr/>
          <p:nvPr/>
        </p:nvSpPr>
        <p:spPr>
          <a:xfrm>
            <a:off x="0" y="4977129"/>
            <a:ext cx="1880870" cy="1880870"/>
          </a:xfrm>
          <a:custGeom>
            <a:avLst/>
            <a:gdLst/>
            <a:ahLst/>
            <a:cxnLst/>
            <a:rect l="l" t="t" r="r" b="b"/>
            <a:pathLst>
              <a:path w="1880870" h="1880870">
                <a:moveTo>
                  <a:pt x="0" y="0"/>
                </a:moveTo>
                <a:lnTo>
                  <a:pt x="0" y="312419"/>
                </a:lnTo>
                <a:lnTo>
                  <a:pt x="1568450" y="1880870"/>
                </a:lnTo>
                <a:lnTo>
                  <a:pt x="1880870" y="1880870"/>
                </a:lnTo>
                <a:lnTo>
                  <a:pt x="0" y="0"/>
                </a:lnTo>
                <a:close/>
              </a:path>
            </a:pathLst>
          </a:custGeom>
          <a:solidFill>
            <a:srgbClr val="FFFF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k object 62"/>
          <p:cNvSpPr/>
          <p:nvPr/>
        </p:nvSpPr>
        <p:spPr>
          <a:xfrm>
            <a:off x="0" y="528955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0" y="0"/>
                </a:moveTo>
                <a:lnTo>
                  <a:pt x="0" y="314959"/>
                </a:lnTo>
                <a:lnTo>
                  <a:pt x="1253490" y="1568450"/>
                </a:lnTo>
                <a:lnTo>
                  <a:pt x="1568450" y="1568450"/>
                </a:lnTo>
                <a:lnTo>
                  <a:pt x="0" y="0"/>
                </a:lnTo>
                <a:close/>
              </a:path>
            </a:pathLst>
          </a:custGeom>
          <a:solidFill>
            <a:srgbClr val="FFFF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k object 63"/>
          <p:cNvSpPr/>
          <p:nvPr/>
        </p:nvSpPr>
        <p:spPr>
          <a:xfrm>
            <a:off x="0" y="5604509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0" y="0"/>
                </a:moveTo>
                <a:lnTo>
                  <a:pt x="0" y="313689"/>
                </a:lnTo>
                <a:lnTo>
                  <a:pt x="939800" y="1253489"/>
                </a:lnTo>
                <a:lnTo>
                  <a:pt x="1253489" y="1253489"/>
                </a:lnTo>
                <a:lnTo>
                  <a:pt x="0" y="0"/>
                </a:lnTo>
                <a:close/>
              </a:path>
            </a:pathLst>
          </a:custGeom>
          <a:solidFill>
            <a:srgbClr val="FFFF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k object 64"/>
          <p:cNvSpPr/>
          <p:nvPr/>
        </p:nvSpPr>
        <p:spPr>
          <a:xfrm>
            <a:off x="0" y="5918200"/>
            <a:ext cx="939800" cy="939800"/>
          </a:xfrm>
          <a:custGeom>
            <a:avLst/>
            <a:gdLst/>
            <a:ahLst/>
            <a:cxnLst/>
            <a:rect l="l" t="t" r="r" b="b"/>
            <a:pathLst>
              <a:path w="939800" h="939800">
                <a:moveTo>
                  <a:pt x="0" y="0"/>
                </a:moveTo>
                <a:lnTo>
                  <a:pt x="0" y="313690"/>
                </a:lnTo>
                <a:lnTo>
                  <a:pt x="626109" y="939800"/>
                </a:lnTo>
                <a:lnTo>
                  <a:pt x="93980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FFFF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k object 65"/>
          <p:cNvSpPr/>
          <p:nvPr/>
        </p:nvSpPr>
        <p:spPr>
          <a:xfrm>
            <a:off x="0" y="623189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10" h="626109">
                <a:moveTo>
                  <a:pt x="0" y="0"/>
                </a:moveTo>
                <a:lnTo>
                  <a:pt x="0" y="313689"/>
                </a:lnTo>
                <a:lnTo>
                  <a:pt x="312420" y="626110"/>
                </a:lnTo>
                <a:lnTo>
                  <a:pt x="626110" y="626110"/>
                </a:lnTo>
                <a:lnTo>
                  <a:pt x="0" y="0"/>
                </a:lnTo>
                <a:close/>
              </a:path>
            </a:pathLst>
          </a:custGeom>
          <a:solidFill>
            <a:srgbClr val="FFFF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k object 66"/>
          <p:cNvSpPr/>
          <p:nvPr/>
        </p:nvSpPr>
        <p:spPr>
          <a:xfrm>
            <a:off x="0" y="6545580"/>
            <a:ext cx="312420" cy="312420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0" y="0"/>
                </a:moveTo>
                <a:lnTo>
                  <a:pt x="0" y="312419"/>
                </a:lnTo>
                <a:lnTo>
                  <a:pt x="312419" y="312419"/>
                </a:lnTo>
                <a:lnTo>
                  <a:pt x="0" y="0"/>
                </a:lnTo>
                <a:close/>
              </a:path>
            </a:pathLst>
          </a:custGeom>
          <a:solidFill>
            <a:srgbClr val="FFFF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74344" y="1482090"/>
            <a:ext cx="8195310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rgbClr val="FF9900"/>
                </a:solidFill>
                <a:latin typeface="Comic Sans MS"/>
                <a:cs typeface="Comic Sans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15290" y="1939290"/>
            <a:ext cx="8047355" cy="42151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Garamond"/>
                <a:cs typeface="Garamond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20/03/20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menteo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acebook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676390" y="1527810"/>
            <a:ext cx="7620" cy="1270"/>
          </a:xfrm>
          <a:custGeom>
            <a:avLst/>
            <a:gdLst/>
            <a:ahLst/>
            <a:cxnLst/>
            <a:rect l="l" t="t" r="r" b="b"/>
            <a:pathLst>
              <a:path w="7620" h="1269">
                <a:moveTo>
                  <a:pt x="7619" y="0"/>
                </a:moveTo>
                <a:lnTo>
                  <a:pt x="0" y="0"/>
                </a:lnTo>
                <a:lnTo>
                  <a:pt x="0" y="1270"/>
                </a:lnTo>
                <a:lnTo>
                  <a:pt x="761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030209" y="1527810"/>
            <a:ext cx="7620" cy="1270"/>
          </a:xfrm>
          <a:custGeom>
            <a:avLst/>
            <a:gdLst/>
            <a:ahLst/>
            <a:cxnLst/>
            <a:rect l="l" t="t" r="r" b="b"/>
            <a:pathLst>
              <a:path w="7620" h="1269">
                <a:moveTo>
                  <a:pt x="7620" y="0"/>
                </a:moveTo>
                <a:lnTo>
                  <a:pt x="0" y="0"/>
                </a:lnTo>
                <a:lnTo>
                  <a:pt x="0" y="1270"/>
                </a:lnTo>
                <a:lnTo>
                  <a:pt x="762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87819" y="1525269"/>
            <a:ext cx="30480" cy="2540"/>
          </a:xfrm>
          <a:custGeom>
            <a:avLst/>
            <a:gdLst/>
            <a:ahLst/>
            <a:cxnLst/>
            <a:rect l="l" t="t" r="r" b="b"/>
            <a:pathLst>
              <a:path w="30479" h="2540">
                <a:moveTo>
                  <a:pt x="30479" y="0"/>
                </a:moveTo>
                <a:lnTo>
                  <a:pt x="0" y="0"/>
                </a:lnTo>
                <a:lnTo>
                  <a:pt x="0" y="2539"/>
                </a:lnTo>
                <a:lnTo>
                  <a:pt x="30479" y="2539"/>
                </a:lnTo>
                <a:lnTo>
                  <a:pt x="3047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989569" y="1525269"/>
            <a:ext cx="30480" cy="2540"/>
          </a:xfrm>
          <a:custGeom>
            <a:avLst/>
            <a:gdLst/>
            <a:ahLst/>
            <a:cxnLst/>
            <a:rect l="l" t="t" r="r" b="b"/>
            <a:pathLst>
              <a:path w="30479" h="2540">
                <a:moveTo>
                  <a:pt x="30479" y="0"/>
                </a:moveTo>
                <a:lnTo>
                  <a:pt x="0" y="0"/>
                </a:lnTo>
                <a:lnTo>
                  <a:pt x="0" y="2539"/>
                </a:lnTo>
                <a:lnTo>
                  <a:pt x="30479" y="2539"/>
                </a:lnTo>
                <a:lnTo>
                  <a:pt x="3047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300719" y="4226559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20">
                <a:moveTo>
                  <a:pt x="0" y="7620"/>
                </a:moveTo>
                <a:lnTo>
                  <a:pt x="1270" y="7620"/>
                </a:lnTo>
                <a:lnTo>
                  <a:pt x="1270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00719" y="4218940"/>
            <a:ext cx="2540" cy="7620"/>
          </a:xfrm>
          <a:custGeom>
            <a:avLst/>
            <a:gdLst/>
            <a:ahLst/>
            <a:cxnLst/>
            <a:rect l="l" t="t" r="r" b="b"/>
            <a:pathLst>
              <a:path w="2540" h="7620">
                <a:moveTo>
                  <a:pt x="0" y="7619"/>
                </a:moveTo>
                <a:lnTo>
                  <a:pt x="2539" y="7619"/>
                </a:lnTo>
                <a:lnTo>
                  <a:pt x="2539" y="0"/>
                </a:lnTo>
                <a:lnTo>
                  <a:pt x="0" y="0"/>
                </a:lnTo>
                <a:lnTo>
                  <a:pt x="0" y="761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300719" y="4211320"/>
            <a:ext cx="3810" cy="7620"/>
          </a:xfrm>
          <a:custGeom>
            <a:avLst/>
            <a:gdLst/>
            <a:ahLst/>
            <a:cxnLst/>
            <a:rect l="l" t="t" r="r" b="b"/>
            <a:pathLst>
              <a:path w="3809" h="7620">
                <a:moveTo>
                  <a:pt x="0" y="7619"/>
                </a:moveTo>
                <a:lnTo>
                  <a:pt x="3809" y="7619"/>
                </a:lnTo>
                <a:lnTo>
                  <a:pt x="3809" y="0"/>
                </a:lnTo>
                <a:lnTo>
                  <a:pt x="0" y="0"/>
                </a:lnTo>
                <a:lnTo>
                  <a:pt x="0" y="761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303894" y="1808479"/>
            <a:ext cx="0" cy="2402840"/>
          </a:xfrm>
          <a:custGeom>
            <a:avLst/>
            <a:gdLst/>
            <a:ahLst/>
            <a:cxnLst/>
            <a:rect l="l" t="t" r="r" b="b"/>
            <a:pathLst>
              <a:path h="2402840">
                <a:moveTo>
                  <a:pt x="0" y="0"/>
                </a:moveTo>
                <a:lnTo>
                  <a:pt x="0" y="2402840"/>
                </a:lnTo>
              </a:path>
            </a:pathLst>
          </a:custGeom>
          <a:ln w="63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300719" y="1800860"/>
            <a:ext cx="3810" cy="7620"/>
          </a:xfrm>
          <a:custGeom>
            <a:avLst/>
            <a:gdLst/>
            <a:ahLst/>
            <a:cxnLst/>
            <a:rect l="l" t="t" r="r" b="b"/>
            <a:pathLst>
              <a:path w="3809" h="7619">
                <a:moveTo>
                  <a:pt x="0" y="7620"/>
                </a:moveTo>
                <a:lnTo>
                  <a:pt x="3809" y="7620"/>
                </a:lnTo>
                <a:lnTo>
                  <a:pt x="3809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300719" y="1793239"/>
            <a:ext cx="2540" cy="7620"/>
          </a:xfrm>
          <a:custGeom>
            <a:avLst/>
            <a:gdLst/>
            <a:ahLst/>
            <a:cxnLst/>
            <a:rect l="l" t="t" r="r" b="b"/>
            <a:pathLst>
              <a:path w="2540" h="7619">
                <a:moveTo>
                  <a:pt x="0" y="7619"/>
                </a:moveTo>
                <a:lnTo>
                  <a:pt x="2539" y="7619"/>
                </a:lnTo>
                <a:lnTo>
                  <a:pt x="2539" y="0"/>
                </a:lnTo>
                <a:lnTo>
                  <a:pt x="0" y="0"/>
                </a:lnTo>
                <a:lnTo>
                  <a:pt x="0" y="761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00719" y="1785620"/>
            <a:ext cx="1270" cy="7620"/>
          </a:xfrm>
          <a:custGeom>
            <a:avLst/>
            <a:gdLst/>
            <a:ahLst/>
            <a:cxnLst/>
            <a:rect l="l" t="t" r="r" b="b"/>
            <a:pathLst>
              <a:path w="1270" h="7619">
                <a:moveTo>
                  <a:pt x="0" y="7620"/>
                </a:moveTo>
                <a:lnTo>
                  <a:pt x="1270" y="7620"/>
                </a:lnTo>
                <a:lnTo>
                  <a:pt x="1270" y="0"/>
                </a:lnTo>
                <a:lnTo>
                  <a:pt x="0" y="0"/>
                </a:lnTo>
                <a:lnTo>
                  <a:pt x="0" y="762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405879" y="42227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6350"/>
                </a:moveTo>
                <a:lnTo>
                  <a:pt x="1270" y="6350"/>
                </a:lnTo>
                <a:lnTo>
                  <a:pt x="127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04609" y="42164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6350"/>
                </a:moveTo>
                <a:lnTo>
                  <a:pt x="2539" y="6350"/>
                </a:lnTo>
                <a:lnTo>
                  <a:pt x="253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403975" y="1808479"/>
            <a:ext cx="0" cy="2407920"/>
          </a:xfrm>
          <a:custGeom>
            <a:avLst/>
            <a:gdLst/>
            <a:ahLst/>
            <a:cxnLst/>
            <a:rect l="l" t="t" r="r" b="b"/>
            <a:pathLst>
              <a:path h="2407920">
                <a:moveTo>
                  <a:pt x="0" y="0"/>
                </a:moveTo>
                <a:lnTo>
                  <a:pt x="0" y="2407920"/>
                </a:lnTo>
              </a:path>
            </a:pathLst>
          </a:custGeom>
          <a:ln w="63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403340" y="18034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5079"/>
                </a:moveTo>
                <a:lnTo>
                  <a:pt x="3810" y="5079"/>
                </a:lnTo>
                <a:lnTo>
                  <a:pt x="3810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404609" y="17970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6350"/>
                </a:moveTo>
                <a:lnTo>
                  <a:pt x="2539" y="6350"/>
                </a:lnTo>
                <a:lnTo>
                  <a:pt x="253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405879" y="17907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6350"/>
                </a:moveTo>
                <a:lnTo>
                  <a:pt x="1270" y="6350"/>
                </a:lnTo>
                <a:lnTo>
                  <a:pt x="127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670040" y="4491354"/>
            <a:ext cx="1361440" cy="0"/>
          </a:xfrm>
          <a:custGeom>
            <a:avLst/>
            <a:gdLst/>
            <a:ahLst/>
            <a:cxnLst/>
            <a:rect l="l" t="t" r="r" b="b"/>
            <a:pathLst>
              <a:path w="1361440">
                <a:moveTo>
                  <a:pt x="0" y="0"/>
                </a:moveTo>
                <a:lnTo>
                  <a:pt x="136144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662419" y="4490084"/>
            <a:ext cx="1376680" cy="0"/>
          </a:xfrm>
          <a:custGeom>
            <a:avLst/>
            <a:gdLst/>
            <a:ahLst/>
            <a:cxnLst/>
            <a:rect l="l" t="t" r="r" b="b"/>
            <a:pathLst>
              <a:path w="1376679">
                <a:moveTo>
                  <a:pt x="0" y="0"/>
                </a:moveTo>
                <a:lnTo>
                  <a:pt x="1376679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648450" y="153416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3809" y="0"/>
                </a:moveTo>
                <a:lnTo>
                  <a:pt x="0" y="0"/>
                </a:lnTo>
                <a:lnTo>
                  <a:pt x="0" y="127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059419" y="153416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381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656069" y="153161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39" y="0"/>
                </a:moveTo>
                <a:lnTo>
                  <a:pt x="0" y="0"/>
                </a:lnTo>
                <a:lnTo>
                  <a:pt x="0" y="2539"/>
                </a:lnTo>
                <a:lnTo>
                  <a:pt x="25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049259" y="153161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0"/>
                </a:lnTo>
                <a:lnTo>
                  <a:pt x="0" y="2539"/>
                </a:lnTo>
                <a:lnTo>
                  <a:pt x="50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668769" y="1530350"/>
            <a:ext cx="1376680" cy="0"/>
          </a:xfrm>
          <a:custGeom>
            <a:avLst/>
            <a:gdLst/>
            <a:ahLst/>
            <a:cxnLst/>
            <a:rect l="l" t="t" r="r" b="b"/>
            <a:pathLst>
              <a:path w="1376679">
                <a:moveTo>
                  <a:pt x="0" y="0"/>
                </a:moveTo>
                <a:lnTo>
                  <a:pt x="1376679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410959" y="1770379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0" y="5079"/>
                </a:moveTo>
                <a:lnTo>
                  <a:pt x="1269" y="5079"/>
                </a:lnTo>
                <a:lnTo>
                  <a:pt x="1269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294369" y="1771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5079"/>
                </a:moveTo>
                <a:lnTo>
                  <a:pt x="3809" y="5079"/>
                </a:lnTo>
                <a:lnTo>
                  <a:pt x="3809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294369" y="1767839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294369" y="176402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10"/>
                </a:moveTo>
                <a:lnTo>
                  <a:pt x="1270" y="3810"/>
                </a:lnTo>
                <a:lnTo>
                  <a:pt x="127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294369" y="425195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10"/>
                </a:moveTo>
                <a:lnTo>
                  <a:pt x="1270" y="3810"/>
                </a:lnTo>
                <a:lnTo>
                  <a:pt x="127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294369" y="4248150"/>
            <a:ext cx="2540" cy="3810"/>
          </a:xfrm>
          <a:custGeom>
            <a:avLst/>
            <a:gdLst/>
            <a:ahLst/>
            <a:cxnLst/>
            <a:rect l="l" t="t" r="r" b="b"/>
            <a:pathLst>
              <a:path w="2540" h="3810">
                <a:moveTo>
                  <a:pt x="0" y="3809"/>
                </a:moveTo>
                <a:lnTo>
                  <a:pt x="2539" y="3809"/>
                </a:lnTo>
                <a:lnTo>
                  <a:pt x="2539" y="0"/>
                </a:lnTo>
                <a:lnTo>
                  <a:pt x="0" y="0"/>
                </a:lnTo>
                <a:lnTo>
                  <a:pt x="0" y="380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294369" y="424307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5079"/>
                </a:moveTo>
                <a:lnTo>
                  <a:pt x="3809" y="5079"/>
                </a:lnTo>
                <a:lnTo>
                  <a:pt x="3809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8297544" y="1776729"/>
            <a:ext cx="0" cy="2466340"/>
          </a:xfrm>
          <a:custGeom>
            <a:avLst/>
            <a:gdLst/>
            <a:ahLst/>
            <a:cxnLst/>
            <a:rect l="l" t="t" r="r" b="b"/>
            <a:pathLst>
              <a:path h="2466340">
                <a:moveTo>
                  <a:pt x="0" y="0"/>
                </a:moveTo>
                <a:lnTo>
                  <a:pt x="0" y="2466340"/>
                </a:lnTo>
              </a:path>
            </a:pathLst>
          </a:custGeom>
          <a:ln w="635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410959" y="42443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5080"/>
                </a:moveTo>
                <a:lnTo>
                  <a:pt x="1269" y="5080"/>
                </a:lnTo>
                <a:lnTo>
                  <a:pt x="1269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409690" y="1775460"/>
            <a:ext cx="0" cy="2468880"/>
          </a:xfrm>
          <a:custGeom>
            <a:avLst/>
            <a:gdLst/>
            <a:ahLst/>
            <a:cxnLst/>
            <a:rect l="l" t="t" r="r" b="b"/>
            <a:pathLst>
              <a:path h="2468879">
                <a:moveTo>
                  <a:pt x="0" y="0"/>
                </a:moveTo>
                <a:lnTo>
                  <a:pt x="0" y="2468880"/>
                </a:lnTo>
              </a:path>
            </a:pathLst>
          </a:custGeom>
          <a:ln w="507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644640" y="4485004"/>
            <a:ext cx="1416050" cy="0"/>
          </a:xfrm>
          <a:custGeom>
            <a:avLst/>
            <a:gdLst/>
            <a:ahLst/>
            <a:cxnLst/>
            <a:rect l="l" t="t" r="r" b="b"/>
            <a:pathLst>
              <a:path w="1416050">
                <a:moveTo>
                  <a:pt x="0" y="0"/>
                </a:moveTo>
                <a:lnTo>
                  <a:pt x="141605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640830" y="4483734"/>
            <a:ext cx="1423670" cy="0"/>
          </a:xfrm>
          <a:custGeom>
            <a:avLst/>
            <a:gdLst/>
            <a:ahLst/>
            <a:cxnLst/>
            <a:rect l="l" t="t" r="r" b="b"/>
            <a:pathLst>
              <a:path w="1423670">
                <a:moveTo>
                  <a:pt x="0" y="0"/>
                </a:moveTo>
                <a:lnTo>
                  <a:pt x="142367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658609" y="4488815"/>
            <a:ext cx="1390650" cy="0"/>
          </a:xfrm>
          <a:custGeom>
            <a:avLst/>
            <a:gdLst/>
            <a:ahLst/>
            <a:cxnLst/>
            <a:rect l="l" t="t" r="r" b="b"/>
            <a:pathLst>
              <a:path w="1390650">
                <a:moveTo>
                  <a:pt x="0" y="0"/>
                </a:moveTo>
                <a:lnTo>
                  <a:pt x="139065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53530" y="4487545"/>
            <a:ext cx="1398270" cy="0"/>
          </a:xfrm>
          <a:custGeom>
            <a:avLst/>
            <a:gdLst/>
            <a:ahLst/>
            <a:cxnLst/>
            <a:rect l="l" t="t" r="r" b="b"/>
            <a:pathLst>
              <a:path w="1398270">
                <a:moveTo>
                  <a:pt x="0" y="0"/>
                </a:moveTo>
                <a:lnTo>
                  <a:pt x="139827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49719" y="4486275"/>
            <a:ext cx="1405890" cy="0"/>
          </a:xfrm>
          <a:custGeom>
            <a:avLst/>
            <a:gdLst/>
            <a:ahLst/>
            <a:cxnLst/>
            <a:rect l="l" t="t" r="r" b="b"/>
            <a:pathLst>
              <a:path w="1405890">
                <a:moveTo>
                  <a:pt x="0" y="0"/>
                </a:moveTo>
                <a:lnTo>
                  <a:pt x="1405890" y="0"/>
                </a:lnTo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628130" y="15405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40" y="0"/>
                </a:moveTo>
                <a:lnTo>
                  <a:pt x="0" y="0"/>
                </a:lnTo>
                <a:lnTo>
                  <a:pt x="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078469" y="154051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3809" y="0"/>
                </a:moveTo>
                <a:lnTo>
                  <a:pt x="0" y="0"/>
                </a:lnTo>
                <a:lnTo>
                  <a:pt x="0" y="127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35750" y="153796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809" y="0"/>
                </a:moveTo>
                <a:lnTo>
                  <a:pt x="0" y="0"/>
                </a:lnTo>
                <a:lnTo>
                  <a:pt x="0" y="2539"/>
                </a:lnTo>
                <a:lnTo>
                  <a:pt x="38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072119" y="153796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810" y="0"/>
                </a:moveTo>
                <a:lnTo>
                  <a:pt x="0" y="0"/>
                </a:lnTo>
                <a:lnTo>
                  <a:pt x="0" y="2539"/>
                </a:lnTo>
                <a:lnTo>
                  <a:pt x="381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644640" y="1536700"/>
            <a:ext cx="1422400" cy="0"/>
          </a:xfrm>
          <a:custGeom>
            <a:avLst/>
            <a:gdLst/>
            <a:ahLst/>
            <a:cxnLst/>
            <a:rect l="l" t="t" r="r" b="b"/>
            <a:pathLst>
              <a:path w="1422400">
                <a:moveTo>
                  <a:pt x="0" y="0"/>
                </a:moveTo>
                <a:lnTo>
                  <a:pt x="1422400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412229" y="1765300"/>
            <a:ext cx="6350" cy="15240"/>
          </a:xfrm>
          <a:custGeom>
            <a:avLst/>
            <a:gdLst/>
            <a:ahLst/>
            <a:cxnLst/>
            <a:rect l="l" t="t" r="r" b="b"/>
            <a:pathLst>
              <a:path w="6350" h="15239">
                <a:moveTo>
                  <a:pt x="0" y="15239"/>
                </a:moveTo>
                <a:lnTo>
                  <a:pt x="6350" y="15239"/>
                </a:lnTo>
                <a:lnTo>
                  <a:pt x="6350" y="0"/>
                </a:lnTo>
                <a:lnTo>
                  <a:pt x="0" y="0"/>
                </a:lnTo>
                <a:lnTo>
                  <a:pt x="0" y="1523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413500" y="17602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5080"/>
                </a:moveTo>
                <a:lnTo>
                  <a:pt x="5079" y="5080"/>
                </a:lnTo>
                <a:lnTo>
                  <a:pt x="5079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414770" y="17551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5079"/>
                </a:moveTo>
                <a:lnTo>
                  <a:pt x="3809" y="5079"/>
                </a:lnTo>
                <a:lnTo>
                  <a:pt x="3809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416040" y="1751329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417309" y="174878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288019" y="17551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3810"/>
                </a:moveTo>
                <a:lnTo>
                  <a:pt x="5079" y="3810"/>
                </a:lnTo>
                <a:lnTo>
                  <a:pt x="507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288019" y="175132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810"/>
                </a:moveTo>
                <a:lnTo>
                  <a:pt x="3809" y="3810"/>
                </a:lnTo>
                <a:lnTo>
                  <a:pt x="380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288019" y="174878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288019" y="174497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10"/>
                </a:moveTo>
                <a:lnTo>
                  <a:pt x="1270" y="3810"/>
                </a:lnTo>
                <a:lnTo>
                  <a:pt x="127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288019" y="427100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10"/>
                </a:moveTo>
                <a:lnTo>
                  <a:pt x="1270" y="3810"/>
                </a:lnTo>
                <a:lnTo>
                  <a:pt x="127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288019" y="426847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288019" y="426465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810"/>
                </a:moveTo>
                <a:lnTo>
                  <a:pt x="3809" y="3810"/>
                </a:lnTo>
                <a:lnTo>
                  <a:pt x="380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8291194" y="1758950"/>
            <a:ext cx="0" cy="2505710"/>
          </a:xfrm>
          <a:custGeom>
            <a:avLst/>
            <a:gdLst/>
            <a:ahLst/>
            <a:cxnLst/>
            <a:rect l="l" t="t" r="r" b="b"/>
            <a:pathLst>
              <a:path h="2505710">
                <a:moveTo>
                  <a:pt x="0" y="0"/>
                </a:moveTo>
                <a:lnTo>
                  <a:pt x="0" y="2505709"/>
                </a:lnTo>
              </a:path>
            </a:pathLst>
          </a:custGeom>
          <a:ln w="6350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417309" y="426847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416040" y="4264659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414770" y="42595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5080"/>
                </a:moveTo>
                <a:lnTo>
                  <a:pt x="3809" y="5080"/>
                </a:lnTo>
                <a:lnTo>
                  <a:pt x="3809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FF0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415404" y="1780539"/>
            <a:ext cx="0" cy="2479040"/>
          </a:xfrm>
          <a:custGeom>
            <a:avLst/>
            <a:gdLst/>
            <a:ahLst/>
            <a:cxnLst/>
            <a:rect l="l" t="t" r="r" b="b"/>
            <a:pathLst>
              <a:path h="2479040">
                <a:moveTo>
                  <a:pt x="0" y="0"/>
                </a:moveTo>
                <a:lnTo>
                  <a:pt x="0" y="2479039"/>
                </a:lnTo>
              </a:path>
            </a:pathLst>
          </a:custGeom>
          <a:ln w="6350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626859" y="4478654"/>
            <a:ext cx="1454150" cy="0"/>
          </a:xfrm>
          <a:custGeom>
            <a:avLst/>
            <a:gdLst/>
            <a:ahLst/>
            <a:cxnLst/>
            <a:rect l="l" t="t" r="r" b="b"/>
            <a:pathLst>
              <a:path w="1454150">
                <a:moveTo>
                  <a:pt x="0" y="0"/>
                </a:moveTo>
                <a:lnTo>
                  <a:pt x="1454150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623050" y="4477384"/>
            <a:ext cx="1460500" cy="0"/>
          </a:xfrm>
          <a:custGeom>
            <a:avLst/>
            <a:gdLst/>
            <a:ahLst/>
            <a:cxnLst/>
            <a:rect l="l" t="t" r="r" b="b"/>
            <a:pathLst>
              <a:path w="1460500">
                <a:moveTo>
                  <a:pt x="0" y="0"/>
                </a:moveTo>
                <a:lnTo>
                  <a:pt x="1460500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637019" y="4482465"/>
            <a:ext cx="1431290" cy="0"/>
          </a:xfrm>
          <a:custGeom>
            <a:avLst/>
            <a:gdLst/>
            <a:ahLst/>
            <a:cxnLst/>
            <a:rect l="l" t="t" r="r" b="b"/>
            <a:pathLst>
              <a:path w="1431290">
                <a:moveTo>
                  <a:pt x="0" y="0"/>
                </a:moveTo>
                <a:lnTo>
                  <a:pt x="1431290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633209" y="4481195"/>
            <a:ext cx="1440180" cy="0"/>
          </a:xfrm>
          <a:custGeom>
            <a:avLst/>
            <a:gdLst/>
            <a:ahLst/>
            <a:cxnLst/>
            <a:rect l="l" t="t" r="r" b="b"/>
            <a:pathLst>
              <a:path w="1440179">
                <a:moveTo>
                  <a:pt x="0" y="0"/>
                </a:moveTo>
                <a:lnTo>
                  <a:pt x="1440179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630669" y="4479925"/>
            <a:ext cx="1447800" cy="0"/>
          </a:xfrm>
          <a:custGeom>
            <a:avLst/>
            <a:gdLst/>
            <a:ahLst/>
            <a:cxnLst/>
            <a:rect l="l" t="t" r="r" b="b"/>
            <a:pathLst>
              <a:path w="1447800">
                <a:moveTo>
                  <a:pt x="0" y="0"/>
                </a:moveTo>
                <a:lnTo>
                  <a:pt x="1447800" y="0"/>
                </a:lnTo>
              </a:path>
            </a:pathLst>
          </a:custGeom>
          <a:ln w="3175">
            <a:solidFill>
              <a:srgbClr val="FF0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611619" y="154686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3809" y="0"/>
                </a:moveTo>
                <a:lnTo>
                  <a:pt x="0" y="0"/>
                </a:lnTo>
                <a:lnTo>
                  <a:pt x="0" y="127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094980" y="154686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40" y="0"/>
                </a:moveTo>
                <a:lnTo>
                  <a:pt x="0" y="0"/>
                </a:lnTo>
                <a:lnTo>
                  <a:pt x="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619240" y="154431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39" y="0"/>
                </a:moveTo>
                <a:lnTo>
                  <a:pt x="0" y="0"/>
                </a:lnTo>
                <a:lnTo>
                  <a:pt x="0" y="2539"/>
                </a:lnTo>
                <a:lnTo>
                  <a:pt x="25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088630" y="154431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810" y="0"/>
                </a:moveTo>
                <a:lnTo>
                  <a:pt x="0" y="0"/>
                </a:lnTo>
                <a:lnTo>
                  <a:pt x="0" y="2539"/>
                </a:lnTo>
                <a:lnTo>
                  <a:pt x="381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6625590" y="1543050"/>
            <a:ext cx="1460500" cy="0"/>
          </a:xfrm>
          <a:custGeom>
            <a:avLst/>
            <a:gdLst/>
            <a:ahLst/>
            <a:cxnLst/>
            <a:rect l="l" t="t" r="r" b="b"/>
            <a:pathLst>
              <a:path w="1460500">
                <a:moveTo>
                  <a:pt x="0" y="0"/>
                </a:moveTo>
                <a:lnTo>
                  <a:pt x="146050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6419850" y="174371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40"/>
                </a:moveTo>
                <a:lnTo>
                  <a:pt x="5079" y="2540"/>
                </a:lnTo>
                <a:lnTo>
                  <a:pt x="507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6421120" y="1741170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6422390" y="1737360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423659" y="173482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8281669" y="173990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281669" y="1736089"/>
            <a:ext cx="3810" cy="3810"/>
          </a:xfrm>
          <a:custGeom>
            <a:avLst/>
            <a:gdLst/>
            <a:ahLst/>
            <a:cxnLst/>
            <a:rect l="l" t="t" r="r" b="b"/>
            <a:pathLst>
              <a:path w="3809" h="3810">
                <a:moveTo>
                  <a:pt x="0" y="3810"/>
                </a:moveTo>
                <a:lnTo>
                  <a:pt x="3809" y="3810"/>
                </a:lnTo>
                <a:lnTo>
                  <a:pt x="380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281669" y="173355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8281669" y="1729739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10"/>
                </a:moveTo>
                <a:lnTo>
                  <a:pt x="1270" y="3810"/>
                </a:lnTo>
                <a:lnTo>
                  <a:pt x="127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421754" y="1746250"/>
            <a:ext cx="0" cy="2529840"/>
          </a:xfrm>
          <a:custGeom>
            <a:avLst/>
            <a:gdLst/>
            <a:ahLst/>
            <a:cxnLst/>
            <a:rect l="l" t="t" r="r" b="b"/>
            <a:pathLst>
              <a:path h="2529840">
                <a:moveTo>
                  <a:pt x="0" y="0"/>
                </a:moveTo>
                <a:lnTo>
                  <a:pt x="0" y="2529840"/>
                </a:lnTo>
              </a:path>
            </a:pathLst>
          </a:custGeom>
          <a:ln w="6350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8284844" y="1742439"/>
            <a:ext cx="0" cy="2534920"/>
          </a:xfrm>
          <a:custGeom>
            <a:avLst/>
            <a:gdLst/>
            <a:ahLst/>
            <a:cxnLst/>
            <a:rect l="l" t="t" r="r" b="b"/>
            <a:pathLst>
              <a:path h="2534920">
                <a:moveTo>
                  <a:pt x="0" y="0"/>
                </a:moveTo>
                <a:lnTo>
                  <a:pt x="0" y="2534920"/>
                </a:lnTo>
              </a:path>
            </a:pathLst>
          </a:custGeom>
          <a:ln w="6350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8281669" y="4286250"/>
            <a:ext cx="1270" cy="3810"/>
          </a:xfrm>
          <a:custGeom>
            <a:avLst/>
            <a:gdLst/>
            <a:ahLst/>
            <a:cxnLst/>
            <a:rect l="l" t="t" r="r" b="b"/>
            <a:pathLst>
              <a:path w="1270" h="3810">
                <a:moveTo>
                  <a:pt x="0" y="3809"/>
                </a:moveTo>
                <a:lnTo>
                  <a:pt x="1270" y="3809"/>
                </a:lnTo>
                <a:lnTo>
                  <a:pt x="1270" y="0"/>
                </a:lnTo>
                <a:lnTo>
                  <a:pt x="0" y="0"/>
                </a:lnTo>
                <a:lnTo>
                  <a:pt x="0" y="380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8281669" y="428370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40"/>
                </a:moveTo>
                <a:lnTo>
                  <a:pt x="2539" y="2540"/>
                </a:lnTo>
                <a:lnTo>
                  <a:pt x="253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8281669" y="4281170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8281669" y="427735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3810"/>
                </a:moveTo>
                <a:lnTo>
                  <a:pt x="5079" y="3810"/>
                </a:lnTo>
                <a:lnTo>
                  <a:pt x="507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423659" y="428244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422390" y="4278629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421120" y="4276090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610350" y="4472304"/>
            <a:ext cx="1485900" cy="0"/>
          </a:xfrm>
          <a:custGeom>
            <a:avLst/>
            <a:gdLst/>
            <a:ahLst/>
            <a:cxnLst/>
            <a:rect l="l" t="t" r="r" b="b"/>
            <a:pathLst>
              <a:path w="1485900">
                <a:moveTo>
                  <a:pt x="0" y="0"/>
                </a:moveTo>
                <a:lnTo>
                  <a:pt x="148590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606540" y="4471034"/>
            <a:ext cx="1492250" cy="0"/>
          </a:xfrm>
          <a:custGeom>
            <a:avLst/>
            <a:gdLst/>
            <a:ahLst/>
            <a:cxnLst/>
            <a:rect l="l" t="t" r="r" b="b"/>
            <a:pathLst>
              <a:path w="1492250">
                <a:moveTo>
                  <a:pt x="0" y="0"/>
                </a:moveTo>
                <a:lnTo>
                  <a:pt x="149225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6620509" y="4476115"/>
            <a:ext cx="1466850" cy="0"/>
          </a:xfrm>
          <a:custGeom>
            <a:avLst/>
            <a:gdLst/>
            <a:ahLst/>
            <a:cxnLst/>
            <a:rect l="l" t="t" r="r" b="b"/>
            <a:pathLst>
              <a:path w="1466850">
                <a:moveTo>
                  <a:pt x="0" y="0"/>
                </a:moveTo>
                <a:lnTo>
                  <a:pt x="146685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616700" y="4474845"/>
            <a:ext cx="1473200" cy="0"/>
          </a:xfrm>
          <a:custGeom>
            <a:avLst/>
            <a:gdLst/>
            <a:ahLst/>
            <a:cxnLst/>
            <a:rect l="l" t="t" r="r" b="b"/>
            <a:pathLst>
              <a:path w="1473200">
                <a:moveTo>
                  <a:pt x="0" y="0"/>
                </a:moveTo>
                <a:lnTo>
                  <a:pt x="147320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612890" y="4473575"/>
            <a:ext cx="1479550" cy="0"/>
          </a:xfrm>
          <a:custGeom>
            <a:avLst/>
            <a:gdLst/>
            <a:ahLst/>
            <a:cxnLst/>
            <a:rect l="l" t="t" r="r" b="b"/>
            <a:pathLst>
              <a:path w="1479550">
                <a:moveTo>
                  <a:pt x="0" y="0"/>
                </a:moveTo>
                <a:lnTo>
                  <a:pt x="1479550" y="0"/>
                </a:lnTo>
              </a:path>
            </a:pathLst>
          </a:custGeom>
          <a:ln w="3175">
            <a:solidFill>
              <a:srgbClr val="FF0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6597650" y="15532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40" y="0"/>
                </a:moveTo>
                <a:lnTo>
                  <a:pt x="0" y="0"/>
                </a:lnTo>
                <a:lnTo>
                  <a:pt x="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108950" y="15532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40" y="0"/>
                </a:moveTo>
                <a:lnTo>
                  <a:pt x="0" y="0"/>
                </a:lnTo>
                <a:lnTo>
                  <a:pt x="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6601459" y="155066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40">
                <a:moveTo>
                  <a:pt x="3810" y="0"/>
                </a:moveTo>
                <a:lnTo>
                  <a:pt x="0" y="0"/>
                </a:lnTo>
                <a:lnTo>
                  <a:pt x="0" y="2539"/>
                </a:lnTo>
                <a:lnTo>
                  <a:pt x="381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103869" y="155066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39" y="0"/>
                </a:moveTo>
                <a:lnTo>
                  <a:pt x="0" y="0"/>
                </a:lnTo>
                <a:lnTo>
                  <a:pt x="0" y="2539"/>
                </a:lnTo>
                <a:lnTo>
                  <a:pt x="25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6609080" y="1549400"/>
            <a:ext cx="1492250" cy="0"/>
          </a:xfrm>
          <a:custGeom>
            <a:avLst/>
            <a:gdLst/>
            <a:ahLst/>
            <a:cxnLst/>
            <a:rect l="l" t="t" r="r" b="b"/>
            <a:pathLst>
              <a:path w="1492250">
                <a:moveTo>
                  <a:pt x="0" y="0"/>
                </a:moveTo>
                <a:lnTo>
                  <a:pt x="1492250" y="0"/>
                </a:lnTo>
              </a:path>
            </a:pathLst>
          </a:custGeom>
          <a:ln w="3175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6426200" y="172973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6427470" y="1727200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6428740" y="1723389"/>
            <a:ext cx="2540" cy="3810"/>
          </a:xfrm>
          <a:custGeom>
            <a:avLst/>
            <a:gdLst/>
            <a:ahLst/>
            <a:cxnLst/>
            <a:rect l="l" t="t" r="r" b="b"/>
            <a:pathLst>
              <a:path w="2539" h="3810">
                <a:moveTo>
                  <a:pt x="0" y="3810"/>
                </a:moveTo>
                <a:lnTo>
                  <a:pt x="2539" y="3810"/>
                </a:lnTo>
                <a:lnTo>
                  <a:pt x="2539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6430009" y="172085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275319" y="1722120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275319" y="171957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275319" y="171703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70" y="2539"/>
                </a:lnTo>
                <a:lnTo>
                  <a:pt x="127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6428104" y="1732279"/>
            <a:ext cx="0" cy="2557780"/>
          </a:xfrm>
          <a:custGeom>
            <a:avLst/>
            <a:gdLst/>
            <a:ahLst/>
            <a:cxnLst/>
            <a:rect l="l" t="t" r="r" b="b"/>
            <a:pathLst>
              <a:path h="2557779">
                <a:moveTo>
                  <a:pt x="0" y="0"/>
                </a:moveTo>
                <a:lnTo>
                  <a:pt x="0" y="2557780"/>
                </a:lnTo>
              </a:path>
            </a:pathLst>
          </a:custGeom>
          <a:ln w="6350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278494" y="1724660"/>
            <a:ext cx="0" cy="2567940"/>
          </a:xfrm>
          <a:custGeom>
            <a:avLst/>
            <a:gdLst/>
            <a:ahLst/>
            <a:cxnLst/>
            <a:rect l="l" t="t" r="r" b="b"/>
            <a:pathLst>
              <a:path h="2567940">
                <a:moveTo>
                  <a:pt x="0" y="0"/>
                </a:moveTo>
                <a:lnTo>
                  <a:pt x="0" y="2567940"/>
                </a:lnTo>
              </a:path>
            </a:pathLst>
          </a:custGeom>
          <a:ln w="6350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6428740" y="429260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6427470" y="429005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40"/>
                </a:moveTo>
                <a:lnTo>
                  <a:pt x="3809" y="2540"/>
                </a:lnTo>
                <a:lnTo>
                  <a:pt x="380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275319" y="429260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8275319" y="429767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40"/>
                </a:moveTo>
                <a:lnTo>
                  <a:pt x="2539" y="2540"/>
                </a:lnTo>
                <a:lnTo>
                  <a:pt x="253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275319" y="4295140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430009" y="429514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1269" y="0"/>
                </a:moveTo>
                <a:lnTo>
                  <a:pt x="0" y="0"/>
                </a:lnTo>
                <a:lnTo>
                  <a:pt x="0" y="2539"/>
                </a:lnTo>
                <a:lnTo>
                  <a:pt x="12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275319" y="430022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1270" y="0"/>
                </a:moveTo>
                <a:lnTo>
                  <a:pt x="0" y="0"/>
                </a:lnTo>
                <a:lnTo>
                  <a:pt x="0" y="2539"/>
                </a:lnTo>
                <a:lnTo>
                  <a:pt x="12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FF0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6596380" y="4465954"/>
            <a:ext cx="1513840" cy="0"/>
          </a:xfrm>
          <a:custGeom>
            <a:avLst/>
            <a:gdLst/>
            <a:ahLst/>
            <a:cxnLst/>
            <a:rect l="l" t="t" r="r" b="b"/>
            <a:pathLst>
              <a:path w="1513840">
                <a:moveTo>
                  <a:pt x="0" y="0"/>
                </a:moveTo>
                <a:lnTo>
                  <a:pt x="1513840" y="0"/>
                </a:lnTo>
              </a:path>
            </a:pathLst>
          </a:custGeom>
          <a:ln w="3175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6604000" y="4469765"/>
            <a:ext cx="1498600" cy="0"/>
          </a:xfrm>
          <a:custGeom>
            <a:avLst/>
            <a:gdLst/>
            <a:ahLst/>
            <a:cxnLst/>
            <a:rect l="l" t="t" r="r" b="b"/>
            <a:pathLst>
              <a:path w="1498600">
                <a:moveTo>
                  <a:pt x="0" y="0"/>
                </a:moveTo>
                <a:lnTo>
                  <a:pt x="1498600" y="0"/>
                </a:lnTo>
              </a:path>
            </a:pathLst>
          </a:custGeom>
          <a:ln w="3175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6601459" y="4468495"/>
            <a:ext cx="1504950" cy="0"/>
          </a:xfrm>
          <a:custGeom>
            <a:avLst/>
            <a:gdLst/>
            <a:ahLst/>
            <a:cxnLst/>
            <a:rect l="l" t="t" r="r" b="b"/>
            <a:pathLst>
              <a:path w="1504950">
                <a:moveTo>
                  <a:pt x="0" y="0"/>
                </a:moveTo>
                <a:lnTo>
                  <a:pt x="1504950" y="0"/>
                </a:lnTo>
              </a:path>
            </a:pathLst>
          </a:custGeom>
          <a:ln w="3175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6598919" y="4467225"/>
            <a:ext cx="1508760" cy="0"/>
          </a:xfrm>
          <a:custGeom>
            <a:avLst/>
            <a:gdLst/>
            <a:ahLst/>
            <a:cxnLst/>
            <a:rect l="l" t="t" r="r" b="b"/>
            <a:pathLst>
              <a:path w="1508759">
                <a:moveTo>
                  <a:pt x="0" y="0"/>
                </a:moveTo>
                <a:lnTo>
                  <a:pt x="1508759" y="0"/>
                </a:lnTo>
              </a:path>
            </a:pathLst>
          </a:custGeom>
          <a:ln w="3175">
            <a:solidFill>
              <a:srgbClr val="FF0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586219" y="155956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39" y="0"/>
                </a:moveTo>
                <a:lnTo>
                  <a:pt x="0" y="0"/>
                </a:lnTo>
                <a:lnTo>
                  <a:pt x="0" y="127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8120380" y="155956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40" y="0"/>
                </a:moveTo>
                <a:lnTo>
                  <a:pt x="0" y="0"/>
                </a:lnTo>
                <a:lnTo>
                  <a:pt x="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6591300" y="155701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40">
                <a:moveTo>
                  <a:pt x="1270" y="0"/>
                </a:moveTo>
                <a:lnTo>
                  <a:pt x="0" y="0"/>
                </a:lnTo>
                <a:lnTo>
                  <a:pt x="0" y="2539"/>
                </a:lnTo>
                <a:lnTo>
                  <a:pt x="12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115300" y="155701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40" y="0"/>
                </a:moveTo>
                <a:lnTo>
                  <a:pt x="0" y="0"/>
                </a:lnTo>
                <a:lnTo>
                  <a:pt x="0" y="2539"/>
                </a:lnTo>
                <a:lnTo>
                  <a:pt x="25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6595109" y="1555750"/>
            <a:ext cx="1518920" cy="0"/>
          </a:xfrm>
          <a:custGeom>
            <a:avLst/>
            <a:gdLst/>
            <a:ahLst/>
            <a:cxnLst/>
            <a:rect l="l" t="t" r="r" b="b"/>
            <a:pathLst>
              <a:path w="1518920">
                <a:moveTo>
                  <a:pt x="0" y="0"/>
                </a:moveTo>
                <a:lnTo>
                  <a:pt x="1518920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6432550" y="171577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6433820" y="171322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6435090" y="1710689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6436359" y="170815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8268969" y="17119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40"/>
                </a:moveTo>
                <a:lnTo>
                  <a:pt x="5079" y="2540"/>
                </a:lnTo>
                <a:lnTo>
                  <a:pt x="507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268969" y="1710689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69"/>
                </a:moveTo>
                <a:lnTo>
                  <a:pt x="3809" y="1269"/>
                </a:lnTo>
                <a:lnTo>
                  <a:pt x="380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268969" y="170815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268969" y="170561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40"/>
                </a:moveTo>
                <a:lnTo>
                  <a:pt x="1270" y="2540"/>
                </a:lnTo>
                <a:lnTo>
                  <a:pt x="1270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6434454" y="1718310"/>
            <a:ext cx="0" cy="2584450"/>
          </a:xfrm>
          <a:custGeom>
            <a:avLst/>
            <a:gdLst/>
            <a:ahLst/>
            <a:cxnLst/>
            <a:rect l="l" t="t" r="r" b="b"/>
            <a:pathLst>
              <a:path h="2584450">
                <a:moveTo>
                  <a:pt x="0" y="0"/>
                </a:moveTo>
                <a:lnTo>
                  <a:pt x="0" y="2584450"/>
                </a:lnTo>
              </a:path>
            </a:pathLst>
          </a:custGeom>
          <a:ln w="6350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272144" y="1714500"/>
            <a:ext cx="0" cy="2593340"/>
          </a:xfrm>
          <a:custGeom>
            <a:avLst/>
            <a:gdLst/>
            <a:ahLst/>
            <a:cxnLst/>
            <a:rect l="l" t="t" r="r" b="b"/>
            <a:pathLst>
              <a:path h="2593340">
                <a:moveTo>
                  <a:pt x="0" y="0"/>
                </a:moveTo>
                <a:lnTo>
                  <a:pt x="0" y="2593340"/>
                </a:lnTo>
              </a:path>
            </a:pathLst>
          </a:custGeom>
          <a:ln w="6350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6435090" y="430530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6433820" y="430275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40"/>
                </a:moveTo>
                <a:lnTo>
                  <a:pt x="3809" y="2540"/>
                </a:lnTo>
                <a:lnTo>
                  <a:pt x="380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268969" y="431165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70" y="2539"/>
                </a:lnTo>
                <a:lnTo>
                  <a:pt x="127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268969" y="430910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40"/>
                </a:moveTo>
                <a:lnTo>
                  <a:pt x="2539" y="2540"/>
                </a:lnTo>
                <a:lnTo>
                  <a:pt x="253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268969" y="430784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70">
                <a:moveTo>
                  <a:pt x="0" y="1269"/>
                </a:moveTo>
                <a:lnTo>
                  <a:pt x="3809" y="1269"/>
                </a:lnTo>
                <a:lnTo>
                  <a:pt x="380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6436359" y="430784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1269" y="0"/>
                </a:moveTo>
                <a:lnTo>
                  <a:pt x="0" y="0"/>
                </a:lnTo>
                <a:lnTo>
                  <a:pt x="0" y="2539"/>
                </a:lnTo>
                <a:lnTo>
                  <a:pt x="12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FF0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6583680" y="4459604"/>
            <a:ext cx="1539240" cy="0"/>
          </a:xfrm>
          <a:custGeom>
            <a:avLst/>
            <a:gdLst/>
            <a:ahLst/>
            <a:cxnLst/>
            <a:rect l="l" t="t" r="r" b="b"/>
            <a:pathLst>
              <a:path w="1539240">
                <a:moveTo>
                  <a:pt x="0" y="0"/>
                </a:moveTo>
                <a:lnTo>
                  <a:pt x="1539240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6593840" y="4464684"/>
            <a:ext cx="1518920" cy="0"/>
          </a:xfrm>
          <a:custGeom>
            <a:avLst/>
            <a:gdLst/>
            <a:ahLst/>
            <a:cxnLst/>
            <a:rect l="l" t="t" r="r" b="b"/>
            <a:pathLst>
              <a:path w="1518920">
                <a:moveTo>
                  <a:pt x="0" y="0"/>
                </a:moveTo>
                <a:lnTo>
                  <a:pt x="1518920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6591300" y="4463415"/>
            <a:ext cx="1524000" cy="0"/>
          </a:xfrm>
          <a:custGeom>
            <a:avLst/>
            <a:gdLst/>
            <a:ahLst/>
            <a:cxnLst/>
            <a:rect l="l" t="t" r="r" b="b"/>
            <a:pathLst>
              <a:path w="1524000">
                <a:moveTo>
                  <a:pt x="0" y="0"/>
                </a:moveTo>
                <a:lnTo>
                  <a:pt x="1524000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588759" y="4462145"/>
            <a:ext cx="1529080" cy="0"/>
          </a:xfrm>
          <a:custGeom>
            <a:avLst/>
            <a:gdLst/>
            <a:ahLst/>
            <a:cxnLst/>
            <a:rect l="l" t="t" r="r" b="b"/>
            <a:pathLst>
              <a:path w="1529079">
                <a:moveTo>
                  <a:pt x="0" y="0"/>
                </a:moveTo>
                <a:lnTo>
                  <a:pt x="1529079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586219" y="4460875"/>
            <a:ext cx="1534160" cy="0"/>
          </a:xfrm>
          <a:custGeom>
            <a:avLst/>
            <a:gdLst/>
            <a:ahLst/>
            <a:cxnLst/>
            <a:rect l="l" t="t" r="r" b="b"/>
            <a:pathLst>
              <a:path w="1534159">
                <a:moveTo>
                  <a:pt x="0" y="0"/>
                </a:moveTo>
                <a:lnTo>
                  <a:pt x="1534159" y="0"/>
                </a:lnTo>
              </a:path>
            </a:pathLst>
          </a:custGeom>
          <a:ln w="3175">
            <a:solidFill>
              <a:srgbClr val="FF0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6574790" y="15659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2539" y="0"/>
                </a:moveTo>
                <a:lnTo>
                  <a:pt x="0" y="0"/>
                </a:lnTo>
                <a:lnTo>
                  <a:pt x="0" y="127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131809" y="156591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127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579869" y="156336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39" y="0"/>
                </a:moveTo>
                <a:lnTo>
                  <a:pt x="0" y="0"/>
                </a:lnTo>
                <a:lnTo>
                  <a:pt x="0" y="2539"/>
                </a:lnTo>
                <a:lnTo>
                  <a:pt x="25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8126730" y="156336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40">
                <a:moveTo>
                  <a:pt x="2540" y="0"/>
                </a:moveTo>
                <a:lnTo>
                  <a:pt x="0" y="0"/>
                </a:lnTo>
                <a:lnTo>
                  <a:pt x="0" y="2539"/>
                </a:lnTo>
                <a:lnTo>
                  <a:pt x="25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583680" y="1562100"/>
            <a:ext cx="1540510" cy="0"/>
          </a:xfrm>
          <a:custGeom>
            <a:avLst/>
            <a:gdLst/>
            <a:ahLst/>
            <a:cxnLst/>
            <a:rect l="l" t="t" r="r" b="b"/>
            <a:pathLst>
              <a:path w="1540509">
                <a:moveTo>
                  <a:pt x="0" y="0"/>
                </a:moveTo>
                <a:lnTo>
                  <a:pt x="1540509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6441440" y="1697989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442709" y="169672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70"/>
                </a:moveTo>
                <a:lnTo>
                  <a:pt x="1269" y="1270"/>
                </a:lnTo>
                <a:lnTo>
                  <a:pt x="126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8262619" y="169798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8262619" y="169672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8262619" y="169417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70" y="2539"/>
                </a:lnTo>
                <a:lnTo>
                  <a:pt x="127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6440170" y="170052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6440804" y="1703070"/>
            <a:ext cx="0" cy="2612390"/>
          </a:xfrm>
          <a:custGeom>
            <a:avLst/>
            <a:gdLst/>
            <a:ahLst/>
            <a:cxnLst/>
            <a:rect l="l" t="t" r="r" b="b"/>
            <a:pathLst>
              <a:path h="2612390">
                <a:moveTo>
                  <a:pt x="0" y="0"/>
                </a:moveTo>
                <a:lnTo>
                  <a:pt x="0" y="2612390"/>
                </a:lnTo>
              </a:path>
            </a:pathLst>
          </a:custGeom>
          <a:ln w="6350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8265794" y="1700529"/>
            <a:ext cx="0" cy="2618740"/>
          </a:xfrm>
          <a:custGeom>
            <a:avLst/>
            <a:gdLst/>
            <a:ahLst/>
            <a:cxnLst/>
            <a:rect l="l" t="t" r="r" b="b"/>
            <a:pathLst>
              <a:path h="2618740">
                <a:moveTo>
                  <a:pt x="0" y="0"/>
                </a:moveTo>
                <a:lnTo>
                  <a:pt x="0" y="2618740"/>
                </a:lnTo>
              </a:path>
            </a:pathLst>
          </a:custGeom>
          <a:ln w="6350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8262619" y="432307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40"/>
                </a:moveTo>
                <a:lnTo>
                  <a:pt x="1270" y="2540"/>
                </a:lnTo>
                <a:lnTo>
                  <a:pt x="1270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8262619" y="432180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262619" y="4319270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6442709" y="432054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6441440" y="431800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6440170" y="431545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40"/>
                </a:moveTo>
                <a:lnTo>
                  <a:pt x="3809" y="2540"/>
                </a:lnTo>
                <a:lnTo>
                  <a:pt x="380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6572250" y="4453254"/>
            <a:ext cx="1562100" cy="0"/>
          </a:xfrm>
          <a:custGeom>
            <a:avLst/>
            <a:gdLst/>
            <a:ahLst/>
            <a:cxnLst/>
            <a:rect l="l" t="t" r="r" b="b"/>
            <a:pathLst>
              <a:path w="1562100">
                <a:moveTo>
                  <a:pt x="0" y="0"/>
                </a:moveTo>
                <a:lnTo>
                  <a:pt x="1562100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6581140" y="4458334"/>
            <a:ext cx="1544320" cy="0"/>
          </a:xfrm>
          <a:custGeom>
            <a:avLst/>
            <a:gdLst/>
            <a:ahLst/>
            <a:cxnLst/>
            <a:rect l="l" t="t" r="r" b="b"/>
            <a:pathLst>
              <a:path w="1544320">
                <a:moveTo>
                  <a:pt x="0" y="0"/>
                </a:moveTo>
                <a:lnTo>
                  <a:pt x="1544320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6578600" y="4457065"/>
            <a:ext cx="1549400" cy="0"/>
          </a:xfrm>
          <a:custGeom>
            <a:avLst/>
            <a:gdLst/>
            <a:ahLst/>
            <a:cxnLst/>
            <a:rect l="l" t="t" r="r" b="b"/>
            <a:pathLst>
              <a:path w="1549400">
                <a:moveTo>
                  <a:pt x="0" y="0"/>
                </a:moveTo>
                <a:lnTo>
                  <a:pt x="1549400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6576059" y="4455795"/>
            <a:ext cx="1554480" cy="0"/>
          </a:xfrm>
          <a:custGeom>
            <a:avLst/>
            <a:gdLst/>
            <a:ahLst/>
            <a:cxnLst/>
            <a:rect l="l" t="t" r="r" b="b"/>
            <a:pathLst>
              <a:path w="1554479">
                <a:moveTo>
                  <a:pt x="0" y="0"/>
                </a:moveTo>
                <a:lnTo>
                  <a:pt x="1554479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6574790" y="4454525"/>
            <a:ext cx="1558290" cy="0"/>
          </a:xfrm>
          <a:custGeom>
            <a:avLst/>
            <a:gdLst/>
            <a:ahLst/>
            <a:cxnLst/>
            <a:rect l="l" t="t" r="r" b="b"/>
            <a:pathLst>
              <a:path w="1558290">
                <a:moveTo>
                  <a:pt x="0" y="0"/>
                </a:moveTo>
                <a:lnTo>
                  <a:pt x="1558290" y="0"/>
                </a:lnTo>
              </a:path>
            </a:pathLst>
          </a:custGeom>
          <a:ln w="3175">
            <a:solidFill>
              <a:srgbClr val="FF0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6445250" y="169291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127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8261350" y="169291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127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6446520" y="1691639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69">
                <a:moveTo>
                  <a:pt x="0" y="1269"/>
                </a:moveTo>
                <a:lnTo>
                  <a:pt x="3809" y="1269"/>
                </a:lnTo>
                <a:lnTo>
                  <a:pt x="380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6447790" y="1690370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6449059" y="168782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256269" y="169163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0" y="1269"/>
                </a:moveTo>
                <a:lnTo>
                  <a:pt x="5079" y="1269"/>
                </a:lnTo>
                <a:lnTo>
                  <a:pt x="507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8256269" y="169037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70"/>
                </a:moveTo>
                <a:lnTo>
                  <a:pt x="3809" y="1270"/>
                </a:lnTo>
                <a:lnTo>
                  <a:pt x="380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8256269" y="168782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8256269" y="168656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70"/>
                </a:moveTo>
                <a:lnTo>
                  <a:pt x="1270" y="1270"/>
                </a:lnTo>
                <a:lnTo>
                  <a:pt x="1270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6568440" y="1571625"/>
            <a:ext cx="1570990" cy="0"/>
          </a:xfrm>
          <a:custGeom>
            <a:avLst/>
            <a:gdLst/>
            <a:ahLst/>
            <a:cxnLst/>
            <a:rect l="l" t="t" r="r" b="b"/>
            <a:pathLst>
              <a:path w="1570990">
                <a:moveTo>
                  <a:pt x="0" y="0"/>
                </a:moveTo>
                <a:lnTo>
                  <a:pt x="1570990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6568440" y="156971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8138159" y="1569719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270" y="0"/>
                </a:moveTo>
                <a:lnTo>
                  <a:pt x="0" y="0"/>
                </a:lnTo>
                <a:lnTo>
                  <a:pt x="0" y="1397"/>
                </a:lnTo>
                <a:lnTo>
                  <a:pt x="1270" y="1397"/>
                </a:lnTo>
                <a:lnTo>
                  <a:pt x="1270" y="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6573519" y="1568450"/>
            <a:ext cx="1562100" cy="0"/>
          </a:xfrm>
          <a:custGeom>
            <a:avLst/>
            <a:gdLst/>
            <a:ahLst/>
            <a:cxnLst/>
            <a:rect l="l" t="t" r="r" b="b"/>
            <a:pathLst>
              <a:path w="1562100">
                <a:moveTo>
                  <a:pt x="0" y="0"/>
                </a:moveTo>
                <a:lnTo>
                  <a:pt x="1562100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6447154" y="1694179"/>
            <a:ext cx="0" cy="2631440"/>
          </a:xfrm>
          <a:custGeom>
            <a:avLst/>
            <a:gdLst/>
            <a:ahLst/>
            <a:cxnLst/>
            <a:rect l="l" t="t" r="r" b="b"/>
            <a:pathLst>
              <a:path h="2631440">
                <a:moveTo>
                  <a:pt x="0" y="0"/>
                </a:moveTo>
                <a:lnTo>
                  <a:pt x="0" y="2631440"/>
                </a:lnTo>
              </a:path>
            </a:pathLst>
          </a:custGeom>
          <a:ln w="6350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8259444" y="1694179"/>
            <a:ext cx="0" cy="2633980"/>
          </a:xfrm>
          <a:custGeom>
            <a:avLst/>
            <a:gdLst/>
            <a:ahLst/>
            <a:cxnLst/>
            <a:rect l="l" t="t" r="r" b="b"/>
            <a:pathLst>
              <a:path h="2633979">
                <a:moveTo>
                  <a:pt x="0" y="0"/>
                </a:moveTo>
                <a:lnTo>
                  <a:pt x="0" y="2633980"/>
                </a:lnTo>
              </a:path>
            </a:pathLst>
          </a:custGeom>
          <a:ln w="6350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6449059" y="433197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1269"/>
                </a:moveTo>
                <a:lnTo>
                  <a:pt x="1269" y="1269"/>
                </a:lnTo>
                <a:lnTo>
                  <a:pt x="126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6447790" y="4329429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40"/>
                </a:moveTo>
                <a:lnTo>
                  <a:pt x="2539" y="2540"/>
                </a:lnTo>
                <a:lnTo>
                  <a:pt x="253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6446520" y="4328159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0" y="1270"/>
                </a:moveTo>
                <a:lnTo>
                  <a:pt x="3809" y="1270"/>
                </a:lnTo>
                <a:lnTo>
                  <a:pt x="380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6445250" y="432562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8256269" y="433197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1269"/>
                </a:moveTo>
                <a:lnTo>
                  <a:pt x="2539" y="1269"/>
                </a:lnTo>
                <a:lnTo>
                  <a:pt x="253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8256269" y="4329429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40"/>
                </a:moveTo>
                <a:lnTo>
                  <a:pt x="3809" y="2540"/>
                </a:lnTo>
                <a:lnTo>
                  <a:pt x="3809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8256269" y="432815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0" y="1270"/>
                </a:moveTo>
                <a:lnTo>
                  <a:pt x="5079" y="1270"/>
                </a:lnTo>
                <a:lnTo>
                  <a:pt x="507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8256269" y="433324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1270" y="0"/>
                </a:moveTo>
                <a:lnTo>
                  <a:pt x="0" y="0"/>
                </a:lnTo>
                <a:lnTo>
                  <a:pt x="0" y="2539"/>
                </a:lnTo>
                <a:lnTo>
                  <a:pt x="12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FF0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6562090" y="4446904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2420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6569709" y="4451984"/>
            <a:ext cx="1567180" cy="0"/>
          </a:xfrm>
          <a:custGeom>
            <a:avLst/>
            <a:gdLst/>
            <a:ahLst/>
            <a:cxnLst/>
            <a:rect l="l" t="t" r="r" b="b"/>
            <a:pathLst>
              <a:path w="1567179">
                <a:moveTo>
                  <a:pt x="0" y="0"/>
                </a:moveTo>
                <a:lnTo>
                  <a:pt x="1567179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6568440" y="4450715"/>
            <a:ext cx="1570990" cy="0"/>
          </a:xfrm>
          <a:custGeom>
            <a:avLst/>
            <a:gdLst/>
            <a:ahLst/>
            <a:cxnLst/>
            <a:rect l="l" t="t" r="r" b="b"/>
            <a:pathLst>
              <a:path w="1570990">
                <a:moveTo>
                  <a:pt x="0" y="0"/>
                </a:moveTo>
                <a:lnTo>
                  <a:pt x="1570990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565900" y="4449445"/>
            <a:ext cx="1574800" cy="0"/>
          </a:xfrm>
          <a:custGeom>
            <a:avLst/>
            <a:gdLst/>
            <a:ahLst/>
            <a:cxnLst/>
            <a:rect l="l" t="t" r="r" b="b"/>
            <a:pathLst>
              <a:path w="1574800">
                <a:moveTo>
                  <a:pt x="0" y="0"/>
                </a:moveTo>
                <a:lnTo>
                  <a:pt x="1574800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6564630" y="4448175"/>
            <a:ext cx="1578610" cy="0"/>
          </a:xfrm>
          <a:custGeom>
            <a:avLst/>
            <a:gdLst/>
            <a:ahLst/>
            <a:cxnLst/>
            <a:rect l="l" t="t" r="r" b="b"/>
            <a:pathLst>
              <a:path w="1578609">
                <a:moveTo>
                  <a:pt x="0" y="0"/>
                </a:moveTo>
                <a:lnTo>
                  <a:pt x="1578609" y="0"/>
                </a:lnTo>
              </a:path>
            </a:pathLst>
          </a:custGeom>
          <a:ln w="3175">
            <a:solidFill>
              <a:srgbClr val="FF0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6450329" y="168528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0" y="7619"/>
                </a:moveTo>
                <a:lnTo>
                  <a:pt x="6350" y="7619"/>
                </a:lnTo>
                <a:lnTo>
                  <a:pt x="6350" y="0"/>
                </a:lnTo>
                <a:lnTo>
                  <a:pt x="0" y="0"/>
                </a:lnTo>
                <a:lnTo>
                  <a:pt x="0" y="761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6450329" y="1684020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0" y="1270"/>
                </a:moveTo>
                <a:lnTo>
                  <a:pt x="1270" y="1270"/>
                </a:lnTo>
                <a:lnTo>
                  <a:pt x="1270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8249919" y="1685417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0" y="0"/>
                </a:lnTo>
                <a:lnTo>
                  <a:pt x="0" y="7492"/>
                </a:lnTo>
                <a:lnTo>
                  <a:pt x="6350" y="7492"/>
                </a:lnTo>
                <a:lnTo>
                  <a:pt x="6350" y="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6452870" y="1681479"/>
            <a:ext cx="3810" cy="2540"/>
          </a:xfrm>
          <a:custGeom>
            <a:avLst/>
            <a:gdLst/>
            <a:ahLst/>
            <a:cxnLst/>
            <a:rect l="l" t="t" r="r" b="b"/>
            <a:pathLst>
              <a:path w="3810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6454140" y="1680210"/>
            <a:ext cx="2540" cy="1270"/>
          </a:xfrm>
          <a:custGeom>
            <a:avLst/>
            <a:gdLst/>
            <a:ahLst/>
            <a:cxnLst/>
            <a:rect l="l" t="t" r="r" b="b"/>
            <a:pathLst>
              <a:path w="2539" h="1269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6455409" y="167767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69" y="2539"/>
                </a:lnTo>
                <a:lnTo>
                  <a:pt x="126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8249919" y="168147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2539"/>
                </a:moveTo>
                <a:lnTo>
                  <a:pt x="5079" y="2539"/>
                </a:lnTo>
                <a:lnTo>
                  <a:pt x="507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8249919" y="168021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70"/>
                </a:moveTo>
                <a:lnTo>
                  <a:pt x="3809" y="1270"/>
                </a:lnTo>
                <a:lnTo>
                  <a:pt x="380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8249919" y="167767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8249919" y="1675129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70" y="2539"/>
                </a:lnTo>
                <a:lnTo>
                  <a:pt x="127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6558280" y="1577975"/>
            <a:ext cx="1591310" cy="0"/>
          </a:xfrm>
          <a:custGeom>
            <a:avLst/>
            <a:gdLst/>
            <a:ahLst/>
            <a:cxnLst/>
            <a:rect l="l" t="t" r="r" b="b"/>
            <a:pathLst>
              <a:path w="1591309">
                <a:moveTo>
                  <a:pt x="0" y="0"/>
                </a:moveTo>
                <a:lnTo>
                  <a:pt x="1591309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6558280" y="157606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69">
                <a:moveTo>
                  <a:pt x="0" y="1270"/>
                </a:moveTo>
                <a:lnTo>
                  <a:pt x="2540" y="1270"/>
                </a:lnTo>
                <a:lnTo>
                  <a:pt x="2540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8148319" y="1576197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69">
                <a:moveTo>
                  <a:pt x="1269" y="0"/>
                </a:moveTo>
                <a:lnTo>
                  <a:pt x="0" y="0"/>
                </a:lnTo>
                <a:lnTo>
                  <a:pt x="0" y="1270"/>
                </a:lnTo>
                <a:lnTo>
                  <a:pt x="126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6563359" y="1574927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2420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6564630" y="1572260"/>
            <a:ext cx="2540" cy="1905"/>
          </a:xfrm>
          <a:custGeom>
            <a:avLst/>
            <a:gdLst/>
            <a:ahLst/>
            <a:cxnLst/>
            <a:rect l="l" t="t" r="r" b="b"/>
            <a:pathLst>
              <a:path w="2540" h="1905">
                <a:moveTo>
                  <a:pt x="2540" y="0"/>
                </a:moveTo>
                <a:lnTo>
                  <a:pt x="0" y="0"/>
                </a:lnTo>
                <a:lnTo>
                  <a:pt x="0" y="1397"/>
                </a:lnTo>
                <a:lnTo>
                  <a:pt x="2540" y="1397"/>
                </a:lnTo>
                <a:lnTo>
                  <a:pt x="2540" y="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141969" y="1572260"/>
            <a:ext cx="1270" cy="1905"/>
          </a:xfrm>
          <a:custGeom>
            <a:avLst/>
            <a:gdLst/>
            <a:ahLst/>
            <a:cxnLst/>
            <a:rect l="l" t="t" r="r" b="b"/>
            <a:pathLst>
              <a:path w="1270" h="1905">
                <a:moveTo>
                  <a:pt x="1269" y="0"/>
                </a:moveTo>
                <a:lnTo>
                  <a:pt x="0" y="0"/>
                </a:lnTo>
                <a:lnTo>
                  <a:pt x="0" y="1397"/>
                </a:lnTo>
                <a:lnTo>
                  <a:pt x="1269" y="1397"/>
                </a:lnTo>
                <a:lnTo>
                  <a:pt x="1269" y="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6453504" y="1694179"/>
            <a:ext cx="0" cy="2644140"/>
          </a:xfrm>
          <a:custGeom>
            <a:avLst/>
            <a:gdLst/>
            <a:ahLst/>
            <a:cxnLst/>
            <a:rect l="l" t="t" r="r" b="b"/>
            <a:pathLst>
              <a:path h="2644140">
                <a:moveTo>
                  <a:pt x="0" y="0"/>
                </a:moveTo>
                <a:lnTo>
                  <a:pt x="0" y="2644140"/>
                </a:lnTo>
              </a:path>
            </a:pathLst>
          </a:custGeom>
          <a:ln w="6350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8253094" y="1694179"/>
            <a:ext cx="0" cy="2645410"/>
          </a:xfrm>
          <a:custGeom>
            <a:avLst/>
            <a:gdLst/>
            <a:ahLst/>
            <a:cxnLst/>
            <a:rect l="l" t="t" r="r" b="b"/>
            <a:pathLst>
              <a:path h="2645410">
                <a:moveTo>
                  <a:pt x="0" y="0"/>
                </a:moveTo>
                <a:lnTo>
                  <a:pt x="0" y="2645410"/>
                </a:lnTo>
              </a:path>
            </a:pathLst>
          </a:custGeom>
          <a:ln w="6350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6452870" y="4338320"/>
            <a:ext cx="3810" cy="1270"/>
          </a:xfrm>
          <a:custGeom>
            <a:avLst/>
            <a:gdLst/>
            <a:ahLst/>
            <a:cxnLst/>
            <a:rect l="l" t="t" r="r" b="b"/>
            <a:pathLst>
              <a:path w="3810" h="1270">
                <a:moveTo>
                  <a:pt x="0" y="1269"/>
                </a:moveTo>
                <a:lnTo>
                  <a:pt x="3809" y="1269"/>
                </a:lnTo>
                <a:lnTo>
                  <a:pt x="380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8249919" y="4343400"/>
            <a:ext cx="1270" cy="2540"/>
          </a:xfrm>
          <a:custGeom>
            <a:avLst/>
            <a:gdLst/>
            <a:ahLst/>
            <a:cxnLst/>
            <a:rect l="l" t="t" r="r" b="b"/>
            <a:pathLst>
              <a:path w="1270" h="2539">
                <a:moveTo>
                  <a:pt x="0" y="2539"/>
                </a:moveTo>
                <a:lnTo>
                  <a:pt x="1270" y="2539"/>
                </a:lnTo>
                <a:lnTo>
                  <a:pt x="127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8249919" y="4342129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1270"/>
                </a:moveTo>
                <a:lnTo>
                  <a:pt x="2539" y="1270"/>
                </a:lnTo>
                <a:lnTo>
                  <a:pt x="253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8249919" y="4339590"/>
            <a:ext cx="3810" cy="2540"/>
          </a:xfrm>
          <a:custGeom>
            <a:avLst/>
            <a:gdLst/>
            <a:ahLst/>
            <a:cxnLst/>
            <a:rect l="l" t="t" r="r" b="b"/>
            <a:pathLst>
              <a:path w="3809" h="2539">
                <a:moveTo>
                  <a:pt x="0" y="2539"/>
                </a:moveTo>
                <a:lnTo>
                  <a:pt x="3809" y="2539"/>
                </a:lnTo>
                <a:lnTo>
                  <a:pt x="380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6455409" y="4342129"/>
            <a:ext cx="1270" cy="1270"/>
          </a:xfrm>
          <a:custGeom>
            <a:avLst/>
            <a:gdLst/>
            <a:ahLst/>
            <a:cxnLst/>
            <a:rect l="l" t="t" r="r" b="b"/>
            <a:pathLst>
              <a:path w="1270" h="1270">
                <a:moveTo>
                  <a:pt x="0" y="1270"/>
                </a:moveTo>
                <a:lnTo>
                  <a:pt x="1269" y="1270"/>
                </a:lnTo>
                <a:lnTo>
                  <a:pt x="126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6454140" y="4339590"/>
            <a:ext cx="2540" cy="2540"/>
          </a:xfrm>
          <a:custGeom>
            <a:avLst/>
            <a:gdLst/>
            <a:ahLst/>
            <a:cxnLst/>
            <a:rect l="l" t="t" r="r" b="b"/>
            <a:pathLst>
              <a:path w="2539" h="2539">
                <a:moveTo>
                  <a:pt x="0" y="2539"/>
                </a:moveTo>
                <a:lnTo>
                  <a:pt x="2539" y="2539"/>
                </a:lnTo>
                <a:lnTo>
                  <a:pt x="253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0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6551930" y="4440554"/>
            <a:ext cx="1602740" cy="0"/>
          </a:xfrm>
          <a:custGeom>
            <a:avLst/>
            <a:gdLst/>
            <a:ahLst/>
            <a:cxnLst/>
            <a:rect l="l" t="t" r="r" b="b"/>
            <a:pathLst>
              <a:path w="1602740">
                <a:moveTo>
                  <a:pt x="0" y="0"/>
                </a:moveTo>
                <a:lnTo>
                  <a:pt x="1602740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6559550" y="4445634"/>
            <a:ext cx="1587500" cy="0"/>
          </a:xfrm>
          <a:custGeom>
            <a:avLst/>
            <a:gdLst/>
            <a:ahLst/>
            <a:cxnLst/>
            <a:rect l="l" t="t" r="r" b="b"/>
            <a:pathLst>
              <a:path w="1587500">
                <a:moveTo>
                  <a:pt x="0" y="0"/>
                </a:moveTo>
                <a:lnTo>
                  <a:pt x="1587500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6558280" y="4444365"/>
            <a:ext cx="1591310" cy="0"/>
          </a:xfrm>
          <a:custGeom>
            <a:avLst/>
            <a:gdLst/>
            <a:ahLst/>
            <a:cxnLst/>
            <a:rect l="l" t="t" r="r" b="b"/>
            <a:pathLst>
              <a:path w="1591309">
                <a:moveTo>
                  <a:pt x="0" y="0"/>
                </a:moveTo>
                <a:lnTo>
                  <a:pt x="1591309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6555740" y="4443095"/>
            <a:ext cx="1595120" cy="0"/>
          </a:xfrm>
          <a:custGeom>
            <a:avLst/>
            <a:gdLst/>
            <a:ahLst/>
            <a:cxnLst/>
            <a:rect l="l" t="t" r="r" b="b"/>
            <a:pathLst>
              <a:path w="1595120">
                <a:moveTo>
                  <a:pt x="0" y="0"/>
                </a:moveTo>
                <a:lnTo>
                  <a:pt x="1595120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6554469" y="4441825"/>
            <a:ext cx="1598930" cy="0"/>
          </a:xfrm>
          <a:custGeom>
            <a:avLst/>
            <a:gdLst/>
            <a:ahLst/>
            <a:cxnLst/>
            <a:rect l="l" t="t" r="r" b="b"/>
            <a:pathLst>
              <a:path w="1598929">
                <a:moveTo>
                  <a:pt x="0" y="0"/>
                </a:moveTo>
                <a:lnTo>
                  <a:pt x="1598929" y="0"/>
                </a:lnTo>
              </a:path>
            </a:pathLst>
          </a:custGeom>
          <a:ln w="3175">
            <a:solidFill>
              <a:srgbClr val="FF0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6456679" y="1578610"/>
            <a:ext cx="1793239" cy="2861310"/>
          </a:xfrm>
          <a:custGeom>
            <a:avLst/>
            <a:gdLst/>
            <a:ahLst/>
            <a:cxnLst/>
            <a:rect l="l" t="t" r="r" b="b"/>
            <a:pathLst>
              <a:path w="1793240" h="2861310">
                <a:moveTo>
                  <a:pt x="6350" y="106680"/>
                </a:moveTo>
                <a:lnTo>
                  <a:pt x="0" y="106680"/>
                </a:lnTo>
                <a:lnTo>
                  <a:pt x="0" y="114300"/>
                </a:lnTo>
                <a:lnTo>
                  <a:pt x="6350" y="114300"/>
                </a:lnTo>
                <a:lnTo>
                  <a:pt x="6350" y="106680"/>
                </a:lnTo>
                <a:close/>
              </a:path>
              <a:path w="1793240" h="2861310">
                <a:moveTo>
                  <a:pt x="1793240" y="106680"/>
                </a:moveTo>
                <a:lnTo>
                  <a:pt x="1786890" y="106680"/>
                </a:lnTo>
                <a:lnTo>
                  <a:pt x="1786890" y="114300"/>
                </a:lnTo>
                <a:lnTo>
                  <a:pt x="1793240" y="114300"/>
                </a:lnTo>
                <a:lnTo>
                  <a:pt x="1793240" y="106680"/>
                </a:lnTo>
                <a:close/>
              </a:path>
              <a:path w="1793240" h="2861310">
                <a:moveTo>
                  <a:pt x="3810" y="92710"/>
                </a:moveTo>
                <a:lnTo>
                  <a:pt x="2540" y="92710"/>
                </a:lnTo>
                <a:lnTo>
                  <a:pt x="2540" y="95250"/>
                </a:lnTo>
                <a:lnTo>
                  <a:pt x="1270" y="95250"/>
                </a:lnTo>
                <a:lnTo>
                  <a:pt x="1270" y="96647"/>
                </a:lnTo>
                <a:lnTo>
                  <a:pt x="0" y="96647"/>
                </a:lnTo>
                <a:lnTo>
                  <a:pt x="0" y="105410"/>
                </a:lnTo>
                <a:lnTo>
                  <a:pt x="6350" y="105410"/>
                </a:lnTo>
                <a:lnTo>
                  <a:pt x="6350" y="94107"/>
                </a:lnTo>
                <a:lnTo>
                  <a:pt x="3810" y="94107"/>
                </a:lnTo>
                <a:lnTo>
                  <a:pt x="3810" y="92710"/>
                </a:lnTo>
                <a:close/>
              </a:path>
              <a:path w="1793240" h="2861310">
                <a:moveTo>
                  <a:pt x="1791970" y="92710"/>
                </a:moveTo>
                <a:lnTo>
                  <a:pt x="1790700" y="92710"/>
                </a:lnTo>
                <a:lnTo>
                  <a:pt x="1790700" y="94107"/>
                </a:lnTo>
                <a:lnTo>
                  <a:pt x="1786890" y="94107"/>
                </a:lnTo>
                <a:lnTo>
                  <a:pt x="1786890" y="105410"/>
                </a:lnTo>
                <a:lnTo>
                  <a:pt x="1793240" y="105410"/>
                </a:lnTo>
                <a:lnTo>
                  <a:pt x="1793240" y="95250"/>
                </a:lnTo>
                <a:lnTo>
                  <a:pt x="1791970" y="95250"/>
                </a:lnTo>
                <a:lnTo>
                  <a:pt x="1791970" y="92710"/>
                </a:lnTo>
                <a:close/>
              </a:path>
              <a:path w="1793240" h="2861310">
                <a:moveTo>
                  <a:pt x="6350" y="88900"/>
                </a:moveTo>
                <a:lnTo>
                  <a:pt x="5080" y="88900"/>
                </a:lnTo>
                <a:lnTo>
                  <a:pt x="5080" y="90297"/>
                </a:lnTo>
                <a:lnTo>
                  <a:pt x="3810" y="90297"/>
                </a:lnTo>
                <a:lnTo>
                  <a:pt x="3810" y="92710"/>
                </a:lnTo>
                <a:lnTo>
                  <a:pt x="6350" y="92710"/>
                </a:lnTo>
                <a:lnTo>
                  <a:pt x="6350" y="88900"/>
                </a:lnTo>
                <a:close/>
              </a:path>
              <a:path w="1793240" h="2861310">
                <a:moveTo>
                  <a:pt x="1789429" y="88900"/>
                </a:moveTo>
                <a:lnTo>
                  <a:pt x="1788160" y="88900"/>
                </a:lnTo>
                <a:lnTo>
                  <a:pt x="1788160" y="90297"/>
                </a:lnTo>
                <a:lnTo>
                  <a:pt x="1786890" y="90297"/>
                </a:lnTo>
                <a:lnTo>
                  <a:pt x="1786890" y="92710"/>
                </a:lnTo>
                <a:lnTo>
                  <a:pt x="1789429" y="92710"/>
                </a:lnTo>
                <a:lnTo>
                  <a:pt x="1789429" y="88900"/>
                </a:lnTo>
                <a:close/>
              </a:path>
              <a:path w="1793240" h="2861310">
                <a:moveTo>
                  <a:pt x="93979" y="3810"/>
                </a:moveTo>
                <a:lnTo>
                  <a:pt x="91440" y="3810"/>
                </a:lnTo>
                <a:lnTo>
                  <a:pt x="91440" y="6350"/>
                </a:lnTo>
                <a:lnTo>
                  <a:pt x="1703070" y="6350"/>
                </a:lnTo>
                <a:lnTo>
                  <a:pt x="1703070" y="5207"/>
                </a:lnTo>
                <a:lnTo>
                  <a:pt x="93979" y="5207"/>
                </a:lnTo>
                <a:lnTo>
                  <a:pt x="93979" y="3810"/>
                </a:lnTo>
                <a:close/>
              </a:path>
              <a:path w="1793240" h="2861310">
                <a:moveTo>
                  <a:pt x="1703070" y="3810"/>
                </a:moveTo>
                <a:lnTo>
                  <a:pt x="1701800" y="3810"/>
                </a:lnTo>
                <a:lnTo>
                  <a:pt x="1701800" y="5207"/>
                </a:lnTo>
                <a:lnTo>
                  <a:pt x="1703070" y="5207"/>
                </a:lnTo>
                <a:lnTo>
                  <a:pt x="1703070" y="3810"/>
                </a:lnTo>
                <a:close/>
              </a:path>
              <a:path w="1793240" h="2861310">
                <a:moveTo>
                  <a:pt x="1699260" y="1397"/>
                </a:moveTo>
                <a:lnTo>
                  <a:pt x="96520" y="1397"/>
                </a:lnTo>
                <a:lnTo>
                  <a:pt x="96520" y="3810"/>
                </a:lnTo>
                <a:lnTo>
                  <a:pt x="1699260" y="3810"/>
                </a:lnTo>
                <a:lnTo>
                  <a:pt x="1699260" y="1397"/>
                </a:lnTo>
                <a:close/>
              </a:path>
              <a:path w="1793240" h="2861310">
                <a:moveTo>
                  <a:pt x="100329" y="0"/>
                </a:moveTo>
                <a:lnTo>
                  <a:pt x="97790" y="0"/>
                </a:lnTo>
                <a:lnTo>
                  <a:pt x="97790" y="1397"/>
                </a:lnTo>
                <a:lnTo>
                  <a:pt x="100329" y="1397"/>
                </a:lnTo>
                <a:lnTo>
                  <a:pt x="100329" y="0"/>
                </a:lnTo>
                <a:close/>
              </a:path>
              <a:path w="1793240" h="2861310">
                <a:moveTo>
                  <a:pt x="1696720" y="0"/>
                </a:moveTo>
                <a:lnTo>
                  <a:pt x="1695450" y="0"/>
                </a:lnTo>
                <a:lnTo>
                  <a:pt x="1695450" y="1397"/>
                </a:lnTo>
                <a:lnTo>
                  <a:pt x="1696720" y="1397"/>
                </a:lnTo>
                <a:lnTo>
                  <a:pt x="1696720" y="0"/>
                </a:lnTo>
                <a:close/>
              </a:path>
              <a:path w="1793240" h="2861310">
                <a:moveTo>
                  <a:pt x="6350" y="115570"/>
                </a:moveTo>
                <a:lnTo>
                  <a:pt x="0" y="115570"/>
                </a:lnTo>
                <a:lnTo>
                  <a:pt x="0" y="121920"/>
                </a:lnTo>
                <a:lnTo>
                  <a:pt x="6350" y="121920"/>
                </a:lnTo>
                <a:lnTo>
                  <a:pt x="6350" y="115570"/>
                </a:lnTo>
                <a:close/>
              </a:path>
              <a:path w="1793240" h="2861310">
                <a:moveTo>
                  <a:pt x="1793240" y="115570"/>
                </a:moveTo>
                <a:lnTo>
                  <a:pt x="1786890" y="115570"/>
                </a:lnTo>
                <a:lnTo>
                  <a:pt x="1786890" y="121920"/>
                </a:lnTo>
                <a:lnTo>
                  <a:pt x="1793240" y="121920"/>
                </a:lnTo>
                <a:lnTo>
                  <a:pt x="1793240" y="115570"/>
                </a:lnTo>
                <a:close/>
              </a:path>
              <a:path w="1793240" h="2861310">
                <a:moveTo>
                  <a:pt x="6350" y="121920"/>
                </a:moveTo>
                <a:lnTo>
                  <a:pt x="0" y="121920"/>
                </a:lnTo>
                <a:lnTo>
                  <a:pt x="0" y="201930"/>
                </a:lnTo>
                <a:lnTo>
                  <a:pt x="6350" y="201930"/>
                </a:lnTo>
                <a:lnTo>
                  <a:pt x="6350" y="121920"/>
                </a:lnTo>
                <a:close/>
              </a:path>
              <a:path w="1793240" h="2861310">
                <a:moveTo>
                  <a:pt x="1793240" y="121920"/>
                </a:moveTo>
                <a:lnTo>
                  <a:pt x="1786890" y="121920"/>
                </a:lnTo>
                <a:lnTo>
                  <a:pt x="1786890" y="201930"/>
                </a:lnTo>
                <a:lnTo>
                  <a:pt x="1793240" y="201930"/>
                </a:lnTo>
                <a:lnTo>
                  <a:pt x="1793240" y="121920"/>
                </a:lnTo>
                <a:close/>
              </a:path>
              <a:path w="1793240" h="2861310">
                <a:moveTo>
                  <a:pt x="6350" y="201930"/>
                </a:moveTo>
                <a:lnTo>
                  <a:pt x="0" y="201930"/>
                </a:lnTo>
                <a:lnTo>
                  <a:pt x="0" y="2689860"/>
                </a:lnTo>
                <a:lnTo>
                  <a:pt x="6350" y="2689860"/>
                </a:lnTo>
                <a:lnTo>
                  <a:pt x="6350" y="201930"/>
                </a:lnTo>
                <a:close/>
              </a:path>
              <a:path w="1793240" h="2861310">
                <a:moveTo>
                  <a:pt x="1793240" y="201930"/>
                </a:moveTo>
                <a:lnTo>
                  <a:pt x="1786890" y="201930"/>
                </a:lnTo>
                <a:lnTo>
                  <a:pt x="1786890" y="2689860"/>
                </a:lnTo>
                <a:lnTo>
                  <a:pt x="1793240" y="2689860"/>
                </a:lnTo>
                <a:lnTo>
                  <a:pt x="1793240" y="201930"/>
                </a:lnTo>
                <a:close/>
              </a:path>
              <a:path w="1793240" h="2861310">
                <a:moveTo>
                  <a:pt x="6350" y="2689860"/>
                </a:moveTo>
                <a:lnTo>
                  <a:pt x="0" y="2689860"/>
                </a:lnTo>
                <a:lnTo>
                  <a:pt x="0" y="2703830"/>
                </a:lnTo>
                <a:lnTo>
                  <a:pt x="6350" y="2703830"/>
                </a:lnTo>
                <a:lnTo>
                  <a:pt x="6350" y="2689860"/>
                </a:lnTo>
                <a:close/>
              </a:path>
              <a:path w="1793240" h="2861310">
                <a:moveTo>
                  <a:pt x="1793240" y="2689860"/>
                </a:moveTo>
                <a:lnTo>
                  <a:pt x="1786890" y="2689860"/>
                </a:lnTo>
                <a:lnTo>
                  <a:pt x="1786890" y="2703830"/>
                </a:lnTo>
                <a:lnTo>
                  <a:pt x="1793240" y="2703830"/>
                </a:lnTo>
                <a:lnTo>
                  <a:pt x="1793240" y="2689860"/>
                </a:lnTo>
                <a:close/>
              </a:path>
              <a:path w="1793240" h="2861310">
                <a:moveTo>
                  <a:pt x="6350" y="2703830"/>
                </a:moveTo>
                <a:lnTo>
                  <a:pt x="0" y="2703830"/>
                </a:lnTo>
                <a:lnTo>
                  <a:pt x="0" y="2735580"/>
                </a:lnTo>
                <a:lnTo>
                  <a:pt x="6350" y="2735580"/>
                </a:lnTo>
                <a:lnTo>
                  <a:pt x="6350" y="2703830"/>
                </a:lnTo>
                <a:close/>
              </a:path>
              <a:path w="1793240" h="2861310">
                <a:moveTo>
                  <a:pt x="1793240" y="2703830"/>
                </a:moveTo>
                <a:lnTo>
                  <a:pt x="1786890" y="2703830"/>
                </a:lnTo>
                <a:lnTo>
                  <a:pt x="1786890" y="2735580"/>
                </a:lnTo>
                <a:lnTo>
                  <a:pt x="1793240" y="2735580"/>
                </a:lnTo>
                <a:lnTo>
                  <a:pt x="1793240" y="2703830"/>
                </a:lnTo>
                <a:close/>
              </a:path>
              <a:path w="1793240" h="2861310">
                <a:moveTo>
                  <a:pt x="6350" y="2735580"/>
                </a:moveTo>
                <a:lnTo>
                  <a:pt x="0" y="2735580"/>
                </a:lnTo>
                <a:lnTo>
                  <a:pt x="0" y="2747010"/>
                </a:lnTo>
                <a:lnTo>
                  <a:pt x="6350" y="2747010"/>
                </a:lnTo>
                <a:lnTo>
                  <a:pt x="6350" y="2735580"/>
                </a:lnTo>
                <a:close/>
              </a:path>
              <a:path w="1793240" h="2861310">
                <a:moveTo>
                  <a:pt x="1793240" y="2735580"/>
                </a:moveTo>
                <a:lnTo>
                  <a:pt x="1786890" y="2735580"/>
                </a:lnTo>
                <a:lnTo>
                  <a:pt x="1786890" y="2747010"/>
                </a:lnTo>
                <a:lnTo>
                  <a:pt x="1793240" y="2747010"/>
                </a:lnTo>
                <a:lnTo>
                  <a:pt x="1793240" y="2735580"/>
                </a:lnTo>
                <a:close/>
              </a:path>
              <a:path w="1793240" h="2861310">
                <a:moveTo>
                  <a:pt x="6350" y="2747010"/>
                </a:moveTo>
                <a:lnTo>
                  <a:pt x="0" y="2747010"/>
                </a:lnTo>
                <a:lnTo>
                  <a:pt x="0" y="2754630"/>
                </a:lnTo>
                <a:lnTo>
                  <a:pt x="6350" y="2754630"/>
                </a:lnTo>
                <a:lnTo>
                  <a:pt x="6350" y="2747010"/>
                </a:lnTo>
                <a:close/>
              </a:path>
              <a:path w="1793240" h="2861310">
                <a:moveTo>
                  <a:pt x="1793240" y="2747010"/>
                </a:moveTo>
                <a:lnTo>
                  <a:pt x="1786890" y="2747010"/>
                </a:lnTo>
                <a:lnTo>
                  <a:pt x="1786890" y="2754630"/>
                </a:lnTo>
                <a:lnTo>
                  <a:pt x="1793240" y="2754630"/>
                </a:lnTo>
                <a:lnTo>
                  <a:pt x="1793240" y="2747010"/>
                </a:lnTo>
                <a:close/>
              </a:path>
              <a:path w="1793240" h="2861310">
                <a:moveTo>
                  <a:pt x="6350" y="2754630"/>
                </a:moveTo>
                <a:lnTo>
                  <a:pt x="0" y="2754630"/>
                </a:lnTo>
                <a:lnTo>
                  <a:pt x="0" y="2767330"/>
                </a:lnTo>
                <a:lnTo>
                  <a:pt x="6350" y="2767330"/>
                </a:lnTo>
                <a:lnTo>
                  <a:pt x="6350" y="2754630"/>
                </a:lnTo>
                <a:close/>
              </a:path>
              <a:path w="1793240" h="2861310">
                <a:moveTo>
                  <a:pt x="1793240" y="2754630"/>
                </a:moveTo>
                <a:lnTo>
                  <a:pt x="1786890" y="2754630"/>
                </a:lnTo>
                <a:lnTo>
                  <a:pt x="1786890" y="2767330"/>
                </a:lnTo>
                <a:lnTo>
                  <a:pt x="1793240" y="2767330"/>
                </a:lnTo>
                <a:lnTo>
                  <a:pt x="1793240" y="2754630"/>
                </a:lnTo>
                <a:close/>
              </a:path>
              <a:path w="1793240" h="2861310">
                <a:moveTo>
                  <a:pt x="1793240" y="2767330"/>
                </a:moveTo>
                <a:lnTo>
                  <a:pt x="1786890" y="2767330"/>
                </a:lnTo>
                <a:lnTo>
                  <a:pt x="1786890" y="2776220"/>
                </a:lnTo>
                <a:lnTo>
                  <a:pt x="1788160" y="2776220"/>
                </a:lnTo>
                <a:lnTo>
                  <a:pt x="1788160" y="2774950"/>
                </a:lnTo>
                <a:lnTo>
                  <a:pt x="1789429" y="2774950"/>
                </a:lnTo>
                <a:lnTo>
                  <a:pt x="1789429" y="2772410"/>
                </a:lnTo>
                <a:lnTo>
                  <a:pt x="1790700" y="2772410"/>
                </a:lnTo>
                <a:lnTo>
                  <a:pt x="1790700" y="2771140"/>
                </a:lnTo>
                <a:lnTo>
                  <a:pt x="1791970" y="2771140"/>
                </a:lnTo>
                <a:lnTo>
                  <a:pt x="1791970" y="2769870"/>
                </a:lnTo>
                <a:lnTo>
                  <a:pt x="1793240" y="2769870"/>
                </a:lnTo>
                <a:lnTo>
                  <a:pt x="1793240" y="2767330"/>
                </a:lnTo>
                <a:close/>
              </a:path>
              <a:path w="1793240" h="2861310">
                <a:moveTo>
                  <a:pt x="6350" y="2767330"/>
                </a:moveTo>
                <a:lnTo>
                  <a:pt x="1270" y="2767330"/>
                </a:lnTo>
                <a:lnTo>
                  <a:pt x="1270" y="2769870"/>
                </a:lnTo>
                <a:lnTo>
                  <a:pt x="2540" y="2769870"/>
                </a:lnTo>
                <a:lnTo>
                  <a:pt x="2540" y="2771140"/>
                </a:lnTo>
                <a:lnTo>
                  <a:pt x="3810" y="2771140"/>
                </a:lnTo>
                <a:lnTo>
                  <a:pt x="3810" y="2772410"/>
                </a:lnTo>
                <a:lnTo>
                  <a:pt x="5079" y="2772410"/>
                </a:lnTo>
                <a:lnTo>
                  <a:pt x="5080" y="2774950"/>
                </a:lnTo>
                <a:lnTo>
                  <a:pt x="6350" y="2774950"/>
                </a:lnTo>
                <a:lnTo>
                  <a:pt x="6350" y="2767330"/>
                </a:lnTo>
                <a:close/>
              </a:path>
              <a:path w="1793240" h="2861310">
                <a:moveTo>
                  <a:pt x="1708150" y="2854960"/>
                </a:moveTo>
                <a:lnTo>
                  <a:pt x="86360" y="2854960"/>
                </a:lnTo>
                <a:lnTo>
                  <a:pt x="86360" y="2856230"/>
                </a:lnTo>
                <a:lnTo>
                  <a:pt x="1708150" y="2856230"/>
                </a:lnTo>
                <a:lnTo>
                  <a:pt x="1708150" y="2854960"/>
                </a:lnTo>
                <a:close/>
              </a:path>
              <a:path w="1793240" h="2861310">
                <a:moveTo>
                  <a:pt x="1700530" y="2860040"/>
                </a:moveTo>
                <a:lnTo>
                  <a:pt x="92710" y="2860040"/>
                </a:lnTo>
                <a:lnTo>
                  <a:pt x="92710" y="2861310"/>
                </a:lnTo>
                <a:lnTo>
                  <a:pt x="1700530" y="2861310"/>
                </a:lnTo>
                <a:lnTo>
                  <a:pt x="1700530" y="2860040"/>
                </a:lnTo>
                <a:close/>
              </a:path>
              <a:path w="1793240" h="2861310">
                <a:moveTo>
                  <a:pt x="1703070" y="2858770"/>
                </a:moveTo>
                <a:lnTo>
                  <a:pt x="91440" y="2858770"/>
                </a:lnTo>
                <a:lnTo>
                  <a:pt x="91440" y="2860040"/>
                </a:lnTo>
                <a:lnTo>
                  <a:pt x="1703070" y="2860040"/>
                </a:lnTo>
                <a:lnTo>
                  <a:pt x="1703070" y="2858770"/>
                </a:lnTo>
                <a:close/>
              </a:path>
              <a:path w="1793240" h="2861310">
                <a:moveTo>
                  <a:pt x="1704340" y="2857500"/>
                </a:moveTo>
                <a:lnTo>
                  <a:pt x="90170" y="2857500"/>
                </a:lnTo>
                <a:lnTo>
                  <a:pt x="90170" y="2858770"/>
                </a:lnTo>
                <a:lnTo>
                  <a:pt x="1704340" y="2858770"/>
                </a:lnTo>
                <a:lnTo>
                  <a:pt x="1704340" y="2857500"/>
                </a:lnTo>
                <a:close/>
              </a:path>
              <a:path w="1793240" h="2861310">
                <a:moveTo>
                  <a:pt x="1705609" y="2856230"/>
                </a:moveTo>
                <a:lnTo>
                  <a:pt x="87629" y="2856230"/>
                </a:lnTo>
                <a:lnTo>
                  <a:pt x="87629" y="2857500"/>
                </a:lnTo>
                <a:lnTo>
                  <a:pt x="1705609" y="2857500"/>
                </a:lnTo>
                <a:lnTo>
                  <a:pt x="1705609" y="2856230"/>
                </a:lnTo>
                <a:close/>
              </a:path>
            </a:pathLst>
          </a:custGeom>
          <a:solidFill>
            <a:srgbClr val="FF0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6463029" y="1584960"/>
            <a:ext cx="1780539" cy="2848610"/>
          </a:xfrm>
          <a:custGeom>
            <a:avLst/>
            <a:gdLst/>
            <a:ahLst/>
            <a:cxnLst/>
            <a:rect l="l" t="t" r="r" b="b"/>
            <a:pathLst>
              <a:path w="1780540" h="2848610">
                <a:moveTo>
                  <a:pt x="6350" y="100330"/>
                </a:moveTo>
                <a:lnTo>
                  <a:pt x="0" y="100330"/>
                </a:lnTo>
                <a:lnTo>
                  <a:pt x="0" y="107950"/>
                </a:lnTo>
                <a:lnTo>
                  <a:pt x="6350" y="107950"/>
                </a:lnTo>
                <a:lnTo>
                  <a:pt x="6350" y="100330"/>
                </a:lnTo>
                <a:close/>
              </a:path>
              <a:path w="1780540" h="2848610">
                <a:moveTo>
                  <a:pt x="1780540" y="100330"/>
                </a:moveTo>
                <a:lnTo>
                  <a:pt x="1775460" y="100330"/>
                </a:lnTo>
                <a:lnTo>
                  <a:pt x="1775460" y="107950"/>
                </a:lnTo>
                <a:lnTo>
                  <a:pt x="1780540" y="107950"/>
                </a:lnTo>
                <a:lnTo>
                  <a:pt x="1780540" y="100330"/>
                </a:lnTo>
                <a:close/>
              </a:path>
              <a:path w="1780540" h="2848610">
                <a:moveTo>
                  <a:pt x="6350" y="87630"/>
                </a:moveTo>
                <a:lnTo>
                  <a:pt x="0" y="87630"/>
                </a:lnTo>
                <a:lnTo>
                  <a:pt x="0" y="99060"/>
                </a:lnTo>
                <a:lnTo>
                  <a:pt x="6350" y="99060"/>
                </a:lnTo>
                <a:lnTo>
                  <a:pt x="6350" y="87630"/>
                </a:lnTo>
                <a:close/>
              </a:path>
              <a:path w="1780540" h="2848610">
                <a:moveTo>
                  <a:pt x="1780540" y="87630"/>
                </a:moveTo>
                <a:lnTo>
                  <a:pt x="1775460" y="87630"/>
                </a:lnTo>
                <a:lnTo>
                  <a:pt x="1775460" y="99060"/>
                </a:lnTo>
                <a:lnTo>
                  <a:pt x="1780540" y="99060"/>
                </a:lnTo>
                <a:lnTo>
                  <a:pt x="1780540" y="87630"/>
                </a:lnTo>
                <a:close/>
              </a:path>
              <a:path w="1780540" h="2848610">
                <a:moveTo>
                  <a:pt x="6350" y="83947"/>
                </a:moveTo>
                <a:lnTo>
                  <a:pt x="0" y="83947"/>
                </a:lnTo>
                <a:lnTo>
                  <a:pt x="0" y="86360"/>
                </a:lnTo>
                <a:lnTo>
                  <a:pt x="6350" y="86360"/>
                </a:lnTo>
                <a:lnTo>
                  <a:pt x="6350" y="83947"/>
                </a:lnTo>
                <a:close/>
              </a:path>
              <a:path w="1780540" h="2848610">
                <a:moveTo>
                  <a:pt x="1780540" y="83947"/>
                </a:moveTo>
                <a:lnTo>
                  <a:pt x="1775460" y="83947"/>
                </a:lnTo>
                <a:lnTo>
                  <a:pt x="1775460" y="86360"/>
                </a:lnTo>
                <a:lnTo>
                  <a:pt x="1780540" y="86360"/>
                </a:lnTo>
                <a:lnTo>
                  <a:pt x="1780540" y="83947"/>
                </a:lnTo>
                <a:close/>
              </a:path>
              <a:path w="1780540" h="2848610">
                <a:moveTo>
                  <a:pt x="6350" y="81407"/>
                </a:moveTo>
                <a:lnTo>
                  <a:pt x="1270" y="81407"/>
                </a:lnTo>
                <a:lnTo>
                  <a:pt x="1270" y="82550"/>
                </a:lnTo>
                <a:lnTo>
                  <a:pt x="6350" y="82550"/>
                </a:lnTo>
                <a:lnTo>
                  <a:pt x="6350" y="81407"/>
                </a:lnTo>
                <a:close/>
              </a:path>
              <a:path w="1780540" h="2848610">
                <a:moveTo>
                  <a:pt x="1780540" y="80010"/>
                </a:moveTo>
                <a:lnTo>
                  <a:pt x="1779270" y="80010"/>
                </a:lnTo>
                <a:lnTo>
                  <a:pt x="1779270" y="81407"/>
                </a:lnTo>
                <a:lnTo>
                  <a:pt x="1775460" y="81407"/>
                </a:lnTo>
                <a:lnTo>
                  <a:pt x="1775460" y="82550"/>
                </a:lnTo>
                <a:lnTo>
                  <a:pt x="1780540" y="82550"/>
                </a:lnTo>
                <a:lnTo>
                  <a:pt x="1780540" y="80010"/>
                </a:lnTo>
                <a:close/>
              </a:path>
              <a:path w="1780540" h="2848610">
                <a:moveTo>
                  <a:pt x="6350" y="81280"/>
                </a:moveTo>
                <a:lnTo>
                  <a:pt x="1775460" y="81407"/>
                </a:lnTo>
                <a:lnTo>
                  <a:pt x="6350" y="81280"/>
                </a:lnTo>
                <a:close/>
              </a:path>
              <a:path w="1780540" h="2848610">
                <a:moveTo>
                  <a:pt x="6350" y="77597"/>
                </a:moveTo>
                <a:lnTo>
                  <a:pt x="2540" y="77597"/>
                </a:lnTo>
                <a:lnTo>
                  <a:pt x="2540" y="80010"/>
                </a:lnTo>
                <a:lnTo>
                  <a:pt x="6350" y="80010"/>
                </a:lnTo>
                <a:lnTo>
                  <a:pt x="6350" y="77597"/>
                </a:lnTo>
                <a:close/>
              </a:path>
              <a:path w="1780540" h="2848610">
                <a:moveTo>
                  <a:pt x="1779270" y="77597"/>
                </a:moveTo>
                <a:lnTo>
                  <a:pt x="1775460" y="77597"/>
                </a:lnTo>
                <a:lnTo>
                  <a:pt x="1775460" y="80010"/>
                </a:lnTo>
                <a:lnTo>
                  <a:pt x="1779270" y="80010"/>
                </a:lnTo>
                <a:lnTo>
                  <a:pt x="1779270" y="77597"/>
                </a:lnTo>
                <a:close/>
              </a:path>
              <a:path w="1780540" h="2848610">
                <a:moveTo>
                  <a:pt x="5080" y="76200"/>
                </a:moveTo>
                <a:lnTo>
                  <a:pt x="3810" y="76200"/>
                </a:lnTo>
                <a:lnTo>
                  <a:pt x="3810" y="77597"/>
                </a:lnTo>
                <a:lnTo>
                  <a:pt x="5080" y="77597"/>
                </a:lnTo>
                <a:lnTo>
                  <a:pt x="5080" y="76200"/>
                </a:lnTo>
                <a:close/>
              </a:path>
              <a:path w="1780540" h="2848610">
                <a:moveTo>
                  <a:pt x="1778000" y="76200"/>
                </a:moveTo>
                <a:lnTo>
                  <a:pt x="1776729" y="76200"/>
                </a:lnTo>
                <a:lnTo>
                  <a:pt x="1776729" y="77597"/>
                </a:lnTo>
                <a:lnTo>
                  <a:pt x="1778000" y="77597"/>
                </a:lnTo>
                <a:lnTo>
                  <a:pt x="1778000" y="76200"/>
                </a:lnTo>
                <a:close/>
              </a:path>
              <a:path w="1780540" h="2848610">
                <a:moveTo>
                  <a:pt x="6350" y="73660"/>
                </a:moveTo>
                <a:lnTo>
                  <a:pt x="5080" y="73660"/>
                </a:lnTo>
                <a:lnTo>
                  <a:pt x="5080" y="76200"/>
                </a:lnTo>
                <a:lnTo>
                  <a:pt x="6350" y="76200"/>
                </a:lnTo>
                <a:lnTo>
                  <a:pt x="6350" y="73660"/>
                </a:lnTo>
                <a:close/>
              </a:path>
              <a:path w="1780540" h="2848610">
                <a:moveTo>
                  <a:pt x="78740" y="3810"/>
                </a:moveTo>
                <a:lnTo>
                  <a:pt x="77470" y="3810"/>
                </a:lnTo>
                <a:lnTo>
                  <a:pt x="77470" y="6350"/>
                </a:lnTo>
                <a:lnTo>
                  <a:pt x="1705610" y="6350"/>
                </a:lnTo>
                <a:lnTo>
                  <a:pt x="1705610" y="5207"/>
                </a:lnTo>
                <a:lnTo>
                  <a:pt x="78740" y="5207"/>
                </a:lnTo>
                <a:lnTo>
                  <a:pt x="78740" y="3810"/>
                </a:lnTo>
                <a:close/>
              </a:path>
              <a:path w="1780540" h="2848610">
                <a:moveTo>
                  <a:pt x="1705610" y="3810"/>
                </a:moveTo>
                <a:lnTo>
                  <a:pt x="1704340" y="3810"/>
                </a:lnTo>
                <a:lnTo>
                  <a:pt x="1704340" y="5207"/>
                </a:lnTo>
                <a:lnTo>
                  <a:pt x="1705610" y="5207"/>
                </a:lnTo>
                <a:lnTo>
                  <a:pt x="1705610" y="3810"/>
                </a:lnTo>
                <a:close/>
              </a:path>
              <a:path w="1780540" h="2848610">
                <a:moveTo>
                  <a:pt x="1701800" y="1397"/>
                </a:moveTo>
                <a:lnTo>
                  <a:pt x="80010" y="1397"/>
                </a:lnTo>
                <a:lnTo>
                  <a:pt x="80010" y="3810"/>
                </a:lnTo>
                <a:lnTo>
                  <a:pt x="1701800" y="3810"/>
                </a:lnTo>
                <a:lnTo>
                  <a:pt x="1701800" y="1397"/>
                </a:lnTo>
                <a:close/>
              </a:path>
              <a:path w="1780540" h="2848610">
                <a:moveTo>
                  <a:pt x="83820" y="0"/>
                </a:moveTo>
                <a:lnTo>
                  <a:pt x="82550" y="0"/>
                </a:lnTo>
                <a:lnTo>
                  <a:pt x="82550" y="1397"/>
                </a:lnTo>
                <a:lnTo>
                  <a:pt x="83820" y="1397"/>
                </a:lnTo>
                <a:lnTo>
                  <a:pt x="83820" y="0"/>
                </a:lnTo>
                <a:close/>
              </a:path>
              <a:path w="1780540" h="2848610">
                <a:moveTo>
                  <a:pt x="1700529" y="0"/>
                </a:moveTo>
                <a:lnTo>
                  <a:pt x="1699260" y="0"/>
                </a:lnTo>
                <a:lnTo>
                  <a:pt x="1699260" y="1397"/>
                </a:lnTo>
                <a:lnTo>
                  <a:pt x="1700529" y="1397"/>
                </a:lnTo>
                <a:lnTo>
                  <a:pt x="1700529" y="0"/>
                </a:lnTo>
                <a:close/>
              </a:path>
              <a:path w="1780540" h="2848610">
                <a:moveTo>
                  <a:pt x="6350" y="109220"/>
                </a:moveTo>
                <a:lnTo>
                  <a:pt x="0" y="109220"/>
                </a:lnTo>
                <a:lnTo>
                  <a:pt x="0" y="115570"/>
                </a:lnTo>
                <a:lnTo>
                  <a:pt x="6350" y="115570"/>
                </a:lnTo>
                <a:lnTo>
                  <a:pt x="6350" y="109220"/>
                </a:lnTo>
                <a:close/>
              </a:path>
              <a:path w="1780540" h="2848610">
                <a:moveTo>
                  <a:pt x="1780540" y="109220"/>
                </a:moveTo>
                <a:lnTo>
                  <a:pt x="1775460" y="109220"/>
                </a:lnTo>
                <a:lnTo>
                  <a:pt x="1775460" y="115570"/>
                </a:lnTo>
                <a:lnTo>
                  <a:pt x="1780540" y="115570"/>
                </a:lnTo>
                <a:lnTo>
                  <a:pt x="1780540" y="109220"/>
                </a:lnTo>
                <a:close/>
              </a:path>
              <a:path w="1780540" h="2848610">
                <a:moveTo>
                  <a:pt x="6350" y="115570"/>
                </a:moveTo>
                <a:lnTo>
                  <a:pt x="0" y="115570"/>
                </a:lnTo>
                <a:lnTo>
                  <a:pt x="0" y="2683510"/>
                </a:lnTo>
                <a:lnTo>
                  <a:pt x="6350" y="2683510"/>
                </a:lnTo>
                <a:lnTo>
                  <a:pt x="6350" y="115570"/>
                </a:lnTo>
                <a:close/>
              </a:path>
              <a:path w="1780540" h="2848610">
                <a:moveTo>
                  <a:pt x="1780540" y="115570"/>
                </a:moveTo>
                <a:lnTo>
                  <a:pt x="1775460" y="115570"/>
                </a:lnTo>
                <a:lnTo>
                  <a:pt x="1775460" y="2683510"/>
                </a:lnTo>
                <a:lnTo>
                  <a:pt x="1780540" y="2683510"/>
                </a:lnTo>
                <a:lnTo>
                  <a:pt x="1780540" y="115570"/>
                </a:lnTo>
                <a:close/>
              </a:path>
              <a:path w="1780540" h="2848610">
                <a:moveTo>
                  <a:pt x="6350" y="2683510"/>
                </a:moveTo>
                <a:lnTo>
                  <a:pt x="0" y="2683510"/>
                </a:lnTo>
                <a:lnTo>
                  <a:pt x="0" y="2710180"/>
                </a:lnTo>
                <a:lnTo>
                  <a:pt x="6350" y="2710180"/>
                </a:lnTo>
                <a:lnTo>
                  <a:pt x="6350" y="2683510"/>
                </a:lnTo>
                <a:close/>
              </a:path>
              <a:path w="1780540" h="2848610">
                <a:moveTo>
                  <a:pt x="1780540" y="2683510"/>
                </a:moveTo>
                <a:lnTo>
                  <a:pt x="1775460" y="2683510"/>
                </a:lnTo>
                <a:lnTo>
                  <a:pt x="1775460" y="2710180"/>
                </a:lnTo>
                <a:lnTo>
                  <a:pt x="1780540" y="2710180"/>
                </a:lnTo>
                <a:lnTo>
                  <a:pt x="1780540" y="2683510"/>
                </a:lnTo>
                <a:close/>
              </a:path>
              <a:path w="1780540" h="2848610">
                <a:moveTo>
                  <a:pt x="6350" y="2710180"/>
                </a:moveTo>
                <a:lnTo>
                  <a:pt x="0" y="2710180"/>
                </a:lnTo>
                <a:lnTo>
                  <a:pt x="0" y="2715260"/>
                </a:lnTo>
                <a:lnTo>
                  <a:pt x="6350" y="2715260"/>
                </a:lnTo>
                <a:lnTo>
                  <a:pt x="6350" y="2710180"/>
                </a:lnTo>
                <a:close/>
              </a:path>
              <a:path w="1780540" h="2848610">
                <a:moveTo>
                  <a:pt x="1780540" y="2710180"/>
                </a:moveTo>
                <a:lnTo>
                  <a:pt x="1775460" y="2710180"/>
                </a:lnTo>
                <a:lnTo>
                  <a:pt x="1775460" y="2715260"/>
                </a:lnTo>
                <a:lnTo>
                  <a:pt x="1780540" y="2715260"/>
                </a:lnTo>
                <a:lnTo>
                  <a:pt x="1780540" y="2710180"/>
                </a:lnTo>
                <a:close/>
              </a:path>
              <a:path w="1780540" h="2848610">
                <a:moveTo>
                  <a:pt x="6350" y="2715260"/>
                </a:moveTo>
                <a:lnTo>
                  <a:pt x="0" y="2715260"/>
                </a:lnTo>
                <a:lnTo>
                  <a:pt x="0" y="2722880"/>
                </a:lnTo>
                <a:lnTo>
                  <a:pt x="6350" y="2722880"/>
                </a:lnTo>
                <a:lnTo>
                  <a:pt x="6350" y="2715260"/>
                </a:lnTo>
                <a:close/>
              </a:path>
              <a:path w="1780540" h="2848610">
                <a:moveTo>
                  <a:pt x="1780540" y="2715260"/>
                </a:moveTo>
                <a:lnTo>
                  <a:pt x="1775460" y="2715260"/>
                </a:lnTo>
                <a:lnTo>
                  <a:pt x="1775460" y="2722880"/>
                </a:lnTo>
                <a:lnTo>
                  <a:pt x="1780540" y="2722880"/>
                </a:lnTo>
                <a:lnTo>
                  <a:pt x="1780540" y="2715260"/>
                </a:lnTo>
                <a:close/>
              </a:path>
              <a:path w="1780540" h="2848610">
                <a:moveTo>
                  <a:pt x="6350" y="2722880"/>
                </a:moveTo>
                <a:lnTo>
                  <a:pt x="0" y="2722880"/>
                </a:lnTo>
                <a:lnTo>
                  <a:pt x="0" y="2729230"/>
                </a:lnTo>
                <a:lnTo>
                  <a:pt x="6350" y="2729230"/>
                </a:lnTo>
                <a:lnTo>
                  <a:pt x="6350" y="2722880"/>
                </a:lnTo>
                <a:close/>
              </a:path>
              <a:path w="1780540" h="2848610">
                <a:moveTo>
                  <a:pt x="1780540" y="2722880"/>
                </a:moveTo>
                <a:lnTo>
                  <a:pt x="1775460" y="2722880"/>
                </a:lnTo>
                <a:lnTo>
                  <a:pt x="1775460" y="2729230"/>
                </a:lnTo>
                <a:lnTo>
                  <a:pt x="1780540" y="2729230"/>
                </a:lnTo>
                <a:lnTo>
                  <a:pt x="1780540" y="2722880"/>
                </a:lnTo>
                <a:close/>
              </a:path>
              <a:path w="1780540" h="2848610">
                <a:moveTo>
                  <a:pt x="6350" y="2729230"/>
                </a:moveTo>
                <a:lnTo>
                  <a:pt x="0" y="2729230"/>
                </a:lnTo>
                <a:lnTo>
                  <a:pt x="0" y="2740660"/>
                </a:lnTo>
                <a:lnTo>
                  <a:pt x="6350" y="2740660"/>
                </a:lnTo>
                <a:lnTo>
                  <a:pt x="6350" y="2729230"/>
                </a:lnTo>
                <a:close/>
              </a:path>
              <a:path w="1780540" h="2848610">
                <a:moveTo>
                  <a:pt x="1780540" y="2729230"/>
                </a:moveTo>
                <a:lnTo>
                  <a:pt x="1775460" y="2729230"/>
                </a:lnTo>
                <a:lnTo>
                  <a:pt x="1775460" y="2740660"/>
                </a:lnTo>
                <a:lnTo>
                  <a:pt x="1780540" y="2740660"/>
                </a:lnTo>
                <a:lnTo>
                  <a:pt x="1780540" y="2729230"/>
                </a:lnTo>
                <a:close/>
              </a:path>
              <a:path w="1780540" h="2848610">
                <a:moveTo>
                  <a:pt x="6350" y="2740660"/>
                </a:moveTo>
                <a:lnTo>
                  <a:pt x="0" y="2740660"/>
                </a:lnTo>
                <a:lnTo>
                  <a:pt x="0" y="2748280"/>
                </a:lnTo>
                <a:lnTo>
                  <a:pt x="6350" y="2748280"/>
                </a:lnTo>
                <a:lnTo>
                  <a:pt x="6350" y="2740660"/>
                </a:lnTo>
                <a:close/>
              </a:path>
              <a:path w="1780540" h="2848610">
                <a:moveTo>
                  <a:pt x="1780540" y="2740660"/>
                </a:moveTo>
                <a:lnTo>
                  <a:pt x="1775460" y="2740660"/>
                </a:lnTo>
                <a:lnTo>
                  <a:pt x="1775460" y="2748280"/>
                </a:lnTo>
                <a:lnTo>
                  <a:pt x="1780540" y="2748280"/>
                </a:lnTo>
                <a:lnTo>
                  <a:pt x="1780540" y="2740660"/>
                </a:lnTo>
                <a:close/>
              </a:path>
              <a:path w="1780540" h="2848610">
                <a:moveTo>
                  <a:pt x="6350" y="2748280"/>
                </a:moveTo>
                <a:lnTo>
                  <a:pt x="0" y="2748280"/>
                </a:lnTo>
                <a:lnTo>
                  <a:pt x="0" y="2760980"/>
                </a:lnTo>
                <a:lnTo>
                  <a:pt x="6350" y="2760980"/>
                </a:lnTo>
                <a:lnTo>
                  <a:pt x="6350" y="2748280"/>
                </a:lnTo>
                <a:close/>
              </a:path>
              <a:path w="1780540" h="2848610">
                <a:moveTo>
                  <a:pt x="1780540" y="2748280"/>
                </a:moveTo>
                <a:lnTo>
                  <a:pt x="1775460" y="2748280"/>
                </a:lnTo>
                <a:lnTo>
                  <a:pt x="1775460" y="2760980"/>
                </a:lnTo>
                <a:lnTo>
                  <a:pt x="1780540" y="2760980"/>
                </a:lnTo>
                <a:lnTo>
                  <a:pt x="1780540" y="2748280"/>
                </a:lnTo>
                <a:close/>
              </a:path>
              <a:path w="1780540" h="2848610">
                <a:moveTo>
                  <a:pt x="6350" y="2760980"/>
                </a:moveTo>
                <a:lnTo>
                  <a:pt x="0" y="2760980"/>
                </a:lnTo>
                <a:lnTo>
                  <a:pt x="0" y="2769870"/>
                </a:lnTo>
                <a:lnTo>
                  <a:pt x="1270" y="2769870"/>
                </a:lnTo>
                <a:lnTo>
                  <a:pt x="1270" y="2771140"/>
                </a:lnTo>
                <a:lnTo>
                  <a:pt x="2540" y="2771140"/>
                </a:lnTo>
                <a:lnTo>
                  <a:pt x="2540" y="2772410"/>
                </a:lnTo>
                <a:lnTo>
                  <a:pt x="3809" y="2772410"/>
                </a:lnTo>
                <a:lnTo>
                  <a:pt x="3810" y="2774950"/>
                </a:lnTo>
                <a:lnTo>
                  <a:pt x="5080" y="2774950"/>
                </a:lnTo>
                <a:lnTo>
                  <a:pt x="5080" y="2776220"/>
                </a:lnTo>
                <a:lnTo>
                  <a:pt x="6350" y="2776220"/>
                </a:lnTo>
                <a:lnTo>
                  <a:pt x="6350" y="2760980"/>
                </a:lnTo>
                <a:close/>
              </a:path>
              <a:path w="1780540" h="2848610">
                <a:moveTo>
                  <a:pt x="1780540" y="2760980"/>
                </a:moveTo>
                <a:lnTo>
                  <a:pt x="1775460" y="2760980"/>
                </a:lnTo>
                <a:lnTo>
                  <a:pt x="1775460" y="2776220"/>
                </a:lnTo>
                <a:lnTo>
                  <a:pt x="1776729" y="2776220"/>
                </a:lnTo>
                <a:lnTo>
                  <a:pt x="1776729" y="2774950"/>
                </a:lnTo>
                <a:lnTo>
                  <a:pt x="1778000" y="2774950"/>
                </a:lnTo>
                <a:lnTo>
                  <a:pt x="1778000" y="2772410"/>
                </a:lnTo>
                <a:lnTo>
                  <a:pt x="1779270" y="2772410"/>
                </a:lnTo>
                <a:lnTo>
                  <a:pt x="1779270" y="2771140"/>
                </a:lnTo>
                <a:lnTo>
                  <a:pt x="1780540" y="2771140"/>
                </a:lnTo>
                <a:lnTo>
                  <a:pt x="1780540" y="2760980"/>
                </a:lnTo>
                <a:close/>
              </a:path>
              <a:path w="1780540" h="2848610">
                <a:moveTo>
                  <a:pt x="1709420" y="2842260"/>
                </a:moveTo>
                <a:lnTo>
                  <a:pt x="72390" y="2842260"/>
                </a:lnTo>
                <a:lnTo>
                  <a:pt x="72390" y="2843530"/>
                </a:lnTo>
                <a:lnTo>
                  <a:pt x="1709420" y="2843530"/>
                </a:lnTo>
                <a:lnTo>
                  <a:pt x="1709420" y="2842260"/>
                </a:lnTo>
                <a:close/>
              </a:path>
              <a:path w="1780540" h="2848610">
                <a:moveTo>
                  <a:pt x="1703070" y="2847340"/>
                </a:moveTo>
                <a:lnTo>
                  <a:pt x="78740" y="2847340"/>
                </a:lnTo>
                <a:lnTo>
                  <a:pt x="78740" y="2848610"/>
                </a:lnTo>
                <a:lnTo>
                  <a:pt x="1703070" y="2848610"/>
                </a:lnTo>
                <a:lnTo>
                  <a:pt x="1703070" y="2847340"/>
                </a:lnTo>
                <a:close/>
              </a:path>
              <a:path w="1780540" h="2848610">
                <a:moveTo>
                  <a:pt x="1704340" y="2846070"/>
                </a:moveTo>
                <a:lnTo>
                  <a:pt x="77470" y="2846070"/>
                </a:lnTo>
                <a:lnTo>
                  <a:pt x="77470" y="2847340"/>
                </a:lnTo>
                <a:lnTo>
                  <a:pt x="1704340" y="2847340"/>
                </a:lnTo>
                <a:lnTo>
                  <a:pt x="1704340" y="2846070"/>
                </a:lnTo>
                <a:close/>
              </a:path>
              <a:path w="1780540" h="2848610">
                <a:moveTo>
                  <a:pt x="1705609" y="2844800"/>
                </a:moveTo>
                <a:lnTo>
                  <a:pt x="74929" y="2844800"/>
                </a:lnTo>
                <a:lnTo>
                  <a:pt x="74929" y="2846070"/>
                </a:lnTo>
                <a:lnTo>
                  <a:pt x="1705609" y="2846070"/>
                </a:lnTo>
                <a:lnTo>
                  <a:pt x="1705609" y="2844800"/>
                </a:lnTo>
                <a:close/>
              </a:path>
              <a:path w="1780540" h="2848610">
                <a:moveTo>
                  <a:pt x="1708150" y="2843530"/>
                </a:moveTo>
                <a:lnTo>
                  <a:pt x="73660" y="2843530"/>
                </a:lnTo>
                <a:lnTo>
                  <a:pt x="73660" y="2844800"/>
                </a:lnTo>
                <a:lnTo>
                  <a:pt x="1708150" y="2844800"/>
                </a:lnTo>
                <a:lnTo>
                  <a:pt x="1708150" y="2843530"/>
                </a:lnTo>
                <a:close/>
              </a:path>
            </a:pathLst>
          </a:custGeom>
          <a:solidFill>
            <a:srgbClr val="FF0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6469379" y="1591310"/>
            <a:ext cx="1769110" cy="2835910"/>
          </a:xfrm>
          <a:custGeom>
            <a:avLst/>
            <a:gdLst/>
            <a:ahLst/>
            <a:cxnLst/>
            <a:rect l="l" t="t" r="r" b="b"/>
            <a:pathLst>
              <a:path w="1769109" h="2835910">
                <a:moveTo>
                  <a:pt x="5080" y="93980"/>
                </a:moveTo>
                <a:lnTo>
                  <a:pt x="0" y="93980"/>
                </a:lnTo>
                <a:lnTo>
                  <a:pt x="0" y="101600"/>
                </a:lnTo>
                <a:lnTo>
                  <a:pt x="5080" y="101600"/>
                </a:lnTo>
                <a:lnTo>
                  <a:pt x="5080" y="93980"/>
                </a:lnTo>
                <a:close/>
              </a:path>
              <a:path w="1769109" h="2835910">
                <a:moveTo>
                  <a:pt x="1769110" y="93980"/>
                </a:moveTo>
                <a:lnTo>
                  <a:pt x="1762760" y="93980"/>
                </a:lnTo>
                <a:lnTo>
                  <a:pt x="1762760" y="101600"/>
                </a:lnTo>
                <a:lnTo>
                  <a:pt x="1769110" y="101600"/>
                </a:lnTo>
                <a:lnTo>
                  <a:pt x="1769110" y="93980"/>
                </a:lnTo>
                <a:close/>
              </a:path>
              <a:path w="1769109" h="2835910">
                <a:moveTo>
                  <a:pt x="5080" y="81280"/>
                </a:moveTo>
                <a:lnTo>
                  <a:pt x="0" y="81280"/>
                </a:lnTo>
                <a:lnTo>
                  <a:pt x="0" y="92710"/>
                </a:lnTo>
                <a:lnTo>
                  <a:pt x="5080" y="92710"/>
                </a:lnTo>
                <a:lnTo>
                  <a:pt x="5080" y="81280"/>
                </a:lnTo>
                <a:close/>
              </a:path>
              <a:path w="1769109" h="2835910">
                <a:moveTo>
                  <a:pt x="1769110" y="81280"/>
                </a:moveTo>
                <a:lnTo>
                  <a:pt x="1762760" y="81280"/>
                </a:lnTo>
                <a:lnTo>
                  <a:pt x="1762760" y="92710"/>
                </a:lnTo>
                <a:lnTo>
                  <a:pt x="1769110" y="92710"/>
                </a:lnTo>
                <a:lnTo>
                  <a:pt x="1769110" y="81280"/>
                </a:lnTo>
                <a:close/>
              </a:path>
              <a:path w="1769109" h="2835910">
                <a:moveTo>
                  <a:pt x="5080" y="77470"/>
                </a:moveTo>
                <a:lnTo>
                  <a:pt x="0" y="77470"/>
                </a:lnTo>
                <a:lnTo>
                  <a:pt x="0" y="80010"/>
                </a:lnTo>
                <a:lnTo>
                  <a:pt x="5080" y="80010"/>
                </a:lnTo>
                <a:lnTo>
                  <a:pt x="5080" y="77470"/>
                </a:lnTo>
                <a:close/>
              </a:path>
              <a:path w="1769109" h="2835910">
                <a:moveTo>
                  <a:pt x="1769110" y="77470"/>
                </a:moveTo>
                <a:lnTo>
                  <a:pt x="1762760" y="77470"/>
                </a:lnTo>
                <a:lnTo>
                  <a:pt x="1762760" y="80010"/>
                </a:lnTo>
                <a:lnTo>
                  <a:pt x="1769110" y="80010"/>
                </a:lnTo>
                <a:lnTo>
                  <a:pt x="1769110" y="77470"/>
                </a:lnTo>
                <a:close/>
              </a:path>
              <a:path w="1769109" h="2835910">
                <a:moveTo>
                  <a:pt x="5080" y="74930"/>
                </a:moveTo>
                <a:lnTo>
                  <a:pt x="0" y="74930"/>
                </a:lnTo>
                <a:lnTo>
                  <a:pt x="0" y="76200"/>
                </a:lnTo>
                <a:lnTo>
                  <a:pt x="5080" y="76200"/>
                </a:lnTo>
                <a:lnTo>
                  <a:pt x="5080" y="74930"/>
                </a:lnTo>
                <a:close/>
              </a:path>
              <a:path w="1769109" h="2835910">
                <a:moveTo>
                  <a:pt x="1769110" y="74930"/>
                </a:moveTo>
                <a:lnTo>
                  <a:pt x="1762760" y="74930"/>
                </a:lnTo>
                <a:lnTo>
                  <a:pt x="1762760" y="76200"/>
                </a:lnTo>
                <a:lnTo>
                  <a:pt x="1769110" y="76200"/>
                </a:lnTo>
                <a:lnTo>
                  <a:pt x="1769110" y="74930"/>
                </a:lnTo>
                <a:close/>
              </a:path>
              <a:path w="1769109" h="2835910">
                <a:moveTo>
                  <a:pt x="5080" y="71120"/>
                </a:moveTo>
                <a:lnTo>
                  <a:pt x="0" y="71120"/>
                </a:lnTo>
                <a:lnTo>
                  <a:pt x="0" y="73660"/>
                </a:lnTo>
                <a:lnTo>
                  <a:pt x="5080" y="73660"/>
                </a:lnTo>
                <a:lnTo>
                  <a:pt x="5080" y="71120"/>
                </a:lnTo>
                <a:close/>
              </a:path>
              <a:path w="1769109" h="2835910">
                <a:moveTo>
                  <a:pt x="1769110" y="71120"/>
                </a:moveTo>
                <a:lnTo>
                  <a:pt x="1762760" y="71120"/>
                </a:lnTo>
                <a:lnTo>
                  <a:pt x="1762760" y="73660"/>
                </a:lnTo>
                <a:lnTo>
                  <a:pt x="1769110" y="73660"/>
                </a:lnTo>
                <a:lnTo>
                  <a:pt x="1769110" y="71120"/>
                </a:lnTo>
                <a:close/>
              </a:path>
              <a:path w="1769109" h="2835910">
                <a:moveTo>
                  <a:pt x="5080" y="68707"/>
                </a:moveTo>
                <a:lnTo>
                  <a:pt x="0" y="68707"/>
                </a:lnTo>
                <a:lnTo>
                  <a:pt x="0" y="69850"/>
                </a:lnTo>
                <a:lnTo>
                  <a:pt x="5080" y="69850"/>
                </a:lnTo>
                <a:lnTo>
                  <a:pt x="5080" y="68707"/>
                </a:lnTo>
                <a:close/>
              </a:path>
              <a:path w="1769109" h="2835910">
                <a:moveTo>
                  <a:pt x="1769110" y="68707"/>
                </a:moveTo>
                <a:lnTo>
                  <a:pt x="1762760" y="68707"/>
                </a:lnTo>
                <a:lnTo>
                  <a:pt x="1762760" y="69850"/>
                </a:lnTo>
                <a:lnTo>
                  <a:pt x="1769110" y="69850"/>
                </a:lnTo>
                <a:lnTo>
                  <a:pt x="1769110" y="68707"/>
                </a:lnTo>
                <a:close/>
              </a:path>
              <a:path w="1769109" h="2835910">
                <a:moveTo>
                  <a:pt x="5080" y="64897"/>
                </a:moveTo>
                <a:lnTo>
                  <a:pt x="1270" y="64897"/>
                </a:lnTo>
                <a:lnTo>
                  <a:pt x="1270" y="67437"/>
                </a:lnTo>
                <a:lnTo>
                  <a:pt x="5080" y="67437"/>
                </a:lnTo>
                <a:lnTo>
                  <a:pt x="5080" y="64897"/>
                </a:lnTo>
                <a:close/>
              </a:path>
              <a:path w="1769109" h="2835910">
                <a:moveTo>
                  <a:pt x="1767840" y="64897"/>
                </a:moveTo>
                <a:lnTo>
                  <a:pt x="1762760" y="64897"/>
                </a:lnTo>
                <a:lnTo>
                  <a:pt x="1762760" y="67437"/>
                </a:lnTo>
                <a:lnTo>
                  <a:pt x="1767840" y="67437"/>
                </a:lnTo>
                <a:lnTo>
                  <a:pt x="1767840" y="64897"/>
                </a:lnTo>
                <a:close/>
              </a:path>
              <a:path w="1769109" h="2835910">
                <a:moveTo>
                  <a:pt x="1766570" y="63500"/>
                </a:moveTo>
                <a:lnTo>
                  <a:pt x="1765300" y="63500"/>
                </a:lnTo>
                <a:lnTo>
                  <a:pt x="1765300" y="64897"/>
                </a:lnTo>
                <a:lnTo>
                  <a:pt x="1766570" y="64897"/>
                </a:lnTo>
                <a:lnTo>
                  <a:pt x="1766570" y="63500"/>
                </a:lnTo>
                <a:close/>
              </a:path>
              <a:path w="1769109" h="2835910">
                <a:moveTo>
                  <a:pt x="5080" y="61087"/>
                </a:moveTo>
                <a:lnTo>
                  <a:pt x="3810" y="61087"/>
                </a:lnTo>
                <a:lnTo>
                  <a:pt x="3810" y="63500"/>
                </a:lnTo>
                <a:lnTo>
                  <a:pt x="5080" y="63500"/>
                </a:lnTo>
                <a:lnTo>
                  <a:pt x="5080" y="61087"/>
                </a:lnTo>
                <a:close/>
              </a:path>
              <a:path w="1769109" h="2835910">
                <a:moveTo>
                  <a:pt x="1765300" y="61087"/>
                </a:moveTo>
                <a:lnTo>
                  <a:pt x="1764029" y="61087"/>
                </a:lnTo>
                <a:lnTo>
                  <a:pt x="1764029" y="62357"/>
                </a:lnTo>
                <a:lnTo>
                  <a:pt x="1762760" y="62357"/>
                </a:lnTo>
                <a:lnTo>
                  <a:pt x="1762760" y="63500"/>
                </a:lnTo>
                <a:lnTo>
                  <a:pt x="1765300" y="63500"/>
                </a:lnTo>
                <a:lnTo>
                  <a:pt x="1765300" y="61087"/>
                </a:lnTo>
                <a:close/>
              </a:path>
              <a:path w="1769109" h="2835910">
                <a:moveTo>
                  <a:pt x="63500" y="3937"/>
                </a:moveTo>
                <a:lnTo>
                  <a:pt x="62229" y="3937"/>
                </a:lnTo>
                <a:lnTo>
                  <a:pt x="62229" y="6350"/>
                </a:lnTo>
                <a:lnTo>
                  <a:pt x="1708150" y="6350"/>
                </a:lnTo>
                <a:lnTo>
                  <a:pt x="1708150" y="5207"/>
                </a:lnTo>
                <a:lnTo>
                  <a:pt x="63500" y="5207"/>
                </a:lnTo>
                <a:lnTo>
                  <a:pt x="63500" y="3937"/>
                </a:lnTo>
                <a:close/>
              </a:path>
              <a:path w="1769109" h="2835910">
                <a:moveTo>
                  <a:pt x="1708150" y="3937"/>
                </a:moveTo>
                <a:lnTo>
                  <a:pt x="1705610" y="3937"/>
                </a:lnTo>
                <a:lnTo>
                  <a:pt x="1705610" y="5207"/>
                </a:lnTo>
                <a:lnTo>
                  <a:pt x="1708150" y="5207"/>
                </a:lnTo>
                <a:lnTo>
                  <a:pt x="1708150" y="3937"/>
                </a:lnTo>
                <a:close/>
              </a:path>
              <a:path w="1769109" h="2835910">
                <a:moveTo>
                  <a:pt x="1704340" y="1397"/>
                </a:moveTo>
                <a:lnTo>
                  <a:pt x="66040" y="1397"/>
                </a:lnTo>
                <a:lnTo>
                  <a:pt x="66040" y="3937"/>
                </a:lnTo>
                <a:lnTo>
                  <a:pt x="1704340" y="3937"/>
                </a:lnTo>
                <a:lnTo>
                  <a:pt x="1704340" y="1397"/>
                </a:lnTo>
                <a:close/>
              </a:path>
              <a:path w="1769109" h="2835910">
                <a:moveTo>
                  <a:pt x="68579" y="0"/>
                </a:moveTo>
                <a:lnTo>
                  <a:pt x="67310" y="0"/>
                </a:lnTo>
                <a:lnTo>
                  <a:pt x="67310" y="1397"/>
                </a:lnTo>
                <a:lnTo>
                  <a:pt x="68579" y="1397"/>
                </a:lnTo>
                <a:lnTo>
                  <a:pt x="68579" y="0"/>
                </a:lnTo>
                <a:close/>
              </a:path>
              <a:path w="1769109" h="2835910">
                <a:moveTo>
                  <a:pt x="1703070" y="0"/>
                </a:moveTo>
                <a:lnTo>
                  <a:pt x="1700529" y="0"/>
                </a:lnTo>
                <a:lnTo>
                  <a:pt x="1700529" y="1397"/>
                </a:lnTo>
                <a:lnTo>
                  <a:pt x="1703070" y="1397"/>
                </a:lnTo>
                <a:lnTo>
                  <a:pt x="1703070" y="0"/>
                </a:lnTo>
                <a:close/>
              </a:path>
              <a:path w="1769109" h="2835910">
                <a:moveTo>
                  <a:pt x="5080" y="102870"/>
                </a:moveTo>
                <a:lnTo>
                  <a:pt x="0" y="102870"/>
                </a:lnTo>
                <a:lnTo>
                  <a:pt x="0" y="109220"/>
                </a:lnTo>
                <a:lnTo>
                  <a:pt x="5080" y="109220"/>
                </a:lnTo>
                <a:lnTo>
                  <a:pt x="5080" y="102870"/>
                </a:lnTo>
                <a:close/>
              </a:path>
              <a:path w="1769109" h="2835910">
                <a:moveTo>
                  <a:pt x="1769110" y="102870"/>
                </a:moveTo>
                <a:lnTo>
                  <a:pt x="1762760" y="102870"/>
                </a:lnTo>
                <a:lnTo>
                  <a:pt x="1762760" y="109220"/>
                </a:lnTo>
                <a:lnTo>
                  <a:pt x="1769110" y="109220"/>
                </a:lnTo>
                <a:lnTo>
                  <a:pt x="1769110" y="102870"/>
                </a:lnTo>
                <a:close/>
              </a:path>
              <a:path w="1769109" h="2835910">
                <a:moveTo>
                  <a:pt x="5080" y="201930"/>
                </a:moveTo>
                <a:lnTo>
                  <a:pt x="0" y="201930"/>
                </a:lnTo>
                <a:lnTo>
                  <a:pt x="0" y="2691130"/>
                </a:lnTo>
                <a:lnTo>
                  <a:pt x="1769110" y="2703830"/>
                </a:lnTo>
                <a:lnTo>
                  <a:pt x="1769110" y="2691130"/>
                </a:lnTo>
                <a:lnTo>
                  <a:pt x="5080" y="2691130"/>
                </a:lnTo>
                <a:lnTo>
                  <a:pt x="5080" y="201930"/>
                </a:lnTo>
                <a:close/>
              </a:path>
              <a:path w="1769109" h="2835910">
                <a:moveTo>
                  <a:pt x="1769110" y="201930"/>
                </a:moveTo>
                <a:lnTo>
                  <a:pt x="1762760" y="201930"/>
                </a:lnTo>
                <a:lnTo>
                  <a:pt x="1762760" y="2691130"/>
                </a:lnTo>
                <a:lnTo>
                  <a:pt x="1769110" y="2691130"/>
                </a:lnTo>
                <a:lnTo>
                  <a:pt x="1769110" y="201930"/>
                </a:lnTo>
                <a:close/>
              </a:path>
              <a:path w="1769109" h="2835910">
                <a:moveTo>
                  <a:pt x="5080" y="176493"/>
                </a:moveTo>
                <a:lnTo>
                  <a:pt x="0" y="176530"/>
                </a:lnTo>
                <a:lnTo>
                  <a:pt x="0" y="201930"/>
                </a:lnTo>
                <a:lnTo>
                  <a:pt x="5080" y="189230"/>
                </a:lnTo>
                <a:lnTo>
                  <a:pt x="5080" y="176493"/>
                </a:lnTo>
                <a:close/>
              </a:path>
              <a:path w="1769109" h="2835910">
                <a:moveTo>
                  <a:pt x="1769110" y="163830"/>
                </a:moveTo>
                <a:lnTo>
                  <a:pt x="1762760" y="163875"/>
                </a:lnTo>
                <a:lnTo>
                  <a:pt x="1762760" y="189230"/>
                </a:lnTo>
                <a:lnTo>
                  <a:pt x="1769110" y="189230"/>
                </a:lnTo>
                <a:lnTo>
                  <a:pt x="1769110" y="163830"/>
                </a:lnTo>
                <a:close/>
              </a:path>
              <a:path w="1769109" h="2835910">
                <a:moveTo>
                  <a:pt x="1762760" y="163830"/>
                </a:moveTo>
                <a:lnTo>
                  <a:pt x="5080" y="163830"/>
                </a:lnTo>
                <a:lnTo>
                  <a:pt x="5080" y="176493"/>
                </a:lnTo>
                <a:lnTo>
                  <a:pt x="1762760" y="163875"/>
                </a:lnTo>
                <a:close/>
              </a:path>
              <a:path w="1769109" h="2835910">
                <a:moveTo>
                  <a:pt x="5080" y="113030"/>
                </a:moveTo>
                <a:lnTo>
                  <a:pt x="0" y="113030"/>
                </a:lnTo>
                <a:lnTo>
                  <a:pt x="0" y="163830"/>
                </a:lnTo>
                <a:lnTo>
                  <a:pt x="5080" y="163830"/>
                </a:lnTo>
                <a:lnTo>
                  <a:pt x="5080" y="113030"/>
                </a:lnTo>
                <a:close/>
              </a:path>
              <a:path w="1769109" h="2835910">
                <a:moveTo>
                  <a:pt x="1769110" y="113030"/>
                </a:moveTo>
                <a:lnTo>
                  <a:pt x="1762760" y="113030"/>
                </a:lnTo>
                <a:lnTo>
                  <a:pt x="1762760" y="163830"/>
                </a:lnTo>
                <a:lnTo>
                  <a:pt x="1769110" y="163830"/>
                </a:lnTo>
                <a:lnTo>
                  <a:pt x="1769110" y="113030"/>
                </a:lnTo>
                <a:close/>
              </a:path>
              <a:path w="1769109" h="2835910">
                <a:moveTo>
                  <a:pt x="5080" y="2703830"/>
                </a:moveTo>
                <a:lnTo>
                  <a:pt x="0" y="2703830"/>
                </a:lnTo>
                <a:lnTo>
                  <a:pt x="0" y="2708910"/>
                </a:lnTo>
                <a:lnTo>
                  <a:pt x="5080" y="2708910"/>
                </a:lnTo>
                <a:lnTo>
                  <a:pt x="5080" y="2703830"/>
                </a:lnTo>
                <a:close/>
              </a:path>
              <a:path w="1769109" h="2835910">
                <a:moveTo>
                  <a:pt x="1769110" y="2703830"/>
                </a:moveTo>
                <a:lnTo>
                  <a:pt x="1762760" y="2703830"/>
                </a:lnTo>
                <a:lnTo>
                  <a:pt x="1762760" y="2708910"/>
                </a:lnTo>
                <a:lnTo>
                  <a:pt x="1769110" y="2708910"/>
                </a:lnTo>
                <a:lnTo>
                  <a:pt x="1769110" y="2703830"/>
                </a:lnTo>
                <a:close/>
              </a:path>
              <a:path w="1769109" h="2835910">
                <a:moveTo>
                  <a:pt x="5080" y="2708910"/>
                </a:moveTo>
                <a:lnTo>
                  <a:pt x="0" y="2708910"/>
                </a:lnTo>
                <a:lnTo>
                  <a:pt x="0" y="2716530"/>
                </a:lnTo>
                <a:lnTo>
                  <a:pt x="5080" y="2716530"/>
                </a:lnTo>
                <a:lnTo>
                  <a:pt x="5080" y="2708910"/>
                </a:lnTo>
                <a:close/>
              </a:path>
              <a:path w="1769109" h="2835910">
                <a:moveTo>
                  <a:pt x="1769110" y="2708910"/>
                </a:moveTo>
                <a:lnTo>
                  <a:pt x="1762760" y="2708910"/>
                </a:lnTo>
                <a:lnTo>
                  <a:pt x="1762760" y="2716530"/>
                </a:lnTo>
                <a:lnTo>
                  <a:pt x="1769110" y="2716530"/>
                </a:lnTo>
                <a:lnTo>
                  <a:pt x="1769110" y="2708910"/>
                </a:lnTo>
                <a:close/>
              </a:path>
              <a:path w="1769109" h="2835910">
                <a:moveTo>
                  <a:pt x="5080" y="2716530"/>
                </a:moveTo>
                <a:lnTo>
                  <a:pt x="0" y="2716530"/>
                </a:lnTo>
                <a:lnTo>
                  <a:pt x="0" y="2722880"/>
                </a:lnTo>
                <a:lnTo>
                  <a:pt x="5080" y="2722880"/>
                </a:lnTo>
                <a:lnTo>
                  <a:pt x="5080" y="2716530"/>
                </a:lnTo>
                <a:close/>
              </a:path>
              <a:path w="1769109" h="2835910">
                <a:moveTo>
                  <a:pt x="1769110" y="2716530"/>
                </a:moveTo>
                <a:lnTo>
                  <a:pt x="1762760" y="2716530"/>
                </a:lnTo>
                <a:lnTo>
                  <a:pt x="1762760" y="2722880"/>
                </a:lnTo>
                <a:lnTo>
                  <a:pt x="1769110" y="2722880"/>
                </a:lnTo>
                <a:lnTo>
                  <a:pt x="1769110" y="2716530"/>
                </a:lnTo>
                <a:close/>
              </a:path>
              <a:path w="1769109" h="2835910">
                <a:moveTo>
                  <a:pt x="5080" y="2722880"/>
                </a:moveTo>
                <a:lnTo>
                  <a:pt x="0" y="2722880"/>
                </a:lnTo>
                <a:lnTo>
                  <a:pt x="0" y="2734310"/>
                </a:lnTo>
                <a:lnTo>
                  <a:pt x="5080" y="2734310"/>
                </a:lnTo>
                <a:lnTo>
                  <a:pt x="5080" y="2722880"/>
                </a:lnTo>
                <a:close/>
              </a:path>
              <a:path w="1769109" h="2835910">
                <a:moveTo>
                  <a:pt x="1769110" y="2722880"/>
                </a:moveTo>
                <a:lnTo>
                  <a:pt x="1762760" y="2722880"/>
                </a:lnTo>
                <a:lnTo>
                  <a:pt x="1762760" y="2734310"/>
                </a:lnTo>
                <a:lnTo>
                  <a:pt x="1769110" y="2734310"/>
                </a:lnTo>
                <a:lnTo>
                  <a:pt x="1769110" y="2722880"/>
                </a:lnTo>
                <a:close/>
              </a:path>
              <a:path w="1769109" h="2835910">
                <a:moveTo>
                  <a:pt x="5080" y="2734310"/>
                </a:moveTo>
                <a:lnTo>
                  <a:pt x="0" y="2734310"/>
                </a:lnTo>
                <a:lnTo>
                  <a:pt x="0" y="2748280"/>
                </a:lnTo>
                <a:lnTo>
                  <a:pt x="5080" y="2748280"/>
                </a:lnTo>
                <a:lnTo>
                  <a:pt x="5080" y="2734310"/>
                </a:lnTo>
                <a:close/>
              </a:path>
              <a:path w="1769109" h="2835910">
                <a:moveTo>
                  <a:pt x="1769110" y="2734310"/>
                </a:moveTo>
                <a:lnTo>
                  <a:pt x="1762760" y="2734310"/>
                </a:lnTo>
                <a:lnTo>
                  <a:pt x="1762760" y="2748280"/>
                </a:lnTo>
                <a:lnTo>
                  <a:pt x="1769110" y="2748280"/>
                </a:lnTo>
                <a:lnTo>
                  <a:pt x="1769110" y="2734310"/>
                </a:lnTo>
                <a:close/>
              </a:path>
              <a:path w="1769109" h="2835910">
                <a:moveTo>
                  <a:pt x="5080" y="2748280"/>
                </a:moveTo>
                <a:lnTo>
                  <a:pt x="0" y="2748280"/>
                </a:lnTo>
                <a:lnTo>
                  <a:pt x="0" y="2754630"/>
                </a:lnTo>
                <a:lnTo>
                  <a:pt x="5080" y="2754630"/>
                </a:lnTo>
                <a:lnTo>
                  <a:pt x="5080" y="2748280"/>
                </a:lnTo>
                <a:close/>
              </a:path>
              <a:path w="1769109" h="2835910">
                <a:moveTo>
                  <a:pt x="1769110" y="2748280"/>
                </a:moveTo>
                <a:lnTo>
                  <a:pt x="1762760" y="2748280"/>
                </a:lnTo>
                <a:lnTo>
                  <a:pt x="1762760" y="2754630"/>
                </a:lnTo>
                <a:lnTo>
                  <a:pt x="1769110" y="2754630"/>
                </a:lnTo>
                <a:lnTo>
                  <a:pt x="1769110" y="2748280"/>
                </a:lnTo>
                <a:close/>
              </a:path>
              <a:path w="1769109" h="2835910">
                <a:moveTo>
                  <a:pt x="1769110" y="2754630"/>
                </a:moveTo>
                <a:lnTo>
                  <a:pt x="1762760" y="2754630"/>
                </a:lnTo>
                <a:lnTo>
                  <a:pt x="1762760" y="2777490"/>
                </a:lnTo>
                <a:lnTo>
                  <a:pt x="1764029" y="2777490"/>
                </a:lnTo>
                <a:lnTo>
                  <a:pt x="1764029" y="2776220"/>
                </a:lnTo>
                <a:lnTo>
                  <a:pt x="1765300" y="2776220"/>
                </a:lnTo>
                <a:lnTo>
                  <a:pt x="1765300" y="2774950"/>
                </a:lnTo>
                <a:lnTo>
                  <a:pt x="1766570" y="2774950"/>
                </a:lnTo>
                <a:lnTo>
                  <a:pt x="1766570" y="2773680"/>
                </a:lnTo>
                <a:lnTo>
                  <a:pt x="1767840" y="2773680"/>
                </a:lnTo>
                <a:lnTo>
                  <a:pt x="1767840" y="2771140"/>
                </a:lnTo>
                <a:lnTo>
                  <a:pt x="1769110" y="2771140"/>
                </a:lnTo>
                <a:lnTo>
                  <a:pt x="1769110" y="2754630"/>
                </a:lnTo>
                <a:close/>
              </a:path>
              <a:path w="1769109" h="2835910">
                <a:moveTo>
                  <a:pt x="5080" y="2754630"/>
                </a:moveTo>
                <a:lnTo>
                  <a:pt x="0" y="2754630"/>
                </a:lnTo>
                <a:lnTo>
                  <a:pt x="0" y="2771140"/>
                </a:lnTo>
                <a:lnTo>
                  <a:pt x="1270" y="2771140"/>
                </a:lnTo>
                <a:lnTo>
                  <a:pt x="1270" y="2773680"/>
                </a:lnTo>
                <a:lnTo>
                  <a:pt x="2540" y="2773680"/>
                </a:lnTo>
                <a:lnTo>
                  <a:pt x="2540" y="2774950"/>
                </a:lnTo>
                <a:lnTo>
                  <a:pt x="3810" y="2774950"/>
                </a:lnTo>
                <a:lnTo>
                  <a:pt x="3810" y="2776220"/>
                </a:lnTo>
                <a:lnTo>
                  <a:pt x="5080" y="2776220"/>
                </a:lnTo>
                <a:lnTo>
                  <a:pt x="5080" y="2754630"/>
                </a:lnTo>
                <a:close/>
              </a:path>
              <a:path w="1769109" h="2835910">
                <a:moveTo>
                  <a:pt x="1710690" y="2829560"/>
                </a:moveTo>
                <a:lnTo>
                  <a:pt x="58420" y="2829560"/>
                </a:lnTo>
                <a:lnTo>
                  <a:pt x="58420" y="2830830"/>
                </a:lnTo>
                <a:lnTo>
                  <a:pt x="1710690" y="2830830"/>
                </a:lnTo>
                <a:lnTo>
                  <a:pt x="1710690" y="2829560"/>
                </a:lnTo>
                <a:close/>
              </a:path>
              <a:path w="1769109" h="2835910">
                <a:moveTo>
                  <a:pt x="1704340" y="2834640"/>
                </a:moveTo>
                <a:lnTo>
                  <a:pt x="64770" y="2834640"/>
                </a:lnTo>
                <a:lnTo>
                  <a:pt x="64770" y="2835910"/>
                </a:lnTo>
                <a:lnTo>
                  <a:pt x="1704340" y="2835910"/>
                </a:lnTo>
                <a:lnTo>
                  <a:pt x="1704340" y="2834640"/>
                </a:lnTo>
                <a:close/>
              </a:path>
              <a:path w="1769109" h="2835910">
                <a:moveTo>
                  <a:pt x="1705609" y="2833370"/>
                </a:moveTo>
                <a:lnTo>
                  <a:pt x="62229" y="2833370"/>
                </a:lnTo>
                <a:lnTo>
                  <a:pt x="62229" y="2834640"/>
                </a:lnTo>
                <a:lnTo>
                  <a:pt x="1705609" y="2834640"/>
                </a:lnTo>
                <a:lnTo>
                  <a:pt x="1705609" y="2833370"/>
                </a:lnTo>
                <a:close/>
              </a:path>
              <a:path w="1769109" h="2835910">
                <a:moveTo>
                  <a:pt x="1708150" y="2832100"/>
                </a:moveTo>
                <a:lnTo>
                  <a:pt x="60960" y="2832100"/>
                </a:lnTo>
                <a:lnTo>
                  <a:pt x="60960" y="2833370"/>
                </a:lnTo>
                <a:lnTo>
                  <a:pt x="1708150" y="2833370"/>
                </a:lnTo>
                <a:lnTo>
                  <a:pt x="1708150" y="2832100"/>
                </a:lnTo>
                <a:close/>
              </a:path>
              <a:path w="1769109" h="2835910">
                <a:moveTo>
                  <a:pt x="1709420" y="2830830"/>
                </a:moveTo>
                <a:lnTo>
                  <a:pt x="59690" y="2830830"/>
                </a:lnTo>
                <a:lnTo>
                  <a:pt x="59690" y="2832100"/>
                </a:lnTo>
                <a:lnTo>
                  <a:pt x="1709420" y="2832100"/>
                </a:lnTo>
                <a:lnTo>
                  <a:pt x="1709420" y="2830830"/>
                </a:lnTo>
                <a:close/>
              </a:path>
            </a:pathLst>
          </a:custGeom>
          <a:solidFill>
            <a:srgbClr val="FF0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6474459" y="1597660"/>
            <a:ext cx="1757680" cy="2823210"/>
          </a:xfrm>
          <a:custGeom>
            <a:avLst/>
            <a:gdLst/>
            <a:ahLst/>
            <a:cxnLst/>
            <a:rect l="l" t="t" r="r" b="b"/>
            <a:pathLst>
              <a:path w="1757679" h="2823210">
                <a:moveTo>
                  <a:pt x="6350" y="87630"/>
                </a:moveTo>
                <a:lnTo>
                  <a:pt x="0" y="87630"/>
                </a:lnTo>
                <a:lnTo>
                  <a:pt x="0" y="95250"/>
                </a:lnTo>
                <a:lnTo>
                  <a:pt x="6350" y="95250"/>
                </a:lnTo>
                <a:lnTo>
                  <a:pt x="6350" y="87630"/>
                </a:lnTo>
                <a:close/>
              </a:path>
              <a:path w="1757679" h="2823210">
                <a:moveTo>
                  <a:pt x="1757680" y="87630"/>
                </a:moveTo>
                <a:lnTo>
                  <a:pt x="1751330" y="87630"/>
                </a:lnTo>
                <a:lnTo>
                  <a:pt x="1751330" y="95250"/>
                </a:lnTo>
                <a:lnTo>
                  <a:pt x="1757680" y="95250"/>
                </a:lnTo>
                <a:lnTo>
                  <a:pt x="1757680" y="87630"/>
                </a:lnTo>
                <a:close/>
              </a:path>
              <a:path w="1757679" h="2823210">
                <a:moveTo>
                  <a:pt x="6350" y="74930"/>
                </a:moveTo>
                <a:lnTo>
                  <a:pt x="0" y="74930"/>
                </a:lnTo>
                <a:lnTo>
                  <a:pt x="0" y="86360"/>
                </a:lnTo>
                <a:lnTo>
                  <a:pt x="6350" y="86360"/>
                </a:lnTo>
                <a:lnTo>
                  <a:pt x="6350" y="74930"/>
                </a:lnTo>
                <a:close/>
              </a:path>
              <a:path w="1757679" h="2823210">
                <a:moveTo>
                  <a:pt x="1757680" y="74930"/>
                </a:moveTo>
                <a:lnTo>
                  <a:pt x="1751330" y="74930"/>
                </a:lnTo>
                <a:lnTo>
                  <a:pt x="1751329" y="86360"/>
                </a:lnTo>
                <a:lnTo>
                  <a:pt x="1757680" y="86360"/>
                </a:lnTo>
                <a:lnTo>
                  <a:pt x="1757680" y="74930"/>
                </a:lnTo>
                <a:close/>
              </a:path>
              <a:path w="1757679" h="2823210">
                <a:moveTo>
                  <a:pt x="6350" y="71120"/>
                </a:moveTo>
                <a:lnTo>
                  <a:pt x="0" y="71120"/>
                </a:lnTo>
                <a:lnTo>
                  <a:pt x="0" y="73660"/>
                </a:lnTo>
                <a:lnTo>
                  <a:pt x="6350" y="73660"/>
                </a:lnTo>
                <a:lnTo>
                  <a:pt x="6350" y="71120"/>
                </a:lnTo>
                <a:close/>
              </a:path>
              <a:path w="1757679" h="2823210">
                <a:moveTo>
                  <a:pt x="1757680" y="71120"/>
                </a:moveTo>
                <a:lnTo>
                  <a:pt x="1751330" y="71120"/>
                </a:lnTo>
                <a:lnTo>
                  <a:pt x="1751330" y="73660"/>
                </a:lnTo>
                <a:lnTo>
                  <a:pt x="1757680" y="73660"/>
                </a:lnTo>
                <a:lnTo>
                  <a:pt x="1757680" y="71120"/>
                </a:lnTo>
                <a:close/>
              </a:path>
              <a:path w="1757679" h="2823210">
                <a:moveTo>
                  <a:pt x="6350" y="68580"/>
                </a:moveTo>
                <a:lnTo>
                  <a:pt x="0" y="68580"/>
                </a:lnTo>
                <a:lnTo>
                  <a:pt x="0" y="69850"/>
                </a:lnTo>
                <a:lnTo>
                  <a:pt x="6350" y="69850"/>
                </a:lnTo>
                <a:lnTo>
                  <a:pt x="6350" y="68580"/>
                </a:lnTo>
                <a:close/>
              </a:path>
              <a:path w="1757679" h="2823210">
                <a:moveTo>
                  <a:pt x="1757680" y="68580"/>
                </a:moveTo>
                <a:lnTo>
                  <a:pt x="1751330" y="68580"/>
                </a:lnTo>
                <a:lnTo>
                  <a:pt x="1751330" y="69850"/>
                </a:lnTo>
                <a:lnTo>
                  <a:pt x="1757680" y="69850"/>
                </a:lnTo>
                <a:lnTo>
                  <a:pt x="1757680" y="68580"/>
                </a:lnTo>
                <a:close/>
              </a:path>
              <a:path w="1757679" h="2823210">
                <a:moveTo>
                  <a:pt x="6350" y="64770"/>
                </a:moveTo>
                <a:lnTo>
                  <a:pt x="0" y="64770"/>
                </a:lnTo>
                <a:lnTo>
                  <a:pt x="0" y="67310"/>
                </a:lnTo>
                <a:lnTo>
                  <a:pt x="6350" y="67310"/>
                </a:lnTo>
                <a:lnTo>
                  <a:pt x="6350" y="64770"/>
                </a:lnTo>
                <a:close/>
              </a:path>
              <a:path w="1757679" h="2823210">
                <a:moveTo>
                  <a:pt x="1757680" y="64770"/>
                </a:moveTo>
                <a:lnTo>
                  <a:pt x="1751330" y="64770"/>
                </a:lnTo>
                <a:lnTo>
                  <a:pt x="1751330" y="67310"/>
                </a:lnTo>
                <a:lnTo>
                  <a:pt x="1757680" y="67310"/>
                </a:lnTo>
                <a:lnTo>
                  <a:pt x="1757680" y="64770"/>
                </a:lnTo>
                <a:close/>
              </a:path>
              <a:path w="1757679" h="2823210">
                <a:moveTo>
                  <a:pt x="6350" y="62230"/>
                </a:moveTo>
                <a:lnTo>
                  <a:pt x="0" y="62230"/>
                </a:lnTo>
                <a:lnTo>
                  <a:pt x="0" y="63500"/>
                </a:lnTo>
                <a:lnTo>
                  <a:pt x="6350" y="63500"/>
                </a:lnTo>
                <a:lnTo>
                  <a:pt x="6350" y="62230"/>
                </a:lnTo>
                <a:close/>
              </a:path>
              <a:path w="1757679" h="2823210">
                <a:moveTo>
                  <a:pt x="1757680" y="62230"/>
                </a:moveTo>
                <a:lnTo>
                  <a:pt x="1751330" y="62230"/>
                </a:lnTo>
                <a:lnTo>
                  <a:pt x="1751330" y="63500"/>
                </a:lnTo>
                <a:lnTo>
                  <a:pt x="1757680" y="63500"/>
                </a:lnTo>
                <a:lnTo>
                  <a:pt x="1757680" y="62230"/>
                </a:lnTo>
                <a:close/>
              </a:path>
              <a:path w="1757679" h="2823210">
                <a:moveTo>
                  <a:pt x="6350" y="58420"/>
                </a:moveTo>
                <a:lnTo>
                  <a:pt x="0" y="58420"/>
                </a:lnTo>
                <a:lnTo>
                  <a:pt x="0" y="60960"/>
                </a:lnTo>
                <a:lnTo>
                  <a:pt x="6349" y="60960"/>
                </a:lnTo>
                <a:lnTo>
                  <a:pt x="6350" y="58420"/>
                </a:lnTo>
                <a:close/>
              </a:path>
              <a:path w="1757679" h="2823210">
                <a:moveTo>
                  <a:pt x="1757680" y="58420"/>
                </a:moveTo>
                <a:lnTo>
                  <a:pt x="1751330" y="58420"/>
                </a:lnTo>
                <a:lnTo>
                  <a:pt x="1751329" y="60960"/>
                </a:lnTo>
                <a:lnTo>
                  <a:pt x="1757680" y="60960"/>
                </a:lnTo>
                <a:lnTo>
                  <a:pt x="1757680" y="58420"/>
                </a:lnTo>
                <a:close/>
              </a:path>
              <a:path w="1757679" h="2823210">
                <a:moveTo>
                  <a:pt x="6350" y="56007"/>
                </a:moveTo>
                <a:lnTo>
                  <a:pt x="0" y="56007"/>
                </a:lnTo>
                <a:lnTo>
                  <a:pt x="0" y="57150"/>
                </a:lnTo>
                <a:lnTo>
                  <a:pt x="6350" y="57150"/>
                </a:lnTo>
                <a:lnTo>
                  <a:pt x="6350" y="56007"/>
                </a:lnTo>
                <a:close/>
              </a:path>
              <a:path w="1757679" h="2823210">
                <a:moveTo>
                  <a:pt x="1757680" y="56007"/>
                </a:moveTo>
                <a:lnTo>
                  <a:pt x="1751330" y="56007"/>
                </a:lnTo>
                <a:lnTo>
                  <a:pt x="1751330" y="57150"/>
                </a:lnTo>
                <a:lnTo>
                  <a:pt x="1757680" y="57150"/>
                </a:lnTo>
                <a:lnTo>
                  <a:pt x="1757680" y="56007"/>
                </a:lnTo>
                <a:close/>
              </a:path>
              <a:path w="1757679" h="2823210">
                <a:moveTo>
                  <a:pt x="2539" y="50800"/>
                </a:moveTo>
                <a:lnTo>
                  <a:pt x="1269" y="50800"/>
                </a:lnTo>
                <a:lnTo>
                  <a:pt x="1269" y="54737"/>
                </a:lnTo>
                <a:lnTo>
                  <a:pt x="6350" y="54737"/>
                </a:lnTo>
                <a:lnTo>
                  <a:pt x="6350" y="52197"/>
                </a:lnTo>
                <a:lnTo>
                  <a:pt x="2539" y="52197"/>
                </a:lnTo>
                <a:lnTo>
                  <a:pt x="2539" y="50800"/>
                </a:lnTo>
                <a:close/>
              </a:path>
              <a:path w="1757679" h="2823210">
                <a:moveTo>
                  <a:pt x="1757680" y="52197"/>
                </a:moveTo>
                <a:lnTo>
                  <a:pt x="1751330" y="52197"/>
                </a:lnTo>
                <a:lnTo>
                  <a:pt x="1751330" y="54737"/>
                </a:lnTo>
                <a:lnTo>
                  <a:pt x="1757680" y="54737"/>
                </a:lnTo>
                <a:lnTo>
                  <a:pt x="1757680" y="52197"/>
                </a:lnTo>
                <a:close/>
              </a:path>
              <a:path w="1757679" h="2823210">
                <a:moveTo>
                  <a:pt x="5079" y="48387"/>
                </a:moveTo>
                <a:lnTo>
                  <a:pt x="3810" y="48387"/>
                </a:lnTo>
                <a:lnTo>
                  <a:pt x="3810" y="50800"/>
                </a:lnTo>
                <a:lnTo>
                  <a:pt x="6350" y="50800"/>
                </a:lnTo>
                <a:lnTo>
                  <a:pt x="6350" y="49657"/>
                </a:lnTo>
                <a:lnTo>
                  <a:pt x="5079" y="49657"/>
                </a:lnTo>
                <a:lnTo>
                  <a:pt x="5079" y="48387"/>
                </a:lnTo>
                <a:close/>
              </a:path>
              <a:path w="1757679" h="2823210">
                <a:moveTo>
                  <a:pt x="1755139" y="48387"/>
                </a:moveTo>
                <a:lnTo>
                  <a:pt x="1753869" y="48387"/>
                </a:lnTo>
                <a:lnTo>
                  <a:pt x="1753869" y="49657"/>
                </a:lnTo>
                <a:lnTo>
                  <a:pt x="1751330" y="49657"/>
                </a:lnTo>
                <a:lnTo>
                  <a:pt x="1751330" y="50800"/>
                </a:lnTo>
                <a:lnTo>
                  <a:pt x="1755139" y="50800"/>
                </a:lnTo>
                <a:lnTo>
                  <a:pt x="1755139" y="48387"/>
                </a:lnTo>
                <a:close/>
              </a:path>
              <a:path w="1757679" h="2823210">
                <a:moveTo>
                  <a:pt x="1752599" y="45847"/>
                </a:moveTo>
                <a:lnTo>
                  <a:pt x="1751330" y="45847"/>
                </a:lnTo>
                <a:lnTo>
                  <a:pt x="1751330" y="48387"/>
                </a:lnTo>
                <a:lnTo>
                  <a:pt x="1752599" y="48387"/>
                </a:lnTo>
                <a:lnTo>
                  <a:pt x="1752599" y="45847"/>
                </a:lnTo>
                <a:close/>
              </a:path>
              <a:path w="1757679" h="2823210">
                <a:moveTo>
                  <a:pt x="50799" y="3937"/>
                </a:moveTo>
                <a:lnTo>
                  <a:pt x="48260" y="3937"/>
                </a:lnTo>
                <a:lnTo>
                  <a:pt x="48260" y="6350"/>
                </a:lnTo>
                <a:lnTo>
                  <a:pt x="1710689" y="6350"/>
                </a:lnTo>
                <a:lnTo>
                  <a:pt x="1710689" y="5207"/>
                </a:lnTo>
                <a:lnTo>
                  <a:pt x="50799" y="5207"/>
                </a:lnTo>
                <a:lnTo>
                  <a:pt x="50799" y="3937"/>
                </a:lnTo>
                <a:close/>
              </a:path>
              <a:path w="1757679" h="2823210">
                <a:moveTo>
                  <a:pt x="1710689" y="3937"/>
                </a:moveTo>
                <a:lnTo>
                  <a:pt x="1709419" y="3937"/>
                </a:lnTo>
                <a:lnTo>
                  <a:pt x="1709419" y="5207"/>
                </a:lnTo>
                <a:lnTo>
                  <a:pt x="1710689" y="5207"/>
                </a:lnTo>
                <a:lnTo>
                  <a:pt x="1710689" y="3937"/>
                </a:lnTo>
                <a:close/>
              </a:path>
              <a:path w="1757679" h="2823210">
                <a:moveTo>
                  <a:pt x="1708149" y="1397"/>
                </a:moveTo>
                <a:lnTo>
                  <a:pt x="52069" y="1397"/>
                </a:lnTo>
                <a:lnTo>
                  <a:pt x="52069" y="3937"/>
                </a:lnTo>
                <a:lnTo>
                  <a:pt x="1708149" y="3937"/>
                </a:lnTo>
                <a:lnTo>
                  <a:pt x="1708149" y="1397"/>
                </a:lnTo>
                <a:close/>
              </a:path>
              <a:path w="1757679" h="2823210">
                <a:moveTo>
                  <a:pt x="55880" y="0"/>
                </a:moveTo>
                <a:lnTo>
                  <a:pt x="53339" y="0"/>
                </a:lnTo>
                <a:lnTo>
                  <a:pt x="53339" y="1397"/>
                </a:lnTo>
                <a:lnTo>
                  <a:pt x="55880" y="1397"/>
                </a:lnTo>
                <a:lnTo>
                  <a:pt x="55880" y="0"/>
                </a:lnTo>
                <a:close/>
              </a:path>
              <a:path w="1757679" h="2823210">
                <a:moveTo>
                  <a:pt x="1705610" y="0"/>
                </a:moveTo>
                <a:lnTo>
                  <a:pt x="1704339" y="0"/>
                </a:lnTo>
                <a:lnTo>
                  <a:pt x="1704339" y="1397"/>
                </a:lnTo>
                <a:lnTo>
                  <a:pt x="1705610" y="1397"/>
                </a:lnTo>
                <a:lnTo>
                  <a:pt x="1705610" y="0"/>
                </a:lnTo>
                <a:close/>
              </a:path>
              <a:path w="1757679" h="2823210">
                <a:moveTo>
                  <a:pt x="6350" y="96520"/>
                </a:moveTo>
                <a:lnTo>
                  <a:pt x="0" y="96520"/>
                </a:lnTo>
                <a:lnTo>
                  <a:pt x="0" y="102870"/>
                </a:lnTo>
                <a:lnTo>
                  <a:pt x="6350" y="102870"/>
                </a:lnTo>
                <a:lnTo>
                  <a:pt x="6350" y="96520"/>
                </a:lnTo>
                <a:close/>
              </a:path>
              <a:path w="1757679" h="2823210">
                <a:moveTo>
                  <a:pt x="1757680" y="96520"/>
                </a:moveTo>
                <a:lnTo>
                  <a:pt x="1751330" y="96520"/>
                </a:lnTo>
                <a:lnTo>
                  <a:pt x="1751330" y="102870"/>
                </a:lnTo>
                <a:lnTo>
                  <a:pt x="1757680" y="102870"/>
                </a:lnTo>
                <a:lnTo>
                  <a:pt x="1757680" y="96520"/>
                </a:lnTo>
                <a:close/>
              </a:path>
              <a:path w="1757679" h="2823210">
                <a:moveTo>
                  <a:pt x="6350" y="102870"/>
                </a:moveTo>
                <a:lnTo>
                  <a:pt x="0" y="102870"/>
                </a:lnTo>
                <a:lnTo>
                  <a:pt x="0" y="2651760"/>
                </a:lnTo>
                <a:lnTo>
                  <a:pt x="6350" y="2651760"/>
                </a:lnTo>
                <a:lnTo>
                  <a:pt x="6350" y="102870"/>
                </a:lnTo>
                <a:close/>
              </a:path>
              <a:path w="1757679" h="2823210">
                <a:moveTo>
                  <a:pt x="1757680" y="102870"/>
                </a:moveTo>
                <a:lnTo>
                  <a:pt x="1751330" y="102870"/>
                </a:lnTo>
                <a:lnTo>
                  <a:pt x="1751330" y="2651760"/>
                </a:lnTo>
                <a:lnTo>
                  <a:pt x="1757680" y="2651760"/>
                </a:lnTo>
                <a:lnTo>
                  <a:pt x="1757680" y="102870"/>
                </a:lnTo>
                <a:close/>
              </a:path>
              <a:path w="1757679" h="2823210">
                <a:moveTo>
                  <a:pt x="6350" y="2651760"/>
                </a:moveTo>
                <a:lnTo>
                  <a:pt x="0" y="2651760"/>
                </a:lnTo>
                <a:lnTo>
                  <a:pt x="0" y="2684780"/>
                </a:lnTo>
                <a:lnTo>
                  <a:pt x="6350" y="2684780"/>
                </a:lnTo>
                <a:lnTo>
                  <a:pt x="6350" y="2651760"/>
                </a:lnTo>
                <a:close/>
              </a:path>
              <a:path w="1757679" h="2823210">
                <a:moveTo>
                  <a:pt x="1757680" y="2651760"/>
                </a:moveTo>
                <a:lnTo>
                  <a:pt x="1751330" y="2651760"/>
                </a:lnTo>
                <a:lnTo>
                  <a:pt x="1751329" y="2684780"/>
                </a:lnTo>
                <a:lnTo>
                  <a:pt x="1757680" y="2684780"/>
                </a:lnTo>
                <a:lnTo>
                  <a:pt x="1757680" y="2651760"/>
                </a:lnTo>
                <a:close/>
              </a:path>
              <a:path w="1757679" h="2823210">
                <a:moveTo>
                  <a:pt x="6350" y="2684780"/>
                </a:moveTo>
                <a:lnTo>
                  <a:pt x="0" y="2684780"/>
                </a:lnTo>
                <a:lnTo>
                  <a:pt x="0" y="2689860"/>
                </a:lnTo>
                <a:lnTo>
                  <a:pt x="6350" y="2689860"/>
                </a:lnTo>
                <a:lnTo>
                  <a:pt x="6350" y="2684780"/>
                </a:lnTo>
                <a:close/>
              </a:path>
              <a:path w="1757679" h="2823210">
                <a:moveTo>
                  <a:pt x="1757680" y="2684780"/>
                </a:moveTo>
                <a:lnTo>
                  <a:pt x="1751330" y="2684780"/>
                </a:lnTo>
                <a:lnTo>
                  <a:pt x="1751330" y="2689860"/>
                </a:lnTo>
                <a:lnTo>
                  <a:pt x="1757680" y="2689860"/>
                </a:lnTo>
                <a:lnTo>
                  <a:pt x="1757680" y="2684780"/>
                </a:lnTo>
                <a:close/>
              </a:path>
              <a:path w="1757679" h="2823210">
                <a:moveTo>
                  <a:pt x="6350" y="2689860"/>
                </a:moveTo>
                <a:lnTo>
                  <a:pt x="0" y="2689860"/>
                </a:lnTo>
                <a:lnTo>
                  <a:pt x="0" y="2710180"/>
                </a:lnTo>
                <a:lnTo>
                  <a:pt x="6350" y="2710180"/>
                </a:lnTo>
                <a:lnTo>
                  <a:pt x="6350" y="2689860"/>
                </a:lnTo>
                <a:close/>
              </a:path>
              <a:path w="1757679" h="2823210">
                <a:moveTo>
                  <a:pt x="1757680" y="2689860"/>
                </a:moveTo>
                <a:lnTo>
                  <a:pt x="1751330" y="2689860"/>
                </a:lnTo>
                <a:lnTo>
                  <a:pt x="1751330" y="2710180"/>
                </a:lnTo>
                <a:lnTo>
                  <a:pt x="1757680" y="2710180"/>
                </a:lnTo>
                <a:lnTo>
                  <a:pt x="1757680" y="2689860"/>
                </a:lnTo>
                <a:close/>
              </a:path>
              <a:path w="1757679" h="2823210">
                <a:moveTo>
                  <a:pt x="6350" y="2710180"/>
                </a:moveTo>
                <a:lnTo>
                  <a:pt x="0" y="2710180"/>
                </a:lnTo>
                <a:lnTo>
                  <a:pt x="0" y="2753360"/>
                </a:lnTo>
                <a:lnTo>
                  <a:pt x="6350" y="2753360"/>
                </a:lnTo>
                <a:lnTo>
                  <a:pt x="6350" y="2710180"/>
                </a:lnTo>
                <a:close/>
              </a:path>
              <a:path w="1757679" h="2823210">
                <a:moveTo>
                  <a:pt x="1757680" y="2710180"/>
                </a:moveTo>
                <a:lnTo>
                  <a:pt x="1751330" y="2710180"/>
                </a:lnTo>
                <a:lnTo>
                  <a:pt x="1751330" y="2753360"/>
                </a:lnTo>
                <a:lnTo>
                  <a:pt x="1757680" y="2753360"/>
                </a:lnTo>
                <a:lnTo>
                  <a:pt x="1757680" y="2710180"/>
                </a:lnTo>
                <a:close/>
              </a:path>
              <a:path w="1757679" h="2823210">
                <a:moveTo>
                  <a:pt x="6350" y="2753360"/>
                </a:moveTo>
                <a:lnTo>
                  <a:pt x="0" y="2753360"/>
                </a:lnTo>
                <a:lnTo>
                  <a:pt x="0" y="2759710"/>
                </a:lnTo>
                <a:lnTo>
                  <a:pt x="6350" y="2759710"/>
                </a:lnTo>
                <a:lnTo>
                  <a:pt x="6350" y="2753360"/>
                </a:lnTo>
                <a:close/>
              </a:path>
              <a:path w="1757679" h="2823210">
                <a:moveTo>
                  <a:pt x="1757680" y="2753360"/>
                </a:moveTo>
                <a:lnTo>
                  <a:pt x="1751330" y="2753360"/>
                </a:lnTo>
                <a:lnTo>
                  <a:pt x="1751330" y="2759710"/>
                </a:lnTo>
                <a:lnTo>
                  <a:pt x="1757680" y="2759710"/>
                </a:lnTo>
                <a:lnTo>
                  <a:pt x="1757680" y="2753360"/>
                </a:lnTo>
                <a:close/>
              </a:path>
              <a:path w="1757679" h="2823210">
                <a:moveTo>
                  <a:pt x="6350" y="2759710"/>
                </a:moveTo>
                <a:lnTo>
                  <a:pt x="0" y="2759710"/>
                </a:lnTo>
                <a:lnTo>
                  <a:pt x="0" y="2771140"/>
                </a:lnTo>
                <a:lnTo>
                  <a:pt x="1269" y="2771140"/>
                </a:lnTo>
                <a:lnTo>
                  <a:pt x="1269" y="2773680"/>
                </a:lnTo>
                <a:lnTo>
                  <a:pt x="6350" y="2773680"/>
                </a:lnTo>
                <a:lnTo>
                  <a:pt x="6350" y="2759710"/>
                </a:lnTo>
                <a:close/>
              </a:path>
              <a:path w="1757679" h="2823210">
                <a:moveTo>
                  <a:pt x="1757680" y="2759710"/>
                </a:moveTo>
                <a:lnTo>
                  <a:pt x="1751330" y="2759710"/>
                </a:lnTo>
                <a:lnTo>
                  <a:pt x="1751330" y="2773680"/>
                </a:lnTo>
                <a:lnTo>
                  <a:pt x="1757680" y="2773680"/>
                </a:lnTo>
                <a:lnTo>
                  <a:pt x="1757680" y="2759710"/>
                </a:lnTo>
                <a:close/>
              </a:path>
              <a:path w="1757679" h="2823210">
                <a:moveTo>
                  <a:pt x="1756410" y="2773680"/>
                </a:moveTo>
                <a:lnTo>
                  <a:pt x="1751330" y="2773680"/>
                </a:lnTo>
                <a:lnTo>
                  <a:pt x="1751330" y="2778760"/>
                </a:lnTo>
                <a:lnTo>
                  <a:pt x="1752599" y="2778760"/>
                </a:lnTo>
                <a:lnTo>
                  <a:pt x="1752599" y="2777490"/>
                </a:lnTo>
                <a:lnTo>
                  <a:pt x="1753869" y="2777490"/>
                </a:lnTo>
                <a:lnTo>
                  <a:pt x="1753869" y="2776220"/>
                </a:lnTo>
                <a:lnTo>
                  <a:pt x="1755139" y="2776220"/>
                </a:lnTo>
                <a:lnTo>
                  <a:pt x="1755139" y="2774950"/>
                </a:lnTo>
                <a:lnTo>
                  <a:pt x="1756410" y="2774950"/>
                </a:lnTo>
                <a:lnTo>
                  <a:pt x="1756410" y="2773680"/>
                </a:lnTo>
                <a:close/>
              </a:path>
              <a:path w="1757679" h="2823210">
                <a:moveTo>
                  <a:pt x="6350" y="2773680"/>
                </a:moveTo>
                <a:lnTo>
                  <a:pt x="2539" y="2773680"/>
                </a:lnTo>
                <a:lnTo>
                  <a:pt x="2539" y="2774950"/>
                </a:lnTo>
                <a:lnTo>
                  <a:pt x="3810" y="2774950"/>
                </a:lnTo>
                <a:lnTo>
                  <a:pt x="3810" y="2776220"/>
                </a:lnTo>
                <a:lnTo>
                  <a:pt x="5079" y="2776220"/>
                </a:lnTo>
                <a:lnTo>
                  <a:pt x="5079" y="2777490"/>
                </a:lnTo>
                <a:lnTo>
                  <a:pt x="6350" y="2777490"/>
                </a:lnTo>
                <a:lnTo>
                  <a:pt x="6350" y="2773680"/>
                </a:lnTo>
                <a:close/>
              </a:path>
              <a:path w="1757679" h="2823210">
                <a:moveTo>
                  <a:pt x="1713230" y="2816860"/>
                </a:moveTo>
                <a:lnTo>
                  <a:pt x="45719" y="2816860"/>
                </a:lnTo>
                <a:lnTo>
                  <a:pt x="45719" y="2818130"/>
                </a:lnTo>
                <a:lnTo>
                  <a:pt x="1713230" y="2818130"/>
                </a:lnTo>
                <a:lnTo>
                  <a:pt x="1713230" y="2816860"/>
                </a:lnTo>
                <a:close/>
              </a:path>
              <a:path w="1757679" h="2823210">
                <a:moveTo>
                  <a:pt x="1706879" y="2821940"/>
                </a:moveTo>
                <a:lnTo>
                  <a:pt x="50799" y="2821940"/>
                </a:lnTo>
                <a:lnTo>
                  <a:pt x="50799" y="2823210"/>
                </a:lnTo>
                <a:lnTo>
                  <a:pt x="1706879" y="2823210"/>
                </a:lnTo>
                <a:lnTo>
                  <a:pt x="1706879" y="2821940"/>
                </a:lnTo>
                <a:close/>
              </a:path>
              <a:path w="1757679" h="2823210">
                <a:moveTo>
                  <a:pt x="1709420" y="2820670"/>
                </a:moveTo>
                <a:lnTo>
                  <a:pt x="49530" y="2820670"/>
                </a:lnTo>
                <a:lnTo>
                  <a:pt x="49530" y="2821940"/>
                </a:lnTo>
                <a:lnTo>
                  <a:pt x="1709420" y="2821940"/>
                </a:lnTo>
                <a:lnTo>
                  <a:pt x="1709420" y="2820670"/>
                </a:lnTo>
                <a:close/>
              </a:path>
              <a:path w="1757679" h="2823210">
                <a:moveTo>
                  <a:pt x="1710689" y="2819400"/>
                </a:moveTo>
                <a:lnTo>
                  <a:pt x="48260" y="2819400"/>
                </a:lnTo>
                <a:lnTo>
                  <a:pt x="48260" y="2820670"/>
                </a:lnTo>
                <a:lnTo>
                  <a:pt x="1710689" y="2820670"/>
                </a:lnTo>
                <a:lnTo>
                  <a:pt x="1710689" y="2819400"/>
                </a:lnTo>
                <a:close/>
              </a:path>
              <a:path w="1757679" h="2823210">
                <a:moveTo>
                  <a:pt x="1711960" y="2818130"/>
                </a:moveTo>
                <a:lnTo>
                  <a:pt x="46989" y="2818130"/>
                </a:lnTo>
                <a:lnTo>
                  <a:pt x="46989" y="2819400"/>
                </a:lnTo>
                <a:lnTo>
                  <a:pt x="1711960" y="2819400"/>
                </a:lnTo>
                <a:lnTo>
                  <a:pt x="1711960" y="2818130"/>
                </a:lnTo>
                <a:close/>
              </a:path>
            </a:pathLst>
          </a:custGeom>
          <a:solidFill>
            <a:srgbClr val="FF0B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6480809" y="1604010"/>
            <a:ext cx="1744980" cy="2810510"/>
          </a:xfrm>
          <a:custGeom>
            <a:avLst/>
            <a:gdLst/>
            <a:ahLst/>
            <a:cxnLst/>
            <a:rect l="l" t="t" r="r" b="b"/>
            <a:pathLst>
              <a:path w="1744979" h="2810510">
                <a:moveTo>
                  <a:pt x="6350" y="81280"/>
                </a:moveTo>
                <a:lnTo>
                  <a:pt x="0" y="81280"/>
                </a:lnTo>
                <a:lnTo>
                  <a:pt x="0" y="88900"/>
                </a:lnTo>
                <a:lnTo>
                  <a:pt x="6350" y="88900"/>
                </a:lnTo>
                <a:lnTo>
                  <a:pt x="6350" y="81280"/>
                </a:lnTo>
                <a:close/>
              </a:path>
              <a:path w="1744979" h="2810510">
                <a:moveTo>
                  <a:pt x="1744980" y="81280"/>
                </a:moveTo>
                <a:lnTo>
                  <a:pt x="1738630" y="81280"/>
                </a:lnTo>
                <a:lnTo>
                  <a:pt x="1738630" y="88900"/>
                </a:lnTo>
                <a:lnTo>
                  <a:pt x="1744980" y="88900"/>
                </a:lnTo>
                <a:lnTo>
                  <a:pt x="1744980" y="81280"/>
                </a:lnTo>
                <a:close/>
              </a:path>
              <a:path w="1744979" h="2810510">
                <a:moveTo>
                  <a:pt x="6350" y="68580"/>
                </a:moveTo>
                <a:lnTo>
                  <a:pt x="0" y="68580"/>
                </a:lnTo>
                <a:lnTo>
                  <a:pt x="0" y="80010"/>
                </a:lnTo>
                <a:lnTo>
                  <a:pt x="6350" y="80010"/>
                </a:lnTo>
                <a:lnTo>
                  <a:pt x="6350" y="68580"/>
                </a:lnTo>
                <a:close/>
              </a:path>
              <a:path w="1744979" h="2810510">
                <a:moveTo>
                  <a:pt x="1744980" y="68580"/>
                </a:moveTo>
                <a:lnTo>
                  <a:pt x="1738630" y="68580"/>
                </a:lnTo>
                <a:lnTo>
                  <a:pt x="1738630" y="80010"/>
                </a:lnTo>
                <a:lnTo>
                  <a:pt x="1744980" y="80010"/>
                </a:lnTo>
                <a:lnTo>
                  <a:pt x="1744980" y="68580"/>
                </a:lnTo>
                <a:close/>
              </a:path>
              <a:path w="1744979" h="2810510">
                <a:moveTo>
                  <a:pt x="6350" y="64770"/>
                </a:moveTo>
                <a:lnTo>
                  <a:pt x="0" y="64770"/>
                </a:lnTo>
                <a:lnTo>
                  <a:pt x="0" y="67310"/>
                </a:lnTo>
                <a:lnTo>
                  <a:pt x="6349" y="67310"/>
                </a:lnTo>
                <a:lnTo>
                  <a:pt x="6350" y="64770"/>
                </a:lnTo>
                <a:close/>
              </a:path>
              <a:path w="1744979" h="2810510">
                <a:moveTo>
                  <a:pt x="1744980" y="64770"/>
                </a:moveTo>
                <a:lnTo>
                  <a:pt x="1738630" y="64770"/>
                </a:lnTo>
                <a:lnTo>
                  <a:pt x="1738630" y="67310"/>
                </a:lnTo>
                <a:lnTo>
                  <a:pt x="1744980" y="67310"/>
                </a:lnTo>
                <a:lnTo>
                  <a:pt x="1744980" y="64770"/>
                </a:lnTo>
                <a:close/>
              </a:path>
              <a:path w="1744979" h="2810510">
                <a:moveTo>
                  <a:pt x="6350" y="62230"/>
                </a:moveTo>
                <a:lnTo>
                  <a:pt x="0" y="62230"/>
                </a:lnTo>
                <a:lnTo>
                  <a:pt x="0" y="63500"/>
                </a:lnTo>
                <a:lnTo>
                  <a:pt x="6350" y="63500"/>
                </a:lnTo>
                <a:lnTo>
                  <a:pt x="6350" y="62230"/>
                </a:lnTo>
                <a:close/>
              </a:path>
              <a:path w="1744979" h="2810510">
                <a:moveTo>
                  <a:pt x="1744980" y="62230"/>
                </a:moveTo>
                <a:lnTo>
                  <a:pt x="1738630" y="62230"/>
                </a:lnTo>
                <a:lnTo>
                  <a:pt x="1738630" y="63500"/>
                </a:lnTo>
                <a:lnTo>
                  <a:pt x="1744980" y="63500"/>
                </a:lnTo>
                <a:lnTo>
                  <a:pt x="1744980" y="62230"/>
                </a:lnTo>
                <a:close/>
              </a:path>
              <a:path w="1744979" h="2810510">
                <a:moveTo>
                  <a:pt x="6350" y="58420"/>
                </a:moveTo>
                <a:lnTo>
                  <a:pt x="0" y="58420"/>
                </a:lnTo>
                <a:lnTo>
                  <a:pt x="0" y="60960"/>
                </a:lnTo>
                <a:lnTo>
                  <a:pt x="6350" y="60960"/>
                </a:lnTo>
                <a:lnTo>
                  <a:pt x="6350" y="58420"/>
                </a:lnTo>
                <a:close/>
              </a:path>
              <a:path w="1744979" h="2810510">
                <a:moveTo>
                  <a:pt x="1744980" y="58420"/>
                </a:moveTo>
                <a:lnTo>
                  <a:pt x="1738630" y="58420"/>
                </a:lnTo>
                <a:lnTo>
                  <a:pt x="1738630" y="60960"/>
                </a:lnTo>
                <a:lnTo>
                  <a:pt x="1744980" y="60960"/>
                </a:lnTo>
                <a:lnTo>
                  <a:pt x="1744980" y="58420"/>
                </a:lnTo>
                <a:close/>
              </a:path>
              <a:path w="1744979" h="2810510">
                <a:moveTo>
                  <a:pt x="6350" y="55880"/>
                </a:moveTo>
                <a:lnTo>
                  <a:pt x="0" y="55880"/>
                </a:lnTo>
                <a:lnTo>
                  <a:pt x="0" y="57150"/>
                </a:lnTo>
                <a:lnTo>
                  <a:pt x="6350" y="57150"/>
                </a:lnTo>
                <a:lnTo>
                  <a:pt x="6350" y="55880"/>
                </a:lnTo>
                <a:close/>
              </a:path>
              <a:path w="1744979" h="2810510">
                <a:moveTo>
                  <a:pt x="1744980" y="55880"/>
                </a:moveTo>
                <a:lnTo>
                  <a:pt x="1738630" y="55880"/>
                </a:lnTo>
                <a:lnTo>
                  <a:pt x="1738630" y="57150"/>
                </a:lnTo>
                <a:lnTo>
                  <a:pt x="1744980" y="57150"/>
                </a:lnTo>
                <a:lnTo>
                  <a:pt x="1744980" y="55880"/>
                </a:lnTo>
                <a:close/>
              </a:path>
              <a:path w="1744979" h="2810510">
                <a:moveTo>
                  <a:pt x="6350" y="52070"/>
                </a:moveTo>
                <a:lnTo>
                  <a:pt x="0" y="52070"/>
                </a:lnTo>
                <a:lnTo>
                  <a:pt x="0" y="54610"/>
                </a:lnTo>
                <a:lnTo>
                  <a:pt x="6350" y="54610"/>
                </a:lnTo>
                <a:lnTo>
                  <a:pt x="6350" y="52070"/>
                </a:lnTo>
                <a:close/>
              </a:path>
              <a:path w="1744979" h="2810510">
                <a:moveTo>
                  <a:pt x="1744980" y="52070"/>
                </a:moveTo>
                <a:lnTo>
                  <a:pt x="1738630" y="52070"/>
                </a:lnTo>
                <a:lnTo>
                  <a:pt x="1738630" y="54610"/>
                </a:lnTo>
                <a:lnTo>
                  <a:pt x="1744980" y="54610"/>
                </a:lnTo>
                <a:lnTo>
                  <a:pt x="1744980" y="52070"/>
                </a:lnTo>
                <a:close/>
              </a:path>
              <a:path w="1744979" h="2810510">
                <a:moveTo>
                  <a:pt x="6350" y="49530"/>
                </a:moveTo>
                <a:lnTo>
                  <a:pt x="0" y="49530"/>
                </a:lnTo>
                <a:lnTo>
                  <a:pt x="0" y="50800"/>
                </a:lnTo>
                <a:lnTo>
                  <a:pt x="6350" y="50800"/>
                </a:lnTo>
                <a:lnTo>
                  <a:pt x="6350" y="49530"/>
                </a:lnTo>
                <a:close/>
              </a:path>
              <a:path w="1744979" h="2810510">
                <a:moveTo>
                  <a:pt x="1744980" y="49530"/>
                </a:moveTo>
                <a:lnTo>
                  <a:pt x="1738630" y="49530"/>
                </a:lnTo>
                <a:lnTo>
                  <a:pt x="1738630" y="50800"/>
                </a:lnTo>
                <a:lnTo>
                  <a:pt x="1744980" y="50800"/>
                </a:lnTo>
                <a:lnTo>
                  <a:pt x="1744980" y="49530"/>
                </a:lnTo>
                <a:close/>
              </a:path>
              <a:path w="1744979" h="2810510">
                <a:moveTo>
                  <a:pt x="6350" y="45720"/>
                </a:moveTo>
                <a:lnTo>
                  <a:pt x="0" y="45720"/>
                </a:lnTo>
                <a:lnTo>
                  <a:pt x="0" y="48260"/>
                </a:lnTo>
                <a:lnTo>
                  <a:pt x="6350" y="48260"/>
                </a:lnTo>
                <a:lnTo>
                  <a:pt x="6350" y="45720"/>
                </a:lnTo>
                <a:close/>
              </a:path>
              <a:path w="1744979" h="2810510">
                <a:moveTo>
                  <a:pt x="1744980" y="45720"/>
                </a:moveTo>
                <a:lnTo>
                  <a:pt x="1738630" y="45720"/>
                </a:lnTo>
                <a:lnTo>
                  <a:pt x="1738630" y="48260"/>
                </a:lnTo>
                <a:lnTo>
                  <a:pt x="1744980" y="48260"/>
                </a:lnTo>
                <a:lnTo>
                  <a:pt x="1744980" y="45720"/>
                </a:lnTo>
                <a:close/>
              </a:path>
              <a:path w="1744979" h="2810510">
                <a:moveTo>
                  <a:pt x="6350" y="43180"/>
                </a:moveTo>
                <a:lnTo>
                  <a:pt x="0" y="43180"/>
                </a:lnTo>
                <a:lnTo>
                  <a:pt x="0" y="44450"/>
                </a:lnTo>
                <a:lnTo>
                  <a:pt x="6350" y="44450"/>
                </a:lnTo>
                <a:lnTo>
                  <a:pt x="6350" y="43180"/>
                </a:lnTo>
                <a:close/>
              </a:path>
              <a:path w="1744979" h="2810510">
                <a:moveTo>
                  <a:pt x="1744980" y="43180"/>
                </a:moveTo>
                <a:lnTo>
                  <a:pt x="1738630" y="43180"/>
                </a:lnTo>
                <a:lnTo>
                  <a:pt x="1738630" y="44450"/>
                </a:lnTo>
                <a:lnTo>
                  <a:pt x="1744980" y="44450"/>
                </a:lnTo>
                <a:lnTo>
                  <a:pt x="1744980" y="43180"/>
                </a:lnTo>
                <a:close/>
              </a:path>
              <a:path w="1744979" h="2810510">
                <a:moveTo>
                  <a:pt x="6350" y="39497"/>
                </a:moveTo>
                <a:lnTo>
                  <a:pt x="0" y="39497"/>
                </a:lnTo>
                <a:lnTo>
                  <a:pt x="0" y="41910"/>
                </a:lnTo>
                <a:lnTo>
                  <a:pt x="6350" y="41910"/>
                </a:lnTo>
                <a:lnTo>
                  <a:pt x="6350" y="39497"/>
                </a:lnTo>
                <a:close/>
              </a:path>
              <a:path w="1744979" h="2810510">
                <a:moveTo>
                  <a:pt x="1744980" y="38100"/>
                </a:moveTo>
                <a:lnTo>
                  <a:pt x="1743710" y="38100"/>
                </a:lnTo>
                <a:lnTo>
                  <a:pt x="1743710" y="39497"/>
                </a:lnTo>
                <a:lnTo>
                  <a:pt x="1738630" y="39497"/>
                </a:lnTo>
                <a:lnTo>
                  <a:pt x="1738630" y="41910"/>
                </a:lnTo>
                <a:lnTo>
                  <a:pt x="1744980" y="41910"/>
                </a:lnTo>
                <a:lnTo>
                  <a:pt x="1744980" y="38100"/>
                </a:lnTo>
                <a:close/>
              </a:path>
              <a:path w="1744979" h="2810510">
                <a:moveTo>
                  <a:pt x="2539" y="38100"/>
                </a:moveTo>
                <a:lnTo>
                  <a:pt x="1269" y="38100"/>
                </a:lnTo>
                <a:lnTo>
                  <a:pt x="1269" y="39497"/>
                </a:lnTo>
                <a:lnTo>
                  <a:pt x="2539" y="39497"/>
                </a:lnTo>
                <a:lnTo>
                  <a:pt x="2539" y="38100"/>
                </a:lnTo>
                <a:close/>
              </a:path>
              <a:path w="1744979" h="2810510">
                <a:moveTo>
                  <a:pt x="5079" y="35560"/>
                </a:moveTo>
                <a:lnTo>
                  <a:pt x="3810" y="35560"/>
                </a:lnTo>
                <a:lnTo>
                  <a:pt x="3810" y="38100"/>
                </a:lnTo>
                <a:lnTo>
                  <a:pt x="6350" y="38100"/>
                </a:lnTo>
                <a:lnTo>
                  <a:pt x="6350" y="36957"/>
                </a:lnTo>
                <a:lnTo>
                  <a:pt x="5079" y="36957"/>
                </a:lnTo>
                <a:lnTo>
                  <a:pt x="5079" y="35560"/>
                </a:lnTo>
                <a:close/>
              </a:path>
              <a:path w="1744979" h="2810510">
                <a:moveTo>
                  <a:pt x="1742439" y="35560"/>
                </a:moveTo>
                <a:lnTo>
                  <a:pt x="1741169" y="35560"/>
                </a:lnTo>
                <a:lnTo>
                  <a:pt x="1741169" y="36957"/>
                </a:lnTo>
                <a:lnTo>
                  <a:pt x="1738630" y="36957"/>
                </a:lnTo>
                <a:lnTo>
                  <a:pt x="1738630" y="38100"/>
                </a:lnTo>
                <a:lnTo>
                  <a:pt x="1742439" y="38100"/>
                </a:lnTo>
                <a:lnTo>
                  <a:pt x="1742439" y="35560"/>
                </a:lnTo>
                <a:close/>
              </a:path>
              <a:path w="1744979" h="2810510">
                <a:moveTo>
                  <a:pt x="1739899" y="33147"/>
                </a:moveTo>
                <a:lnTo>
                  <a:pt x="1738630" y="33147"/>
                </a:lnTo>
                <a:lnTo>
                  <a:pt x="1738630" y="35560"/>
                </a:lnTo>
                <a:lnTo>
                  <a:pt x="1739899" y="35560"/>
                </a:lnTo>
                <a:lnTo>
                  <a:pt x="1739899" y="33147"/>
                </a:lnTo>
                <a:close/>
              </a:path>
              <a:path w="1744979" h="2810510">
                <a:moveTo>
                  <a:pt x="36830" y="3810"/>
                </a:moveTo>
                <a:lnTo>
                  <a:pt x="35560" y="3810"/>
                </a:lnTo>
                <a:lnTo>
                  <a:pt x="35560" y="6350"/>
                </a:lnTo>
                <a:lnTo>
                  <a:pt x="1710689" y="6350"/>
                </a:lnTo>
                <a:lnTo>
                  <a:pt x="1710689" y="5207"/>
                </a:lnTo>
                <a:lnTo>
                  <a:pt x="36830" y="5207"/>
                </a:lnTo>
                <a:lnTo>
                  <a:pt x="36830" y="3810"/>
                </a:lnTo>
                <a:close/>
              </a:path>
              <a:path w="1744979" h="2810510">
                <a:moveTo>
                  <a:pt x="1710689" y="3810"/>
                </a:moveTo>
                <a:lnTo>
                  <a:pt x="1709420" y="3810"/>
                </a:lnTo>
                <a:lnTo>
                  <a:pt x="1709420" y="5207"/>
                </a:lnTo>
                <a:lnTo>
                  <a:pt x="1710689" y="5207"/>
                </a:lnTo>
                <a:lnTo>
                  <a:pt x="1710689" y="3810"/>
                </a:lnTo>
                <a:close/>
              </a:path>
              <a:path w="1744979" h="2810510">
                <a:moveTo>
                  <a:pt x="1708149" y="1397"/>
                </a:moveTo>
                <a:lnTo>
                  <a:pt x="38099" y="1397"/>
                </a:lnTo>
                <a:lnTo>
                  <a:pt x="38099" y="3810"/>
                </a:lnTo>
                <a:lnTo>
                  <a:pt x="1708149" y="3810"/>
                </a:lnTo>
                <a:lnTo>
                  <a:pt x="1708149" y="1397"/>
                </a:lnTo>
                <a:close/>
              </a:path>
              <a:path w="1744979" h="2810510">
                <a:moveTo>
                  <a:pt x="40639" y="0"/>
                </a:moveTo>
                <a:lnTo>
                  <a:pt x="39369" y="0"/>
                </a:lnTo>
                <a:lnTo>
                  <a:pt x="39369" y="1397"/>
                </a:lnTo>
                <a:lnTo>
                  <a:pt x="40639" y="1397"/>
                </a:lnTo>
                <a:lnTo>
                  <a:pt x="40639" y="0"/>
                </a:lnTo>
                <a:close/>
              </a:path>
              <a:path w="1744979" h="2810510">
                <a:moveTo>
                  <a:pt x="1706880" y="0"/>
                </a:moveTo>
                <a:lnTo>
                  <a:pt x="1705610" y="0"/>
                </a:lnTo>
                <a:lnTo>
                  <a:pt x="1705610" y="1397"/>
                </a:lnTo>
                <a:lnTo>
                  <a:pt x="1706880" y="1397"/>
                </a:lnTo>
                <a:lnTo>
                  <a:pt x="1706880" y="0"/>
                </a:lnTo>
                <a:close/>
              </a:path>
              <a:path w="1744979" h="2810510">
                <a:moveTo>
                  <a:pt x="6350" y="90170"/>
                </a:moveTo>
                <a:lnTo>
                  <a:pt x="0" y="90170"/>
                </a:lnTo>
                <a:lnTo>
                  <a:pt x="0" y="96520"/>
                </a:lnTo>
                <a:lnTo>
                  <a:pt x="6350" y="96520"/>
                </a:lnTo>
                <a:lnTo>
                  <a:pt x="6350" y="90170"/>
                </a:lnTo>
                <a:close/>
              </a:path>
              <a:path w="1744979" h="2810510">
                <a:moveTo>
                  <a:pt x="1744980" y="90170"/>
                </a:moveTo>
                <a:lnTo>
                  <a:pt x="1738630" y="90170"/>
                </a:lnTo>
                <a:lnTo>
                  <a:pt x="1738630" y="96520"/>
                </a:lnTo>
                <a:lnTo>
                  <a:pt x="1744980" y="96520"/>
                </a:lnTo>
                <a:lnTo>
                  <a:pt x="1744980" y="90170"/>
                </a:lnTo>
                <a:close/>
              </a:path>
              <a:path w="1744979" h="2810510">
                <a:moveTo>
                  <a:pt x="6350" y="96520"/>
                </a:moveTo>
                <a:lnTo>
                  <a:pt x="0" y="96520"/>
                </a:lnTo>
                <a:lnTo>
                  <a:pt x="0" y="204470"/>
                </a:lnTo>
                <a:lnTo>
                  <a:pt x="6350" y="204470"/>
                </a:lnTo>
                <a:lnTo>
                  <a:pt x="6350" y="96520"/>
                </a:lnTo>
                <a:close/>
              </a:path>
              <a:path w="1744979" h="2810510">
                <a:moveTo>
                  <a:pt x="1744980" y="96520"/>
                </a:moveTo>
                <a:lnTo>
                  <a:pt x="1738630" y="96520"/>
                </a:lnTo>
                <a:lnTo>
                  <a:pt x="1738630" y="204470"/>
                </a:lnTo>
                <a:lnTo>
                  <a:pt x="1744980" y="204470"/>
                </a:lnTo>
                <a:lnTo>
                  <a:pt x="1744980" y="96520"/>
                </a:lnTo>
                <a:close/>
              </a:path>
              <a:path w="1744979" h="2810510">
                <a:moveTo>
                  <a:pt x="6350" y="204470"/>
                </a:moveTo>
                <a:lnTo>
                  <a:pt x="0" y="204470"/>
                </a:lnTo>
                <a:lnTo>
                  <a:pt x="0" y="2645410"/>
                </a:lnTo>
                <a:lnTo>
                  <a:pt x="6350" y="2645410"/>
                </a:lnTo>
                <a:lnTo>
                  <a:pt x="6350" y="204470"/>
                </a:lnTo>
                <a:close/>
              </a:path>
              <a:path w="1744979" h="2810510">
                <a:moveTo>
                  <a:pt x="1744980" y="204470"/>
                </a:moveTo>
                <a:lnTo>
                  <a:pt x="1738630" y="204470"/>
                </a:lnTo>
                <a:lnTo>
                  <a:pt x="1738630" y="2645410"/>
                </a:lnTo>
                <a:lnTo>
                  <a:pt x="1744980" y="2645410"/>
                </a:lnTo>
                <a:lnTo>
                  <a:pt x="1744980" y="204470"/>
                </a:lnTo>
                <a:close/>
              </a:path>
              <a:path w="1744979" h="2810510">
                <a:moveTo>
                  <a:pt x="6350" y="2645410"/>
                </a:moveTo>
                <a:lnTo>
                  <a:pt x="0" y="2645410"/>
                </a:lnTo>
                <a:lnTo>
                  <a:pt x="0" y="2678430"/>
                </a:lnTo>
                <a:lnTo>
                  <a:pt x="6350" y="2678430"/>
                </a:lnTo>
                <a:lnTo>
                  <a:pt x="6350" y="2645410"/>
                </a:lnTo>
                <a:close/>
              </a:path>
              <a:path w="1744979" h="2810510">
                <a:moveTo>
                  <a:pt x="1744980" y="2645410"/>
                </a:moveTo>
                <a:lnTo>
                  <a:pt x="1738630" y="2645410"/>
                </a:lnTo>
                <a:lnTo>
                  <a:pt x="1738630" y="2678430"/>
                </a:lnTo>
                <a:lnTo>
                  <a:pt x="1744980" y="2678430"/>
                </a:lnTo>
                <a:lnTo>
                  <a:pt x="1744980" y="2645410"/>
                </a:lnTo>
                <a:close/>
              </a:path>
              <a:path w="1744979" h="2810510">
                <a:moveTo>
                  <a:pt x="6350" y="2678430"/>
                </a:moveTo>
                <a:lnTo>
                  <a:pt x="0" y="2678430"/>
                </a:lnTo>
                <a:lnTo>
                  <a:pt x="0" y="2683510"/>
                </a:lnTo>
                <a:lnTo>
                  <a:pt x="6350" y="2683510"/>
                </a:lnTo>
                <a:lnTo>
                  <a:pt x="6350" y="2678430"/>
                </a:lnTo>
                <a:close/>
              </a:path>
              <a:path w="1744979" h="2810510">
                <a:moveTo>
                  <a:pt x="1744980" y="2678430"/>
                </a:moveTo>
                <a:lnTo>
                  <a:pt x="1738630" y="2678430"/>
                </a:lnTo>
                <a:lnTo>
                  <a:pt x="1738630" y="2683510"/>
                </a:lnTo>
                <a:lnTo>
                  <a:pt x="1744980" y="2683510"/>
                </a:lnTo>
                <a:lnTo>
                  <a:pt x="1744980" y="2678430"/>
                </a:lnTo>
                <a:close/>
              </a:path>
              <a:path w="1744979" h="2810510">
                <a:moveTo>
                  <a:pt x="6350" y="2683510"/>
                </a:moveTo>
                <a:lnTo>
                  <a:pt x="0" y="2683510"/>
                </a:lnTo>
                <a:lnTo>
                  <a:pt x="0" y="2703830"/>
                </a:lnTo>
                <a:lnTo>
                  <a:pt x="6350" y="2703830"/>
                </a:lnTo>
                <a:lnTo>
                  <a:pt x="6350" y="2683510"/>
                </a:lnTo>
                <a:close/>
              </a:path>
              <a:path w="1744979" h="2810510">
                <a:moveTo>
                  <a:pt x="1744980" y="2683510"/>
                </a:moveTo>
                <a:lnTo>
                  <a:pt x="1738630" y="2683510"/>
                </a:lnTo>
                <a:lnTo>
                  <a:pt x="1738630" y="2703830"/>
                </a:lnTo>
                <a:lnTo>
                  <a:pt x="1744980" y="2703830"/>
                </a:lnTo>
                <a:lnTo>
                  <a:pt x="1744980" y="2683510"/>
                </a:lnTo>
                <a:close/>
              </a:path>
              <a:path w="1744979" h="2810510">
                <a:moveTo>
                  <a:pt x="6350" y="2703830"/>
                </a:moveTo>
                <a:lnTo>
                  <a:pt x="0" y="2703830"/>
                </a:lnTo>
                <a:lnTo>
                  <a:pt x="0" y="2716530"/>
                </a:lnTo>
                <a:lnTo>
                  <a:pt x="6350" y="2716530"/>
                </a:lnTo>
                <a:lnTo>
                  <a:pt x="6350" y="2703830"/>
                </a:lnTo>
                <a:close/>
              </a:path>
              <a:path w="1744979" h="2810510">
                <a:moveTo>
                  <a:pt x="1744980" y="2703830"/>
                </a:moveTo>
                <a:lnTo>
                  <a:pt x="1738630" y="2703830"/>
                </a:lnTo>
                <a:lnTo>
                  <a:pt x="1738630" y="2716530"/>
                </a:lnTo>
                <a:lnTo>
                  <a:pt x="1744980" y="2716530"/>
                </a:lnTo>
                <a:lnTo>
                  <a:pt x="1744980" y="2703830"/>
                </a:lnTo>
                <a:close/>
              </a:path>
              <a:path w="1744979" h="2810510">
                <a:moveTo>
                  <a:pt x="6350" y="2716530"/>
                </a:moveTo>
                <a:lnTo>
                  <a:pt x="0" y="2716530"/>
                </a:lnTo>
                <a:lnTo>
                  <a:pt x="0" y="2729230"/>
                </a:lnTo>
                <a:lnTo>
                  <a:pt x="6350" y="2729230"/>
                </a:lnTo>
                <a:lnTo>
                  <a:pt x="6350" y="2716530"/>
                </a:lnTo>
                <a:close/>
              </a:path>
              <a:path w="1744979" h="2810510">
                <a:moveTo>
                  <a:pt x="1744980" y="2716530"/>
                </a:moveTo>
                <a:lnTo>
                  <a:pt x="1738630" y="2716530"/>
                </a:lnTo>
                <a:lnTo>
                  <a:pt x="1738630" y="2729230"/>
                </a:lnTo>
                <a:lnTo>
                  <a:pt x="1744980" y="2729230"/>
                </a:lnTo>
                <a:lnTo>
                  <a:pt x="1744980" y="2716530"/>
                </a:lnTo>
                <a:close/>
              </a:path>
              <a:path w="1744979" h="2810510">
                <a:moveTo>
                  <a:pt x="6350" y="2729230"/>
                </a:moveTo>
                <a:lnTo>
                  <a:pt x="0" y="2729230"/>
                </a:lnTo>
                <a:lnTo>
                  <a:pt x="0" y="2747010"/>
                </a:lnTo>
                <a:lnTo>
                  <a:pt x="6350" y="2747010"/>
                </a:lnTo>
                <a:lnTo>
                  <a:pt x="6350" y="2729230"/>
                </a:lnTo>
                <a:close/>
              </a:path>
              <a:path w="1744979" h="2810510">
                <a:moveTo>
                  <a:pt x="1744980" y="2729230"/>
                </a:moveTo>
                <a:lnTo>
                  <a:pt x="1738630" y="2729230"/>
                </a:lnTo>
                <a:lnTo>
                  <a:pt x="1738630" y="2747010"/>
                </a:lnTo>
                <a:lnTo>
                  <a:pt x="1744980" y="2747010"/>
                </a:lnTo>
                <a:lnTo>
                  <a:pt x="1744980" y="2729230"/>
                </a:lnTo>
                <a:close/>
              </a:path>
              <a:path w="1744979" h="2810510">
                <a:moveTo>
                  <a:pt x="6350" y="2747010"/>
                </a:moveTo>
                <a:lnTo>
                  <a:pt x="0" y="2747010"/>
                </a:lnTo>
                <a:lnTo>
                  <a:pt x="0" y="2753360"/>
                </a:lnTo>
                <a:lnTo>
                  <a:pt x="6350" y="2753360"/>
                </a:lnTo>
                <a:lnTo>
                  <a:pt x="6350" y="2747010"/>
                </a:lnTo>
                <a:close/>
              </a:path>
              <a:path w="1744979" h="2810510">
                <a:moveTo>
                  <a:pt x="1744980" y="2747010"/>
                </a:moveTo>
                <a:lnTo>
                  <a:pt x="1738630" y="2747010"/>
                </a:lnTo>
                <a:lnTo>
                  <a:pt x="1738630" y="2753360"/>
                </a:lnTo>
                <a:lnTo>
                  <a:pt x="1744980" y="2753360"/>
                </a:lnTo>
                <a:lnTo>
                  <a:pt x="1744980" y="2747010"/>
                </a:lnTo>
                <a:close/>
              </a:path>
              <a:path w="1744979" h="2810510">
                <a:moveTo>
                  <a:pt x="6350" y="2753360"/>
                </a:moveTo>
                <a:lnTo>
                  <a:pt x="0" y="2753360"/>
                </a:lnTo>
                <a:lnTo>
                  <a:pt x="0" y="2760980"/>
                </a:lnTo>
                <a:lnTo>
                  <a:pt x="6350" y="2760980"/>
                </a:lnTo>
                <a:lnTo>
                  <a:pt x="6350" y="2753360"/>
                </a:lnTo>
                <a:close/>
              </a:path>
              <a:path w="1744979" h="2810510">
                <a:moveTo>
                  <a:pt x="1744980" y="2753360"/>
                </a:moveTo>
                <a:lnTo>
                  <a:pt x="1738630" y="2753360"/>
                </a:lnTo>
                <a:lnTo>
                  <a:pt x="1738630" y="2760980"/>
                </a:lnTo>
                <a:lnTo>
                  <a:pt x="1744980" y="2760980"/>
                </a:lnTo>
                <a:lnTo>
                  <a:pt x="1744980" y="2753360"/>
                </a:lnTo>
                <a:close/>
              </a:path>
              <a:path w="1744979" h="2810510">
                <a:moveTo>
                  <a:pt x="6350" y="2760980"/>
                </a:moveTo>
                <a:lnTo>
                  <a:pt x="0" y="2760980"/>
                </a:lnTo>
                <a:lnTo>
                  <a:pt x="0" y="2767330"/>
                </a:lnTo>
                <a:lnTo>
                  <a:pt x="6350" y="2767330"/>
                </a:lnTo>
                <a:lnTo>
                  <a:pt x="6350" y="2760980"/>
                </a:lnTo>
                <a:close/>
              </a:path>
              <a:path w="1744979" h="2810510">
                <a:moveTo>
                  <a:pt x="1744980" y="2760980"/>
                </a:moveTo>
                <a:lnTo>
                  <a:pt x="1738630" y="2760980"/>
                </a:lnTo>
                <a:lnTo>
                  <a:pt x="1738630" y="2767330"/>
                </a:lnTo>
                <a:lnTo>
                  <a:pt x="1744980" y="2767330"/>
                </a:lnTo>
                <a:lnTo>
                  <a:pt x="1744980" y="2760980"/>
                </a:lnTo>
                <a:close/>
              </a:path>
              <a:path w="1744979" h="2810510">
                <a:moveTo>
                  <a:pt x="6350" y="2767330"/>
                </a:moveTo>
                <a:lnTo>
                  <a:pt x="0" y="2767330"/>
                </a:lnTo>
                <a:lnTo>
                  <a:pt x="0" y="2772410"/>
                </a:lnTo>
                <a:lnTo>
                  <a:pt x="1269" y="2772410"/>
                </a:lnTo>
                <a:lnTo>
                  <a:pt x="1269" y="2773680"/>
                </a:lnTo>
                <a:lnTo>
                  <a:pt x="6350" y="2773680"/>
                </a:lnTo>
                <a:lnTo>
                  <a:pt x="6350" y="2767330"/>
                </a:lnTo>
                <a:close/>
              </a:path>
              <a:path w="1744979" h="2810510">
                <a:moveTo>
                  <a:pt x="1744980" y="2767330"/>
                </a:moveTo>
                <a:lnTo>
                  <a:pt x="1738630" y="2767330"/>
                </a:lnTo>
                <a:lnTo>
                  <a:pt x="1738630" y="2773680"/>
                </a:lnTo>
                <a:lnTo>
                  <a:pt x="1744980" y="2773680"/>
                </a:lnTo>
                <a:lnTo>
                  <a:pt x="1744980" y="2767330"/>
                </a:lnTo>
                <a:close/>
              </a:path>
              <a:path w="1744979" h="2810510">
                <a:moveTo>
                  <a:pt x="1743710" y="2773680"/>
                </a:moveTo>
                <a:lnTo>
                  <a:pt x="1738630" y="2773680"/>
                </a:lnTo>
                <a:lnTo>
                  <a:pt x="1738630" y="2780030"/>
                </a:lnTo>
                <a:lnTo>
                  <a:pt x="1739899" y="2780030"/>
                </a:lnTo>
                <a:lnTo>
                  <a:pt x="1739899" y="2778760"/>
                </a:lnTo>
                <a:lnTo>
                  <a:pt x="1741169" y="2778760"/>
                </a:lnTo>
                <a:lnTo>
                  <a:pt x="1741169" y="2777490"/>
                </a:lnTo>
                <a:lnTo>
                  <a:pt x="1742439" y="2777490"/>
                </a:lnTo>
                <a:lnTo>
                  <a:pt x="1742439" y="2776220"/>
                </a:lnTo>
                <a:lnTo>
                  <a:pt x="1743710" y="2776220"/>
                </a:lnTo>
                <a:lnTo>
                  <a:pt x="1743710" y="2773680"/>
                </a:lnTo>
                <a:close/>
              </a:path>
              <a:path w="1744979" h="2810510">
                <a:moveTo>
                  <a:pt x="6350" y="2773680"/>
                </a:moveTo>
                <a:lnTo>
                  <a:pt x="2539" y="2773680"/>
                </a:lnTo>
                <a:lnTo>
                  <a:pt x="2539" y="2776220"/>
                </a:lnTo>
                <a:lnTo>
                  <a:pt x="3810" y="2776220"/>
                </a:lnTo>
                <a:lnTo>
                  <a:pt x="3810" y="2777490"/>
                </a:lnTo>
                <a:lnTo>
                  <a:pt x="5079" y="2777490"/>
                </a:lnTo>
                <a:lnTo>
                  <a:pt x="5079" y="2778760"/>
                </a:lnTo>
                <a:lnTo>
                  <a:pt x="6350" y="2778760"/>
                </a:lnTo>
                <a:lnTo>
                  <a:pt x="6350" y="2773680"/>
                </a:lnTo>
                <a:close/>
              </a:path>
              <a:path w="1744979" h="2810510">
                <a:moveTo>
                  <a:pt x="1714499" y="2804160"/>
                </a:moveTo>
                <a:lnTo>
                  <a:pt x="31749" y="2804160"/>
                </a:lnTo>
                <a:lnTo>
                  <a:pt x="31749" y="2805430"/>
                </a:lnTo>
                <a:lnTo>
                  <a:pt x="1714499" y="2805430"/>
                </a:lnTo>
                <a:lnTo>
                  <a:pt x="1714499" y="2804160"/>
                </a:lnTo>
                <a:close/>
              </a:path>
              <a:path w="1744979" h="2810510">
                <a:moveTo>
                  <a:pt x="1708149" y="2809240"/>
                </a:moveTo>
                <a:lnTo>
                  <a:pt x="38099" y="2809240"/>
                </a:lnTo>
                <a:lnTo>
                  <a:pt x="38099" y="2810510"/>
                </a:lnTo>
                <a:lnTo>
                  <a:pt x="1708149" y="2810510"/>
                </a:lnTo>
                <a:lnTo>
                  <a:pt x="1708149" y="2809240"/>
                </a:lnTo>
                <a:close/>
              </a:path>
              <a:path w="1744979" h="2810510">
                <a:moveTo>
                  <a:pt x="1709420" y="2807970"/>
                </a:moveTo>
                <a:lnTo>
                  <a:pt x="35560" y="2807970"/>
                </a:lnTo>
                <a:lnTo>
                  <a:pt x="35560" y="2809240"/>
                </a:lnTo>
                <a:lnTo>
                  <a:pt x="1709420" y="2809240"/>
                </a:lnTo>
                <a:lnTo>
                  <a:pt x="1709420" y="2807970"/>
                </a:lnTo>
                <a:close/>
              </a:path>
              <a:path w="1744979" h="2810510">
                <a:moveTo>
                  <a:pt x="1711960" y="2806700"/>
                </a:moveTo>
                <a:lnTo>
                  <a:pt x="34289" y="2806700"/>
                </a:lnTo>
                <a:lnTo>
                  <a:pt x="34289" y="2807970"/>
                </a:lnTo>
                <a:lnTo>
                  <a:pt x="1711960" y="2807970"/>
                </a:lnTo>
                <a:lnTo>
                  <a:pt x="1711960" y="2806700"/>
                </a:lnTo>
                <a:close/>
              </a:path>
              <a:path w="1744979" h="2810510">
                <a:moveTo>
                  <a:pt x="1713230" y="2805430"/>
                </a:moveTo>
                <a:lnTo>
                  <a:pt x="33019" y="2805430"/>
                </a:lnTo>
                <a:lnTo>
                  <a:pt x="33019" y="2806700"/>
                </a:lnTo>
                <a:lnTo>
                  <a:pt x="1713230" y="2806700"/>
                </a:lnTo>
                <a:lnTo>
                  <a:pt x="1713230" y="2805430"/>
                </a:lnTo>
                <a:close/>
              </a:path>
            </a:pathLst>
          </a:custGeom>
          <a:solidFill>
            <a:srgbClr val="FF0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6487159" y="1610360"/>
            <a:ext cx="1732280" cy="2797810"/>
          </a:xfrm>
          <a:custGeom>
            <a:avLst/>
            <a:gdLst/>
            <a:ahLst/>
            <a:cxnLst/>
            <a:rect l="l" t="t" r="r" b="b"/>
            <a:pathLst>
              <a:path w="1732279" h="2797810">
                <a:moveTo>
                  <a:pt x="6350" y="74930"/>
                </a:moveTo>
                <a:lnTo>
                  <a:pt x="0" y="74930"/>
                </a:lnTo>
                <a:lnTo>
                  <a:pt x="0" y="82549"/>
                </a:lnTo>
                <a:lnTo>
                  <a:pt x="6350" y="82549"/>
                </a:lnTo>
                <a:lnTo>
                  <a:pt x="6350" y="74930"/>
                </a:lnTo>
                <a:close/>
              </a:path>
              <a:path w="1732279" h="2797810">
                <a:moveTo>
                  <a:pt x="1732280" y="74930"/>
                </a:moveTo>
                <a:lnTo>
                  <a:pt x="1725930" y="74930"/>
                </a:lnTo>
                <a:lnTo>
                  <a:pt x="1725930" y="82549"/>
                </a:lnTo>
                <a:lnTo>
                  <a:pt x="1732280" y="82549"/>
                </a:lnTo>
                <a:lnTo>
                  <a:pt x="1732280" y="74930"/>
                </a:lnTo>
                <a:close/>
              </a:path>
              <a:path w="1732279" h="2797810">
                <a:moveTo>
                  <a:pt x="6350" y="62230"/>
                </a:moveTo>
                <a:lnTo>
                  <a:pt x="0" y="62230"/>
                </a:lnTo>
                <a:lnTo>
                  <a:pt x="0" y="73659"/>
                </a:lnTo>
                <a:lnTo>
                  <a:pt x="6350" y="73659"/>
                </a:lnTo>
                <a:lnTo>
                  <a:pt x="6350" y="62230"/>
                </a:lnTo>
                <a:close/>
              </a:path>
              <a:path w="1732279" h="2797810">
                <a:moveTo>
                  <a:pt x="1732280" y="62230"/>
                </a:moveTo>
                <a:lnTo>
                  <a:pt x="1725930" y="62230"/>
                </a:lnTo>
                <a:lnTo>
                  <a:pt x="1725930" y="73659"/>
                </a:lnTo>
                <a:lnTo>
                  <a:pt x="1732280" y="73659"/>
                </a:lnTo>
                <a:lnTo>
                  <a:pt x="1732280" y="62230"/>
                </a:lnTo>
                <a:close/>
              </a:path>
              <a:path w="1732279" h="2797810">
                <a:moveTo>
                  <a:pt x="6350" y="58419"/>
                </a:moveTo>
                <a:lnTo>
                  <a:pt x="0" y="58419"/>
                </a:lnTo>
                <a:lnTo>
                  <a:pt x="0" y="60959"/>
                </a:lnTo>
                <a:lnTo>
                  <a:pt x="6350" y="60959"/>
                </a:lnTo>
                <a:lnTo>
                  <a:pt x="6350" y="58419"/>
                </a:lnTo>
                <a:close/>
              </a:path>
              <a:path w="1732279" h="2797810">
                <a:moveTo>
                  <a:pt x="1732280" y="58419"/>
                </a:moveTo>
                <a:lnTo>
                  <a:pt x="1725930" y="58419"/>
                </a:lnTo>
                <a:lnTo>
                  <a:pt x="1725930" y="60959"/>
                </a:lnTo>
                <a:lnTo>
                  <a:pt x="1732280" y="60959"/>
                </a:lnTo>
                <a:lnTo>
                  <a:pt x="1732280" y="58419"/>
                </a:lnTo>
                <a:close/>
              </a:path>
              <a:path w="1732279" h="2797810">
                <a:moveTo>
                  <a:pt x="6350" y="55879"/>
                </a:moveTo>
                <a:lnTo>
                  <a:pt x="0" y="55879"/>
                </a:lnTo>
                <a:lnTo>
                  <a:pt x="0" y="57149"/>
                </a:lnTo>
                <a:lnTo>
                  <a:pt x="6350" y="57149"/>
                </a:lnTo>
                <a:lnTo>
                  <a:pt x="6350" y="55879"/>
                </a:lnTo>
                <a:close/>
              </a:path>
              <a:path w="1732279" h="2797810">
                <a:moveTo>
                  <a:pt x="1732280" y="55879"/>
                </a:moveTo>
                <a:lnTo>
                  <a:pt x="1725930" y="55879"/>
                </a:lnTo>
                <a:lnTo>
                  <a:pt x="1725930" y="57149"/>
                </a:lnTo>
                <a:lnTo>
                  <a:pt x="1732280" y="57149"/>
                </a:lnTo>
                <a:lnTo>
                  <a:pt x="1732280" y="55879"/>
                </a:lnTo>
                <a:close/>
              </a:path>
              <a:path w="1732279" h="2797810">
                <a:moveTo>
                  <a:pt x="6350" y="52069"/>
                </a:moveTo>
                <a:lnTo>
                  <a:pt x="0" y="52069"/>
                </a:lnTo>
                <a:lnTo>
                  <a:pt x="0" y="54610"/>
                </a:lnTo>
                <a:lnTo>
                  <a:pt x="6350" y="54610"/>
                </a:lnTo>
                <a:lnTo>
                  <a:pt x="6350" y="52069"/>
                </a:lnTo>
                <a:close/>
              </a:path>
              <a:path w="1732279" h="2797810">
                <a:moveTo>
                  <a:pt x="1732280" y="52069"/>
                </a:moveTo>
                <a:lnTo>
                  <a:pt x="1725930" y="52069"/>
                </a:lnTo>
                <a:lnTo>
                  <a:pt x="1725930" y="54610"/>
                </a:lnTo>
                <a:lnTo>
                  <a:pt x="1732280" y="54610"/>
                </a:lnTo>
                <a:lnTo>
                  <a:pt x="1732280" y="52069"/>
                </a:lnTo>
                <a:close/>
              </a:path>
              <a:path w="1732279" h="2797810">
                <a:moveTo>
                  <a:pt x="6350" y="49529"/>
                </a:moveTo>
                <a:lnTo>
                  <a:pt x="0" y="49529"/>
                </a:lnTo>
                <a:lnTo>
                  <a:pt x="0" y="50799"/>
                </a:lnTo>
                <a:lnTo>
                  <a:pt x="6350" y="50799"/>
                </a:lnTo>
                <a:lnTo>
                  <a:pt x="6350" y="49529"/>
                </a:lnTo>
                <a:close/>
              </a:path>
              <a:path w="1732279" h="2797810">
                <a:moveTo>
                  <a:pt x="1732280" y="49529"/>
                </a:moveTo>
                <a:lnTo>
                  <a:pt x="1725930" y="49529"/>
                </a:lnTo>
                <a:lnTo>
                  <a:pt x="1725930" y="50799"/>
                </a:lnTo>
                <a:lnTo>
                  <a:pt x="1732280" y="50799"/>
                </a:lnTo>
                <a:lnTo>
                  <a:pt x="1732280" y="49529"/>
                </a:lnTo>
                <a:close/>
              </a:path>
              <a:path w="1732279" h="2797810">
                <a:moveTo>
                  <a:pt x="6350" y="45719"/>
                </a:moveTo>
                <a:lnTo>
                  <a:pt x="0" y="45719"/>
                </a:lnTo>
                <a:lnTo>
                  <a:pt x="0" y="48259"/>
                </a:lnTo>
                <a:lnTo>
                  <a:pt x="6350" y="48259"/>
                </a:lnTo>
                <a:lnTo>
                  <a:pt x="6350" y="45719"/>
                </a:lnTo>
                <a:close/>
              </a:path>
              <a:path w="1732279" h="2797810">
                <a:moveTo>
                  <a:pt x="1732280" y="45719"/>
                </a:moveTo>
                <a:lnTo>
                  <a:pt x="1725930" y="45719"/>
                </a:lnTo>
                <a:lnTo>
                  <a:pt x="1725930" y="48259"/>
                </a:lnTo>
                <a:lnTo>
                  <a:pt x="1732280" y="48259"/>
                </a:lnTo>
                <a:lnTo>
                  <a:pt x="1732280" y="45719"/>
                </a:lnTo>
                <a:close/>
              </a:path>
              <a:path w="1732279" h="2797810">
                <a:moveTo>
                  <a:pt x="6350" y="43179"/>
                </a:moveTo>
                <a:lnTo>
                  <a:pt x="0" y="43179"/>
                </a:lnTo>
                <a:lnTo>
                  <a:pt x="0" y="44449"/>
                </a:lnTo>
                <a:lnTo>
                  <a:pt x="6350" y="44449"/>
                </a:lnTo>
                <a:lnTo>
                  <a:pt x="6350" y="43179"/>
                </a:lnTo>
                <a:close/>
              </a:path>
              <a:path w="1732279" h="2797810">
                <a:moveTo>
                  <a:pt x="1732280" y="43179"/>
                </a:moveTo>
                <a:lnTo>
                  <a:pt x="1725930" y="43179"/>
                </a:lnTo>
                <a:lnTo>
                  <a:pt x="1725930" y="44449"/>
                </a:lnTo>
                <a:lnTo>
                  <a:pt x="1732280" y="44449"/>
                </a:lnTo>
                <a:lnTo>
                  <a:pt x="1732280" y="43179"/>
                </a:lnTo>
                <a:close/>
              </a:path>
              <a:path w="1732279" h="2797810">
                <a:moveTo>
                  <a:pt x="6350" y="39369"/>
                </a:moveTo>
                <a:lnTo>
                  <a:pt x="0" y="39369"/>
                </a:lnTo>
                <a:lnTo>
                  <a:pt x="0" y="41909"/>
                </a:lnTo>
                <a:lnTo>
                  <a:pt x="6350" y="41909"/>
                </a:lnTo>
                <a:lnTo>
                  <a:pt x="6350" y="39369"/>
                </a:lnTo>
                <a:close/>
              </a:path>
              <a:path w="1732279" h="2797810">
                <a:moveTo>
                  <a:pt x="1732280" y="39369"/>
                </a:moveTo>
                <a:lnTo>
                  <a:pt x="1725930" y="39369"/>
                </a:lnTo>
                <a:lnTo>
                  <a:pt x="1725930" y="41909"/>
                </a:lnTo>
                <a:lnTo>
                  <a:pt x="1732280" y="41909"/>
                </a:lnTo>
                <a:lnTo>
                  <a:pt x="1732280" y="39369"/>
                </a:lnTo>
                <a:close/>
              </a:path>
              <a:path w="1732279" h="2797810">
                <a:moveTo>
                  <a:pt x="6350" y="36829"/>
                </a:moveTo>
                <a:lnTo>
                  <a:pt x="0" y="36829"/>
                </a:lnTo>
                <a:lnTo>
                  <a:pt x="0" y="38099"/>
                </a:lnTo>
                <a:lnTo>
                  <a:pt x="6350" y="38099"/>
                </a:lnTo>
                <a:lnTo>
                  <a:pt x="6350" y="36829"/>
                </a:lnTo>
                <a:close/>
              </a:path>
              <a:path w="1732279" h="2797810">
                <a:moveTo>
                  <a:pt x="1732280" y="36829"/>
                </a:moveTo>
                <a:lnTo>
                  <a:pt x="1725930" y="36829"/>
                </a:lnTo>
                <a:lnTo>
                  <a:pt x="1725930" y="38099"/>
                </a:lnTo>
                <a:lnTo>
                  <a:pt x="1732280" y="38099"/>
                </a:lnTo>
                <a:lnTo>
                  <a:pt x="1732280" y="36829"/>
                </a:lnTo>
                <a:close/>
              </a:path>
              <a:path w="1732279" h="2797810">
                <a:moveTo>
                  <a:pt x="6350" y="33019"/>
                </a:moveTo>
                <a:lnTo>
                  <a:pt x="0" y="33019"/>
                </a:lnTo>
                <a:lnTo>
                  <a:pt x="0" y="35559"/>
                </a:lnTo>
                <a:lnTo>
                  <a:pt x="6350" y="35559"/>
                </a:lnTo>
                <a:lnTo>
                  <a:pt x="6350" y="33019"/>
                </a:lnTo>
                <a:close/>
              </a:path>
              <a:path w="1732279" h="2797810">
                <a:moveTo>
                  <a:pt x="1732280" y="33019"/>
                </a:moveTo>
                <a:lnTo>
                  <a:pt x="1725930" y="33019"/>
                </a:lnTo>
                <a:lnTo>
                  <a:pt x="1725930" y="35559"/>
                </a:lnTo>
                <a:lnTo>
                  <a:pt x="1732280" y="35559"/>
                </a:lnTo>
                <a:lnTo>
                  <a:pt x="1732280" y="33019"/>
                </a:lnTo>
                <a:close/>
              </a:path>
              <a:path w="1732279" h="2797810">
                <a:moveTo>
                  <a:pt x="6350" y="30479"/>
                </a:moveTo>
                <a:lnTo>
                  <a:pt x="0" y="30479"/>
                </a:lnTo>
                <a:lnTo>
                  <a:pt x="0" y="31749"/>
                </a:lnTo>
                <a:lnTo>
                  <a:pt x="6350" y="31749"/>
                </a:lnTo>
                <a:lnTo>
                  <a:pt x="6350" y="30479"/>
                </a:lnTo>
                <a:close/>
              </a:path>
              <a:path w="1732279" h="2797810">
                <a:moveTo>
                  <a:pt x="1732280" y="30479"/>
                </a:moveTo>
                <a:lnTo>
                  <a:pt x="1725930" y="30479"/>
                </a:lnTo>
                <a:lnTo>
                  <a:pt x="1725930" y="31749"/>
                </a:lnTo>
                <a:lnTo>
                  <a:pt x="1732280" y="31749"/>
                </a:lnTo>
                <a:lnTo>
                  <a:pt x="1732280" y="30479"/>
                </a:lnTo>
                <a:close/>
              </a:path>
              <a:path w="1732279" h="2797810">
                <a:moveTo>
                  <a:pt x="6350" y="26669"/>
                </a:moveTo>
                <a:lnTo>
                  <a:pt x="0" y="26669"/>
                </a:lnTo>
                <a:lnTo>
                  <a:pt x="0" y="29209"/>
                </a:lnTo>
                <a:lnTo>
                  <a:pt x="6350" y="29209"/>
                </a:lnTo>
                <a:lnTo>
                  <a:pt x="6350" y="26669"/>
                </a:lnTo>
                <a:close/>
              </a:path>
              <a:path w="1732279" h="2797810">
                <a:moveTo>
                  <a:pt x="1732280" y="25399"/>
                </a:moveTo>
                <a:lnTo>
                  <a:pt x="1731009" y="25399"/>
                </a:lnTo>
                <a:lnTo>
                  <a:pt x="1731009" y="26669"/>
                </a:lnTo>
                <a:lnTo>
                  <a:pt x="1725930" y="26669"/>
                </a:lnTo>
                <a:lnTo>
                  <a:pt x="1725930" y="29209"/>
                </a:lnTo>
                <a:lnTo>
                  <a:pt x="1732280" y="29209"/>
                </a:lnTo>
                <a:lnTo>
                  <a:pt x="1732280" y="25399"/>
                </a:lnTo>
                <a:close/>
              </a:path>
              <a:path w="1732279" h="2797810">
                <a:moveTo>
                  <a:pt x="3810" y="22859"/>
                </a:moveTo>
                <a:lnTo>
                  <a:pt x="2539" y="22859"/>
                </a:lnTo>
                <a:lnTo>
                  <a:pt x="2539" y="25399"/>
                </a:lnTo>
                <a:lnTo>
                  <a:pt x="6350" y="25399"/>
                </a:lnTo>
                <a:lnTo>
                  <a:pt x="6350" y="24130"/>
                </a:lnTo>
                <a:lnTo>
                  <a:pt x="3810" y="24130"/>
                </a:lnTo>
                <a:lnTo>
                  <a:pt x="3810" y="22859"/>
                </a:lnTo>
                <a:close/>
              </a:path>
              <a:path w="1732279" h="2797810">
                <a:moveTo>
                  <a:pt x="1731010" y="22859"/>
                </a:moveTo>
                <a:lnTo>
                  <a:pt x="1729739" y="22859"/>
                </a:lnTo>
                <a:lnTo>
                  <a:pt x="1729739" y="24130"/>
                </a:lnTo>
                <a:lnTo>
                  <a:pt x="1725930" y="24130"/>
                </a:lnTo>
                <a:lnTo>
                  <a:pt x="1725930" y="25399"/>
                </a:lnTo>
                <a:lnTo>
                  <a:pt x="1731010" y="25399"/>
                </a:lnTo>
                <a:lnTo>
                  <a:pt x="1731010" y="22859"/>
                </a:lnTo>
                <a:close/>
              </a:path>
              <a:path w="1732279" h="2797810">
                <a:moveTo>
                  <a:pt x="6350" y="20319"/>
                </a:moveTo>
                <a:lnTo>
                  <a:pt x="5079" y="20319"/>
                </a:lnTo>
                <a:lnTo>
                  <a:pt x="5079" y="22859"/>
                </a:lnTo>
                <a:lnTo>
                  <a:pt x="6350" y="22859"/>
                </a:lnTo>
                <a:lnTo>
                  <a:pt x="6350" y="20319"/>
                </a:lnTo>
                <a:close/>
              </a:path>
              <a:path w="1732279" h="2797810">
                <a:moveTo>
                  <a:pt x="1727199" y="19049"/>
                </a:moveTo>
                <a:lnTo>
                  <a:pt x="1725930" y="19049"/>
                </a:lnTo>
                <a:lnTo>
                  <a:pt x="1725930" y="22859"/>
                </a:lnTo>
                <a:lnTo>
                  <a:pt x="1728469" y="22859"/>
                </a:lnTo>
                <a:lnTo>
                  <a:pt x="1728469" y="20319"/>
                </a:lnTo>
                <a:lnTo>
                  <a:pt x="1727199" y="20319"/>
                </a:lnTo>
                <a:lnTo>
                  <a:pt x="1727199" y="19049"/>
                </a:lnTo>
                <a:close/>
              </a:path>
              <a:path w="1732279" h="2797810">
                <a:moveTo>
                  <a:pt x="24130" y="3809"/>
                </a:moveTo>
                <a:lnTo>
                  <a:pt x="21589" y="3809"/>
                </a:lnTo>
                <a:lnTo>
                  <a:pt x="21589" y="6350"/>
                </a:lnTo>
                <a:lnTo>
                  <a:pt x="1711959" y="6350"/>
                </a:lnTo>
                <a:lnTo>
                  <a:pt x="1711960" y="5079"/>
                </a:lnTo>
                <a:lnTo>
                  <a:pt x="24130" y="5079"/>
                </a:lnTo>
                <a:lnTo>
                  <a:pt x="24130" y="3809"/>
                </a:lnTo>
                <a:close/>
              </a:path>
              <a:path w="1732279" h="2797810">
                <a:moveTo>
                  <a:pt x="1711960" y="3809"/>
                </a:moveTo>
                <a:lnTo>
                  <a:pt x="1710689" y="3809"/>
                </a:lnTo>
                <a:lnTo>
                  <a:pt x="1710689" y="5079"/>
                </a:lnTo>
                <a:lnTo>
                  <a:pt x="1711960" y="5079"/>
                </a:lnTo>
                <a:lnTo>
                  <a:pt x="1711960" y="3809"/>
                </a:lnTo>
                <a:close/>
              </a:path>
              <a:path w="1732279" h="2797810">
                <a:moveTo>
                  <a:pt x="1709419" y="1269"/>
                </a:moveTo>
                <a:lnTo>
                  <a:pt x="25399" y="1269"/>
                </a:lnTo>
                <a:lnTo>
                  <a:pt x="25399" y="3809"/>
                </a:lnTo>
                <a:lnTo>
                  <a:pt x="1709419" y="3809"/>
                </a:lnTo>
                <a:lnTo>
                  <a:pt x="1709419" y="1269"/>
                </a:lnTo>
                <a:close/>
              </a:path>
              <a:path w="1732279" h="2797810">
                <a:moveTo>
                  <a:pt x="27939" y="0"/>
                </a:moveTo>
                <a:lnTo>
                  <a:pt x="26669" y="0"/>
                </a:lnTo>
                <a:lnTo>
                  <a:pt x="26669" y="1269"/>
                </a:lnTo>
                <a:lnTo>
                  <a:pt x="27939" y="1269"/>
                </a:lnTo>
                <a:lnTo>
                  <a:pt x="27939" y="0"/>
                </a:lnTo>
                <a:close/>
              </a:path>
              <a:path w="1732279" h="2797810">
                <a:moveTo>
                  <a:pt x="1706880" y="0"/>
                </a:moveTo>
                <a:lnTo>
                  <a:pt x="1705610" y="0"/>
                </a:lnTo>
                <a:lnTo>
                  <a:pt x="1705610" y="1269"/>
                </a:lnTo>
                <a:lnTo>
                  <a:pt x="1706880" y="1269"/>
                </a:lnTo>
                <a:lnTo>
                  <a:pt x="1706880" y="0"/>
                </a:lnTo>
                <a:close/>
              </a:path>
              <a:path w="1732279" h="2797810">
                <a:moveTo>
                  <a:pt x="6350" y="83820"/>
                </a:moveTo>
                <a:lnTo>
                  <a:pt x="0" y="83820"/>
                </a:lnTo>
                <a:lnTo>
                  <a:pt x="0" y="90169"/>
                </a:lnTo>
                <a:lnTo>
                  <a:pt x="6350" y="90169"/>
                </a:lnTo>
                <a:lnTo>
                  <a:pt x="6350" y="83820"/>
                </a:lnTo>
                <a:close/>
              </a:path>
              <a:path w="1732279" h="2797810">
                <a:moveTo>
                  <a:pt x="1732280" y="83820"/>
                </a:moveTo>
                <a:lnTo>
                  <a:pt x="1725930" y="83820"/>
                </a:lnTo>
                <a:lnTo>
                  <a:pt x="1725930" y="90169"/>
                </a:lnTo>
                <a:lnTo>
                  <a:pt x="1732280" y="90169"/>
                </a:lnTo>
                <a:lnTo>
                  <a:pt x="1732280" y="83820"/>
                </a:lnTo>
                <a:close/>
              </a:path>
              <a:path w="1732279" h="2797810">
                <a:moveTo>
                  <a:pt x="6350" y="90170"/>
                </a:moveTo>
                <a:lnTo>
                  <a:pt x="0" y="90170"/>
                </a:lnTo>
                <a:lnTo>
                  <a:pt x="0" y="170179"/>
                </a:lnTo>
                <a:lnTo>
                  <a:pt x="6350" y="170179"/>
                </a:lnTo>
                <a:lnTo>
                  <a:pt x="6350" y="90170"/>
                </a:lnTo>
                <a:close/>
              </a:path>
              <a:path w="1732279" h="2797810">
                <a:moveTo>
                  <a:pt x="1732280" y="90170"/>
                </a:moveTo>
                <a:lnTo>
                  <a:pt x="1725930" y="90170"/>
                </a:lnTo>
                <a:lnTo>
                  <a:pt x="1725930" y="170179"/>
                </a:lnTo>
                <a:lnTo>
                  <a:pt x="1732280" y="170179"/>
                </a:lnTo>
                <a:lnTo>
                  <a:pt x="1732280" y="90170"/>
                </a:lnTo>
                <a:close/>
              </a:path>
              <a:path w="1732279" h="2797810">
                <a:moveTo>
                  <a:pt x="6350" y="170180"/>
                </a:moveTo>
                <a:lnTo>
                  <a:pt x="0" y="170180"/>
                </a:lnTo>
                <a:lnTo>
                  <a:pt x="0" y="198119"/>
                </a:lnTo>
                <a:lnTo>
                  <a:pt x="6350" y="198119"/>
                </a:lnTo>
                <a:lnTo>
                  <a:pt x="6350" y="170180"/>
                </a:lnTo>
                <a:close/>
              </a:path>
              <a:path w="1732279" h="2797810">
                <a:moveTo>
                  <a:pt x="1732280" y="170180"/>
                </a:moveTo>
                <a:lnTo>
                  <a:pt x="1725930" y="170180"/>
                </a:lnTo>
                <a:lnTo>
                  <a:pt x="1725930" y="198119"/>
                </a:lnTo>
                <a:lnTo>
                  <a:pt x="1732280" y="198119"/>
                </a:lnTo>
                <a:lnTo>
                  <a:pt x="1732280" y="170180"/>
                </a:lnTo>
                <a:close/>
              </a:path>
              <a:path w="1732279" h="2797810">
                <a:moveTo>
                  <a:pt x="6350" y="198120"/>
                </a:moveTo>
                <a:lnTo>
                  <a:pt x="0" y="198120"/>
                </a:lnTo>
                <a:lnTo>
                  <a:pt x="0" y="2639060"/>
                </a:lnTo>
                <a:lnTo>
                  <a:pt x="6350" y="2639060"/>
                </a:lnTo>
                <a:lnTo>
                  <a:pt x="6350" y="198120"/>
                </a:lnTo>
                <a:close/>
              </a:path>
              <a:path w="1732279" h="2797810">
                <a:moveTo>
                  <a:pt x="1732280" y="198120"/>
                </a:moveTo>
                <a:lnTo>
                  <a:pt x="1725930" y="198120"/>
                </a:lnTo>
                <a:lnTo>
                  <a:pt x="1725930" y="2639060"/>
                </a:lnTo>
                <a:lnTo>
                  <a:pt x="1732280" y="2639060"/>
                </a:lnTo>
                <a:lnTo>
                  <a:pt x="1732280" y="198120"/>
                </a:lnTo>
                <a:close/>
              </a:path>
              <a:path w="1732279" h="2797810">
                <a:moveTo>
                  <a:pt x="6350" y="2639060"/>
                </a:moveTo>
                <a:lnTo>
                  <a:pt x="0" y="2639060"/>
                </a:lnTo>
                <a:lnTo>
                  <a:pt x="0" y="2658110"/>
                </a:lnTo>
                <a:lnTo>
                  <a:pt x="6350" y="2658110"/>
                </a:lnTo>
                <a:lnTo>
                  <a:pt x="6350" y="2639060"/>
                </a:lnTo>
                <a:close/>
              </a:path>
              <a:path w="1732279" h="2797810">
                <a:moveTo>
                  <a:pt x="1732280" y="2639060"/>
                </a:moveTo>
                <a:lnTo>
                  <a:pt x="1725930" y="2639060"/>
                </a:lnTo>
                <a:lnTo>
                  <a:pt x="1725930" y="2658110"/>
                </a:lnTo>
                <a:lnTo>
                  <a:pt x="1732280" y="2658110"/>
                </a:lnTo>
                <a:lnTo>
                  <a:pt x="1732280" y="2639060"/>
                </a:lnTo>
                <a:close/>
              </a:path>
              <a:path w="1732279" h="2797810">
                <a:moveTo>
                  <a:pt x="6350" y="2658110"/>
                </a:moveTo>
                <a:lnTo>
                  <a:pt x="0" y="2658110"/>
                </a:lnTo>
                <a:lnTo>
                  <a:pt x="0" y="2677160"/>
                </a:lnTo>
                <a:lnTo>
                  <a:pt x="6350" y="2677160"/>
                </a:lnTo>
                <a:lnTo>
                  <a:pt x="6350" y="2658110"/>
                </a:lnTo>
                <a:close/>
              </a:path>
              <a:path w="1732279" h="2797810">
                <a:moveTo>
                  <a:pt x="1732280" y="2658110"/>
                </a:moveTo>
                <a:lnTo>
                  <a:pt x="1725930" y="2658110"/>
                </a:lnTo>
                <a:lnTo>
                  <a:pt x="1725930" y="2677160"/>
                </a:lnTo>
                <a:lnTo>
                  <a:pt x="1732280" y="2677160"/>
                </a:lnTo>
                <a:lnTo>
                  <a:pt x="1732280" y="2658110"/>
                </a:lnTo>
                <a:close/>
              </a:path>
              <a:path w="1732279" h="2797810">
                <a:moveTo>
                  <a:pt x="6350" y="2677160"/>
                </a:moveTo>
                <a:lnTo>
                  <a:pt x="0" y="2677160"/>
                </a:lnTo>
                <a:lnTo>
                  <a:pt x="0" y="2684779"/>
                </a:lnTo>
                <a:lnTo>
                  <a:pt x="6350" y="2684779"/>
                </a:lnTo>
                <a:lnTo>
                  <a:pt x="6350" y="2677160"/>
                </a:lnTo>
                <a:close/>
              </a:path>
              <a:path w="1732279" h="2797810">
                <a:moveTo>
                  <a:pt x="1732280" y="2677160"/>
                </a:moveTo>
                <a:lnTo>
                  <a:pt x="1725930" y="2677160"/>
                </a:lnTo>
                <a:lnTo>
                  <a:pt x="1725930" y="2684779"/>
                </a:lnTo>
                <a:lnTo>
                  <a:pt x="1732280" y="2684779"/>
                </a:lnTo>
                <a:lnTo>
                  <a:pt x="1732280" y="2677160"/>
                </a:lnTo>
                <a:close/>
              </a:path>
              <a:path w="1732279" h="2797810">
                <a:moveTo>
                  <a:pt x="6350" y="2684780"/>
                </a:moveTo>
                <a:lnTo>
                  <a:pt x="0" y="2684780"/>
                </a:lnTo>
                <a:lnTo>
                  <a:pt x="0" y="2689860"/>
                </a:lnTo>
                <a:lnTo>
                  <a:pt x="6350" y="2689860"/>
                </a:lnTo>
                <a:lnTo>
                  <a:pt x="6350" y="2684780"/>
                </a:lnTo>
                <a:close/>
              </a:path>
              <a:path w="1732279" h="2797810">
                <a:moveTo>
                  <a:pt x="1732280" y="2684780"/>
                </a:moveTo>
                <a:lnTo>
                  <a:pt x="1725930" y="2684780"/>
                </a:lnTo>
                <a:lnTo>
                  <a:pt x="1725930" y="2689860"/>
                </a:lnTo>
                <a:lnTo>
                  <a:pt x="1732280" y="2689860"/>
                </a:lnTo>
                <a:lnTo>
                  <a:pt x="1732280" y="2684780"/>
                </a:lnTo>
                <a:close/>
              </a:path>
              <a:path w="1732279" h="2797810">
                <a:moveTo>
                  <a:pt x="6350" y="2689860"/>
                </a:moveTo>
                <a:lnTo>
                  <a:pt x="0" y="2689860"/>
                </a:lnTo>
                <a:lnTo>
                  <a:pt x="0" y="2697479"/>
                </a:lnTo>
                <a:lnTo>
                  <a:pt x="6350" y="2697479"/>
                </a:lnTo>
                <a:lnTo>
                  <a:pt x="6350" y="2689860"/>
                </a:lnTo>
                <a:close/>
              </a:path>
              <a:path w="1732279" h="2797810">
                <a:moveTo>
                  <a:pt x="1732280" y="2689860"/>
                </a:moveTo>
                <a:lnTo>
                  <a:pt x="1725930" y="2689860"/>
                </a:lnTo>
                <a:lnTo>
                  <a:pt x="1725930" y="2697479"/>
                </a:lnTo>
                <a:lnTo>
                  <a:pt x="1732280" y="2697479"/>
                </a:lnTo>
                <a:lnTo>
                  <a:pt x="1732280" y="2689860"/>
                </a:lnTo>
                <a:close/>
              </a:path>
              <a:path w="1732279" h="2797810">
                <a:moveTo>
                  <a:pt x="6350" y="2697480"/>
                </a:moveTo>
                <a:lnTo>
                  <a:pt x="0" y="2697480"/>
                </a:lnTo>
                <a:lnTo>
                  <a:pt x="0" y="2703829"/>
                </a:lnTo>
                <a:lnTo>
                  <a:pt x="6350" y="2703829"/>
                </a:lnTo>
                <a:lnTo>
                  <a:pt x="6350" y="2697480"/>
                </a:lnTo>
                <a:close/>
              </a:path>
              <a:path w="1732279" h="2797810">
                <a:moveTo>
                  <a:pt x="1732280" y="2697480"/>
                </a:moveTo>
                <a:lnTo>
                  <a:pt x="1725930" y="2697480"/>
                </a:lnTo>
                <a:lnTo>
                  <a:pt x="1725930" y="2703829"/>
                </a:lnTo>
                <a:lnTo>
                  <a:pt x="1732280" y="2703829"/>
                </a:lnTo>
                <a:lnTo>
                  <a:pt x="1732280" y="2697480"/>
                </a:lnTo>
                <a:close/>
              </a:path>
              <a:path w="1732279" h="2797810">
                <a:moveTo>
                  <a:pt x="6350" y="2703830"/>
                </a:moveTo>
                <a:lnTo>
                  <a:pt x="0" y="2703830"/>
                </a:lnTo>
                <a:lnTo>
                  <a:pt x="0" y="2710179"/>
                </a:lnTo>
                <a:lnTo>
                  <a:pt x="6350" y="2710179"/>
                </a:lnTo>
                <a:lnTo>
                  <a:pt x="6350" y="2703830"/>
                </a:lnTo>
                <a:close/>
              </a:path>
              <a:path w="1732279" h="2797810">
                <a:moveTo>
                  <a:pt x="1732280" y="2703830"/>
                </a:moveTo>
                <a:lnTo>
                  <a:pt x="1725930" y="2703830"/>
                </a:lnTo>
                <a:lnTo>
                  <a:pt x="1725930" y="2710179"/>
                </a:lnTo>
                <a:lnTo>
                  <a:pt x="1732280" y="2710179"/>
                </a:lnTo>
                <a:lnTo>
                  <a:pt x="1732280" y="2703830"/>
                </a:lnTo>
                <a:close/>
              </a:path>
              <a:path w="1732279" h="2797810">
                <a:moveTo>
                  <a:pt x="6350" y="2710180"/>
                </a:moveTo>
                <a:lnTo>
                  <a:pt x="0" y="2710180"/>
                </a:lnTo>
                <a:lnTo>
                  <a:pt x="0" y="2715260"/>
                </a:lnTo>
                <a:lnTo>
                  <a:pt x="6350" y="2715260"/>
                </a:lnTo>
                <a:lnTo>
                  <a:pt x="6350" y="2710180"/>
                </a:lnTo>
                <a:close/>
              </a:path>
              <a:path w="1732279" h="2797810">
                <a:moveTo>
                  <a:pt x="1732280" y="2710180"/>
                </a:moveTo>
                <a:lnTo>
                  <a:pt x="1725930" y="2710180"/>
                </a:lnTo>
                <a:lnTo>
                  <a:pt x="1725930" y="2715260"/>
                </a:lnTo>
                <a:lnTo>
                  <a:pt x="1732280" y="2715260"/>
                </a:lnTo>
                <a:lnTo>
                  <a:pt x="1732280" y="2710180"/>
                </a:lnTo>
                <a:close/>
              </a:path>
              <a:path w="1732279" h="2797810">
                <a:moveTo>
                  <a:pt x="6350" y="2715260"/>
                </a:moveTo>
                <a:lnTo>
                  <a:pt x="0" y="2715260"/>
                </a:lnTo>
                <a:lnTo>
                  <a:pt x="0" y="2735579"/>
                </a:lnTo>
                <a:lnTo>
                  <a:pt x="6350" y="2735579"/>
                </a:lnTo>
                <a:lnTo>
                  <a:pt x="6350" y="2715260"/>
                </a:lnTo>
                <a:close/>
              </a:path>
              <a:path w="1732279" h="2797810">
                <a:moveTo>
                  <a:pt x="1732280" y="2715260"/>
                </a:moveTo>
                <a:lnTo>
                  <a:pt x="1725930" y="2715260"/>
                </a:lnTo>
                <a:lnTo>
                  <a:pt x="1725930" y="2735579"/>
                </a:lnTo>
                <a:lnTo>
                  <a:pt x="1732280" y="2735579"/>
                </a:lnTo>
                <a:lnTo>
                  <a:pt x="1732280" y="2715260"/>
                </a:lnTo>
                <a:close/>
              </a:path>
              <a:path w="1732279" h="2797810">
                <a:moveTo>
                  <a:pt x="6350" y="2735580"/>
                </a:moveTo>
                <a:lnTo>
                  <a:pt x="0" y="2735580"/>
                </a:lnTo>
                <a:lnTo>
                  <a:pt x="0" y="2740660"/>
                </a:lnTo>
                <a:lnTo>
                  <a:pt x="6350" y="2740660"/>
                </a:lnTo>
                <a:lnTo>
                  <a:pt x="6350" y="2735580"/>
                </a:lnTo>
                <a:close/>
              </a:path>
              <a:path w="1732279" h="2797810">
                <a:moveTo>
                  <a:pt x="1732280" y="2735580"/>
                </a:moveTo>
                <a:lnTo>
                  <a:pt x="1725930" y="2735580"/>
                </a:lnTo>
                <a:lnTo>
                  <a:pt x="1725930" y="2740660"/>
                </a:lnTo>
                <a:lnTo>
                  <a:pt x="1732280" y="2740660"/>
                </a:lnTo>
                <a:lnTo>
                  <a:pt x="1732280" y="2735580"/>
                </a:lnTo>
                <a:close/>
              </a:path>
              <a:path w="1732279" h="2797810">
                <a:moveTo>
                  <a:pt x="6350" y="2740660"/>
                </a:moveTo>
                <a:lnTo>
                  <a:pt x="0" y="2740660"/>
                </a:lnTo>
                <a:lnTo>
                  <a:pt x="0" y="2747010"/>
                </a:lnTo>
                <a:lnTo>
                  <a:pt x="6350" y="2747010"/>
                </a:lnTo>
                <a:lnTo>
                  <a:pt x="6350" y="2740660"/>
                </a:lnTo>
                <a:close/>
              </a:path>
              <a:path w="1732279" h="2797810">
                <a:moveTo>
                  <a:pt x="1732280" y="2740660"/>
                </a:moveTo>
                <a:lnTo>
                  <a:pt x="1725930" y="2740660"/>
                </a:lnTo>
                <a:lnTo>
                  <a:pt x="1725930" y="2747010"/>
                </a:lnTo>
                <a:lnTo>
                  <a:pt x="1732280" y="2747010"/>
                </a:lnTo>
                <a:lnTo>
                  <a:pt x="1732280" y="2740660"/>
                </a:lnTo>
                <a:close/>
              </a:path>
              <a:path w="1732279" h="2797810">
                <a:moveTo>
                  <a:pt x="6350" y="2747010"/>
                </a:moveTo>
                <a:lnTo>
                  <a:pt x="0" y="2747010"/>
                </a:lnTo>
                <a:lnTo>
                  <a:pt x="0" y="2760979"/>
                </a:lnTo>
                <a:lnTo>
                  <a:pt x="6350" y="2760979"/>
                </a:lnTo>
                <a:lnTo>
                  <a:pt x="6350" y="2747010"/>
                </a:lnTo>
                <a:close/>
              </a:path>
              <a:path w="1732279" h="2797810">
                <a:moveTo>
                  <a:pt x="1732280" y="2747010"/>
                </a:moveTo>
                <a:lnTo>
                  <a:pt x="1725930" y="2747010"/>
                </a:lnTo>
                <a:lnTo>
                  <a:pt x="1725930" y="2760979"/>
                </a:lnTo>
                <a:lnTo>
                  <a:pt x="1732280" y="2760979"/>
                </a:lnTo>
                <a:lnTo>
                  <a:pt x="1732280" y="2747010"/>
                </a:lnTo>
                <a:close/>
              </a:path>
              <a:path w="1732279" h="2797810">
                <a:moveTo>
                  <a:pt x="6350" y="2760980"/>
                </a:moveTo>
                <a:lnTo>
                  <a:pt x="0" y="2760980"/>
                </a:lnTo>
                <a:lnTo>
                  <a:pt x="0" y="2767329"/>
                </a:lnTo>
                <a:lnTo>
                  <a:pt x="6350" y="2767329"/>
                </a:lnTo>
                <a:lnTo>
                  <a:pt x="6350" y="2760980"/>
                </a:lnTo>
                <a:close/>
              </a:path>
              <a:path w="1732279" h="2797810">
                <a:moveTo>
                  <a:pt x="1732280" y="2760980"/>
                </a:moveTo>
                <a:lnTo>
                  <a:pt x="1725930" y="2760980"/>
                </a:lnTo>
                <a:lnTo>
                  <a:pt x="1725930" y="2767329"/>
                </a:lnTo>
                <a:lnTo>
                  <a:pt x="1732280" y="2767329"/>
                </a:lnTo>
                <a:lnTo>
                  <a:pt x="1732280" y="2760980"/>
                </a:lnTo>
                <a:close/>
              </a:path>
              <a:path w="1732279" h="2797810">
                <a:moveTo>
                  <a:pt x="6350" y="2767330"/>
                </a:moveTo>
                <a:lnTo>
                  <a:pt x="0" y="2767330"/>
                </a:lnTo>
                <a:lnTo>
                  <a:pt x="0" y="2773679"/>
                </a:lnTo>
                <a:lnTo>
                  <a:pt x="6350" y="2773679"/>
                </a:lnTo>
                <a:lnTo>
                  <a:pt x="6350" y="2767330"/>
                </a:lnTo>
                <a:close/>
              </a:path>
              <a:path w="1732279" h="2797810">
                <a:moveTo>
                  <a:pt x="1732280" y="2767330"/>
                </a:moveTo>
                <a:lnTo>
                  <a:pt x="1725930" y="2767330"/>
                </a:lnTo>
                <a:lnTo>
                  <a:pt x="1725930" y="2773679"/>
                </a:lnTo>
                <a:lnTo>
                  <a:pt x="1732280" y="2773679"/>
                </a:lnTo>
                <a:lnTo>
                  <a:pt x="1732280" y="2767330"/>
                </a:lnTo>
                <a:close/>
              </a:path>
              <a:path w="1732279" h="2797810">
                <a:moveTo>
                  <a:pt x="1732280" y="2773680"/>
                </a:moveTo>
                <a:lnTo>
                  <a:pt x="1725930" y="2773680"/>
                </a:lnTo>
                <a:lnTo>
                  <a:pt x="1725930" y="2780029"/>
                </a:lnTo>
                <a:lnTo>
                  <a:pt x="1727199" y="2780029"/>
                </a:lnTo>
                <a:lnTo>
                  <a:pt x="1727199" y="2778760"/>
                </a:lnTo>
                <a:lnTo>
                  <a:pt x="1728469" y="2778760"/>
                </a:lnTo>
                <a:lnTo>
                  <a:pt x="1728469" y="2777490"/>
                </a:lnTo>
                <a:lnTo>
                  <a:pt x="1729739" y="2777490"/>
                </a:lnTo>
                <a:lnTo>
                  <a:pt x="1729739" y="2776220"/>
                </a:lnTo>
                <a:lnTo>
                  <a:pt x="1731010" y="2776220"/>
                </a:lnTo>
                <a:lnTo>
                  <a:pt x="1731010" y="2774950"/>
                </a:lnTo>
                <a:lnTo>
                  <a:pt x="1732280" y="2774950"/>
                </a:lnTo>
                <a:lnTo>
                  <a:pt x="1732280" y="2773680"/>
                </a:lnTo>
                <a:close/>
              </a:path>
              <a:path w="1732279" h="2797810">
                <a:moveTo>
                  <a:pt x="6350" y="2773680"/>
                </a:moveTo>
                <a:lnTo>
                  <a:pt x="1269" y="2773680"/>
                </a:lnTo>
                <a:lnTo>
                  <a:pt x="1269" y="2774950"/>
                </a:lnTo>
                <a:lnTo>
                  <a:pt x="2539" y="2774950"/>
                </a:lnTo>
                <a:lnTo>
                  <a:pt x="2539" y="2776220"/>
                </a:lnTo>
                <a:lnTo>
                  <a:pt x="3810" y="2776220"/>
                </a:lnTo>
                <a:lnTo>
                  <a:pt x="3810" y="2777490"/>
                </a:lnTo>
                <a:lnTo>
                  <a:pt x="5079" y="2777490"/>
                </a:lnTo>
                <a:lnTo>
                  <a:pt x="5079" y="2778760"/>
                </a:lnTo>
                <a:lnTo>
                  <a:pt x="6350" y="2778760"/>
                </a:lnTo>
                <a:lnTo>
                  <a:pt x="6350" y="2773680"/>
                </a:lnTo>
                <a:close/>
              </a:path>
              <a:path w="1732279" h="2797810">
                <a:moveTo>
                  <a:pt x="1714500" y="2791460"/>
                </a:moveTo>
                <a:lnTo>
                  <a:pt x="17780" y="2791460"/>
                </a:lnTo>
                <a:lnTo>
                  <a:pt x="17780" y="2792729"/>
                </a:lnTo>
                <a:lnTo>
                  <a:pt x="1714500" y="2792729"/>
                </a:lnTo>
                <a:lnTo>
                  <a:pt x="1714500" y="2791460"/>
                </a:lnTo>
                <a:close/>
              </a:path>
              <a:path w="1732279" h="2797810">
                <a:moveTo>
                  <a:pt x="1709420" y="2796540"/>
                </a:moveTo>
                <a:lnTo>
                  <a:pt x="24130" y="2796540"/>
                </a:lnTo>
                <a:lnTo>
                  <a:pt x="24130" y="2797810"/>
                </a:lnTo>
                <a:lnTo>
                  <a:pt x="1709420" y="2797810"/>
                </a:lnTo>
                <a:lnTo>
                  <a:pt x="1709420" y="2796540"/>
                </a:lnTo>
                <a:close/>
              </a:path>
              <a:path w="1732279" h="2797810">
                <a:moveTo>
                  <a:pt x="1710689" y="2795270"/>
                </a:moveTo>
                <a:lnTo>
                  <a:pt x="22860" y="2795270"/>
                </a:lnTo>
                <a:lnTo>
                  <a:pt x="22860" y="2796540"/>
                </a:lnTo>
                <a:lnTo>
                  <a:pt x="1710689" y="2796540"/>
                </a:lnTo>
                <a:lnTo>
                  <a:pt x="1710689" y="2795270"/>
                </a:lnTo>
                <a:close/>
              </a:path>
              <a:path w="1732279" h="2797810">
                <a:moveTo>
                  <a:pt x="1711960" y="2794000"/>
                </a:moveTo>
                <a:lnTo>
                  <a:pt x="21589" y="2794000"/>
                </a:lnTo>
                <a:lnTo>
                  <a:pt x="21589" y="2795270"/>
                </a:lnTo>
                <a:lnTo>
                  <a:pt x="1711960" y="2795270"/>
                </a:lnTo>
                <a:lnTo>
                  <a:pt x="1711960" y="2794000"/>
                </a:lnTo>
                <a:close/>
              </a:path>
              <a:path w="1732279" h="2797810">
                <a:moveTo>
                  <a:pt x="1713230" y="2792730"/>
                </a:moveTo>
                <a:lnTo>
                  <a:pt x="20319" y="2792730"/>
                </a:lnTo>
                <a:lnTo>
                  <a:pt x="20319" y="2794000"/>
                </a:lnTo>
                <a:lnTo>
                  <a:pt x="1713230" y="2794000"/>
                </a:lnTo>
                <a:lnTo>
                  <a:pt x="1713230" y="2792730"/>
                </a:lnTo>
                <a:close/>
              </a:path>
            </a:pathLst>
          </a:custGeom>
          <a:solidFill>
            <a:srgbClr val="FF0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6493509" y="1616710"/>
            <a:ext cx="1719580" cy="2785110"/>
          </a:xfrm>
          <a:custGeom>
            <a:avLst/>
            <a:gdLst/>
            <a:ahLst/>
            <a:cxnLst/>
            <a:rect l="l" t="t" r="r" b="b"/>
            <a:pathLst>
              <a:path w="1719579" h="2785110">
                <a:moveTo>
                  <a:pt x="6350" y="68579"/>
                </a:moveTo>
                <a:lnTo>
                  <a:pt x="0" y="68579"/>
                </a:lnTo>
                <a:lnTo>
                  <a:pt x="0" y="76199"/>
                </a:lnTo>
                <a:lnTo>
                  <a:pt x="6350" y="76199"/>
                </a:lnTo>
                <a:lnTo>
                  <a:pt x="6350" y="68579"/>
                </a:lnTo>
                <a:close/>
              </a:path>
              <a:path w="1719579" h="2785110">
                <a:moveTo>
                  <a:pt x="1719580" y="68579"/>
                </a:moveTo>
                <a:lnTo>
                  <a:pt x="1713230" y="68579"/>
                </a:lnTo>
                <a:lnTo>
                  <a:pt x="1713230" y="76199"/>
                </a:lnTo>
                <a:lnTo>
                  <a:pt x="1719580" y="76199"/>
                </a:lnTo>
                <a:lnTo>
                  <a:pt x="1719580" y="68579"/>
                </a:lnTo>
                <a:close/>
              </a:path>
              <a:path w="1719579" h="2785110">
                <a:moveTo>
                  <a:pt x="6350" y="55879"/>
                </a:moveTo>
                <a:lnTo>
                  <a:pt x="0" y="55879"/>
                </a:lnTo>
                <a:lnTo>
                  <a:pt x="0" y="67309"/>
                </a:lnTo>
                <a:lnTo>
                  <a:pt x="6350" y="67309"/>
                </a:lnTo>
                <a:lnTo>
                  <a:pt x="6350" y="55879"/>
                </a:lnTo>
                <a:close/>
              </a:path>
              <a:path w="1719579" h="2785110">
                <a:moveTo>
                  <a:pt x="1719580" y="55879"/>
                </a:moveTo>
                <a:lnTo>
                  <a:pt x="1713230" y="55879"/>
                </a:lnTo>
                <a:lnTo>
                  <a:pt x="1713230" y="67309"/>
                </a:lnTo>
                <a:lnTo>
                  <a:pt x="1719580" y="67309"/>
                </a:lnTo>
                <a:lnTo>
                  <a:pt x="1719580" y="55879"/>
                </a:lnTo>
                <a:close/>
              </a:path>
              <a:path w="1719579" h="2785110">
                <a:moveTo>
                  <a:pt x="6350" y="52069"/>
                </a:moveTo>
                <a:lnTo>
                  <a:pt x="0" y="52069"/>
                </a:lnTo>
                <a:lnTo>
                  <a:pt x="0" y="54609"/>
                </a:lnTo>
                <a:lnTo>
                  <a:pt x="6350" y="54609"/>
                </a:lnTo>
                <a:lnTo>
                  <a:pt x="6350" y="52069"/>
                </a:lnTo>
                <a:close/>
              </a:path>
              <a:path w="1719579" h="2785110">
                <a:moveTo>
                  <a:pt x="1719580" y="52069"/>
                </a:moveTo>
                <a:lnTo>
                  <a:pt x="1713230" y="52069"/>
                </a:lnTo>
                <a:lnTo>
                  <a:pt x="1713230" y="54609"/>
                </a:lnTo>
                <a:lnTo>
                  <a:pt x="1719580" y="54609"/>
                </a:lnTo>
                <a:lnTo>
                  <a:pt x="1719580" y="52069"/>
                </a:lnTo>
                <a:close/>
              </a:path>
              <a:path w="1719579" h="2785110">
                <a:moveTo>
                  <a:pt x="6350" y="49529"/>
                </a:moveTo>
                <a:lnTo>
                  <a:pt x="0" y="49529"/>
                </a:lnTo>
                <a:lnTo>
                  <a:pt x="0" y="50799"/>
                </a:lnTo>
                <a:lnTo>
                  <a:pt x="6350" y="50799"/>
                </a:lnTo>
                <a:lnTo>
                  <a:pt x="6350" y="49529"/>
                </a:lnTo>
                <a:close/>
              </a:path>
              <a:path w="1719579" h="2785110">
                <a:moveTo>
                  <a:pt x="1719580" y="49529"/>
                </a:moveTo>
                <a:lnTo>
                  <a:pt x="1713230" y="49529"/>
                </a:lnTo>
                <a:lnTo>
                  <a:pt x="1713230" y="50799"/>
                </a:lnTo>
                <a:lnTo>
                  <a:pt x="1719580" y="50799"/>
                </a:lnTo>
                <a:lnTo>
                  <a:pt x="1719580" y="49529"/>
                </a:lnTo>
                <a:close/>
              </a:path>
              <a:path w="1719579" h="2785110">
                <a:moveTo>
                  <a:pt x="6350" y="45719"/>
                </a:moveTo>
                <a:lnTo>
                  <a:pt x="0" y="45719"/>
                </a:lnTo>
                <a:lnTo>
                  <a:pt x="0" y="48259"/>
                </a:lnTo>
                <a:lnTo>
                  <a:pt x="6350" y="48259"/>
                </a:lnTo>
                <a:lnTo>
                  <a:pt x="6350" y="45719"/>
                </a:lnTo>
                <a:close/>
              </a:path>
              <a:path w="1719579" h="2785110">
                <a:moveTo>
                  <a:pt x="1719580" y="45719"/>
                </a:moveTo>
                <a:lnTo>
                  <a:pt x="1713230" y="45719"/>
                </a:lnTo>
                <a:lnTo>
                  <a:pt x="1713230" y="48259"/>
                </a:lnTo>
                <a:lnTo>
                  <a:pt x="1719580" y="48259"/>
                </a:lnTo>
                <a:lnTo>
                  <a:pt x="1719580" y="45719"/>
                </a:lnTo>
                <a:close/>
              </a:path>
              <a:path w="1719579" h="2785110">
                <a:moveTo>
                  <a:pt x="6350" y="43179"/>
                </a:moveTo>
                <a:lnTo>
                  <a:pt x="0" y="43179"/>
                </a:lnTo>
                <a:lnTo>
                  <a:pt x="0" y="44449"/>
                </a:lnTo>
                <a:lnTo>
                  <a:pt x="6350" y="44449"/>
                </a:lnTo>
                <a:lnTo>
                  <a:pt x="6350" y="43179"/>
                </a:lnTo>
                <a:close/>
              </a:path>
              <a:path w="1719579" h="2785110">
                <a:moveTo>
                  <a:pt x="1719580" y="43179"/>
                </a:moveTo>
                <a:lnTo>
                  <a:pt x="1713230" y="43179"/>
                </a:lnTo>
                <a:lnTo>
                  <a:pt x="1713230" y="44449"/>
                </a:lnTo>
                <a:lnTo>
                  <a:pt x="1719580" y="44449"/>
                </a:lnTo>
                <a:lnTo>
                  <a:pt x="1719580" y="43179"/>
                </a:lnTo>
                <a:close/>
              </a:path>
              <a:path w="1719579" h="2785110">
                <a:moveTo>
                  <a:pt x="6350" y="39369"/>
                </a:moveTo>
                <a:lnTo>
                  <a:pt x="0" y="39369"/>
                </a:lnTo>
                <a:lnTo>
                  <a:pt x="0" y="41909"/>
                </a:lnTo>
                <a:lnTo>
                  <a:pt x="6350" y="41909"/>
                </a:lnTo>
                <a:lnTo>
                  <a:pt x="6350" y="39369"/>
                </a:lnTo>
                <a:close/>
              </a:path>
              <a:path w="1719579" h="2785110">
                <a:moveTo>
                  <a:pt x="1719580" y="39369"/>
                </a:moveTo>
                <a:lnTo>
                  <a:pt x="1713230" y="39369"/>
                </a:lnTo>
                <a:lnTo>
                  <a:pt x="1713230" y="41909"/>
                </a:lnTo>
                <a:lnTo>
                  <a:pt x="1719580" y="41909"/>
                </a:lnTo>
                <a:lnTo>
                  <a:pt x="1719580" y="39369"/>
                </a:lnTo>
                <a:close/>
              </a:path>
              <a:path w="1719579" h="2785110">
                <a:moveTo>
                  <a:pt x="6350" y="36829"/>
                </a:moveTo>
                <a:lnTo>
                  <a:pt x="0" y="36829"/>
                </a:lnTo>
                <a:lnTo>
                  <a:pt x="0" y="38099"/>
                </a:lnTo>
                <a:lnTo>
                  <a:pt x="6350" y="38099"/>
                </a:lnTo>
                <a:lnTo>
                  <a:pt x="6350" y="36829"/>
                </a:lnTo>
                <a:close/>
              </a:path>
              <a:path w="1719579" h="2785110">
                <a:moveTo>
                  <a:pt x="1719580" y="36829"/>
                </a:moveTo>
                <a:lnTo>
                  <a:pt x="1713230" y="36829"/>
                </a:lnTo>
                <a:lnTo>
                  <a:pt x="1713230" y="38099"/>
                </a:lnTo>
                <a:lnTo>
                  <a:pt x="1719580" y="38099"/>
                </a:lnTo>
                <a:lnTo>
                  <a:pt x="1719580" y="36829"/>
                </a:lnTo>
                <a:close/>
              </a:path>
              <a:path w="1719579" h="2785110">
                <a:moveTo>
                  <a:pt x="6350" y="33019"/>
                </a:moveTo>
                <a:lnTo>
                  <a:pt x="0" y="33019"/>
                </a:lnTo>
                <a:lnTo>
                  <a:pt x="0" y="35559"/>
                </a:lnTo>
                <a:lnTo>
                  <a:pt x="6350" y="35559"/>
                </a:lnTo>
                <a:lnTo>
                  <a:pt x="6350" y="33019"/>
                </a:lnTo>
                <a:close/>
              </a:path>
              <a:path w="1719579" h="2785110">
                <a:moveTo>
                  <a:pt x="1719580" y="33019"/>
                </a:moveTo>
                <a:lnTo>
                  <a:pt x="1713230" y="33019"/>
                </a:lnTo>
                <a:lnTo>
                  <a:pt x="1713230" y="35559"/>
                </a:lnTo>
                <a:lnTo>
                  <a:pt x="1719580" y="35559"/>
                </a:lnTo>
                <a:lnTo>
                  <a:pt x="1719580" y="33019"/>
                </a:lnTo>
                <a:close/>
              </a:path>
              <a:path w="1719579" h="2785110">
                <a:moveTo>
                  <a:pt x="6350" y="30480"/>
                </a:moveTo>
                <a:lnTo>
                  <a:pt x="0" y="30480"/>
                </a:lnTo>
                <a:lnTo>
                  <a:pt x="0" y="31749"/>
                </a:lnTo>
                <a:lnTo>
                  <a:pt x="6350" y="31749"/>
                </a:lnTo>
                <a:lnTo>
                  <a:pt x="6350" y="30480"/>
                </a:lnTo>
                <a:close/>
              </a:path>
              <a:path w="1719579" h="2785110">
                <a:moveTo>
                  <a:pt x="1719580" y="30480"/>
                </a:moveTo>
                <a:lnTo>
                  <a:pt x="1713230" y="30480"/>
                </a:lnTo>
                <a:lnTo>
                  <a:pt x="1713230" y="31749"/>
                </a:lnTo>
                <a:lnTo>
                  <a:pt x="1719580" y="31749"/>
                </a:lnTo>
                <a:lnTo>
                  <a:pt x="1719580" y="30480"/>
                </a:lnTo>
                <a:close/>
              </a:path>
              <a:path w="1719579" h="2785110">
                <a:moveTo>
                  <a:pt x="6350" y="26669"/>
                </a:moveTo>
                <a:lnTo>
                  <a:pt x="0" y="26669"/>
                </a:lnTo>
                <a:lnTo>
                  <a:pt x="0" y="29210"/>
                </a:lnTo>
                <a:lnTo>
                  <a:pt x="6350" y="29210"/>
                </a:lnTo>
                <a:lnTo>
                  <a:pt x="6350" y="26669"/>
                </a:lnTo>
                <a:close/>
              </a:path>
              <a:path w="1719579" h="2785110">
                <a:moveTo>
                  <a:pt x="1719580" y="26669"/>
                </a:moveTo>
                <a:lnTo>
                  <a:pt x="1713230" y="26669"/>
                </a:lnTo>
                <a:lnTo>
                  <a:pt x="1713230" y="29210"/>
                </a:lnTo>
                <a:lnTo>
                  <a:pt x="1719580" y="29210"/>
                </a:lnTo>
                <a:lnTo>
                  <a:pt x="1719580" y="26669"/>
                </a:lnTo>
                <a:close/>
              </a:path>
              <a:path w="1719579" h="2785110">
                <a:moveTo>
                  <a:pt x="6350" y="24129"/>
                </a:moveTo>
                <a:lnTo>
                  <a:pt x="0" y="24129"/>
                </a:lnTo>
                <a:lnTo>
                  <a:pt x="0" y="25399"/>
                </a:lnTo>
                <a:lnTo>
                  <a:pt x="6350" y="25399"/>
                </a:lnTo>
                <a:lnTo>
                  <a:pt x="6350" y="24129"/>
                </a:lnTo>
                <a:close/>
              </a:path>
              <a:path w="1719579" h="2785110">
                <a:moveTo>
                  <a:pt x="1719580" y="24129"/>
                </a:moveTo>
                <a:lnTo>
                  <a:pt x="1713230" y="24129"/>
                </a:lnTo>
                <a:lnTo>
                  <a:pt x="1713230" y="25399"/>
                </a:lnTo>
                <a:lnTo>
                  <a:pt x="1719580" y="25399"/>
                </a:lnTo>
                <a:lnTo>
                  <a:pt x="1719580" y="24129"/>
                </a:lnTo>
                <a:close/>
              </a:path>
              <a:path w="1719579" h="2785110">
                <a:moveTo>
                  <a:pt x="6350" y="20319"/>
                </a:moveTo>
                <a:lnTo>
                  <a:pt x="0" y="20319"/>
                </a:lnTo>
                <a:lnTo>
                  <a:pt x="0" y="22859"/>
                </a:lnTo>
                <a:lnTo>
                  <a:pt x="6350" y="22859"/>
                </a:lnTo>
                <a:lnTo>
                  <a:pt x="6350" y="20319"/>
                </a:lnTo>
                <a:close/>
              </a:path>
              <a:path w="1719579" h="2785110">
                <a:moveTo>
                  <a:pt x="1719580" y="20319"/>
                </a:moveTo>
                <a:lnTo>
                  <a:pt x="1713230" y="20319"/>
                </a:lnTo>
                <a:lnTo>
                  <a:pt x="1713230" y="22859"/>
                </a:lnTo>
                <a:lnTo>
                  <a:pt x="1719580" y="22859"/>
                </a:lnTo>
                <a:lnTo>
                  <a:pt x="1719580" y="20319"/>
                </a:lnTo>
                <a:close/>
              </a:path>
              <a:path w="1719579" h="2785110">
                <a:moveTo>
                  <a:pt x="6350" y="17780"/>
                </a:moveTo>
                <a:lnTo>
                  <a:pt x="0" y="17780"/>
                </a:lnTo>
                <a:lnTo>
                  <a:pt x="0" y="19049"/>
                </a:lnTo>
                <a:lnTo>
                  <a:pt x="6350" y="19049"/>
                </a:lnTo>
                <a:lnTo>
                  <a:pt x="6350" y="17780"/>
                </a:lnTo>
                <a:close/>
              </a:path>
              <a:path w="1719579" h="2785110">
                <a:moveTo>
                  <a:pt x="1719580" y="17780"/>
                </a:moveTo>
                <a:lnTo>
                  <a:pt x="1713230" y="17780"/>
                </a:lnTo>
                <a:lnTo>
                  <a:pt x="1713230" y="19049"/>
                </a:lnTo>
                <a:lnTo>
                  <a:pt x="1719580" y="19049"/>
                </a:lnTo>
                <a:lnTo>
                  <a:pt x="1719580" y="17780"/>
                </a:lnTo>
                <a:close/>
              </a:path>
              <a:path w="1719579" h="2785110">
                <a:moveTo>
                  <a:pt x="1269" y="12699"/>
                </a:moveTo>
                <a:lnTo>
                  <a:pt x="0" y="12699"/>
                </a:lnTo>
                <a:lnTo>
                  <a:pt x="0" y="16509"/>
                </a:lnTo>
                <a:lnTo>
                  <a:pt x="6350" y="16509"/>
                </a:lnTo>
                <a:lnTo>
                  <a:pt x="6350" y="13969"/>
                </a:lnTo>
                <a:lnTo>
                  <a:pt x="1269" y="13969"/>
                </a:lnTo>
                <a:lnTo>
                  <a:pt x="1269" y="12699"/>
                </a:lnTo>
                <a:close/>
              </a:path>
              <a:path w="1719579" h="2785110">
                <a:moveTo>
                  <a:pt x="1719580" y="13969"/>
                </a:moveTo>
                <a:lnTo>
                  <a:pt x="1713230" y="13969"/>
                </a:lnTo>
                <a:lnTo>
                  <a:pt x="1713230" y="16509"/>
                </a:lnTo>
                <a:lnTo>
                  <a:pt x="1719580" y="16509"/>
                </a:lnTo>
                <a:lnTo>
                  <a:pt x="1719580" y="13969"/>
                </a:lnTo>
                <a:close/>
              </a:path>
              <a:path w="1719579" h="2785110">
                <a:moveTo>
                  <a:pt x="3810" y="10160"/>
                </a:moveTo>
                <a:lnTo>
                  <a:pt x="2539" y="10160"/>
                </a:lnTo>
                <a:lnTo>
                  <a:pt x="2539" y="12699"/>
                </a:lnTo>
                <a:lnTo>
                  <a:pt x="6350" y="12699"/>
                </a:lnTo>
                <a:lnTo>
                  <a:pt x="6350" y="11429"/>
                </a:lnTo>
                <a:lnTo>
                  <a:pt x="3810" y="11429"/>
                </a:lnTo>
                <a:lnTo>
                  <a:pt x="3810" y="10160"/>
                </a:lnTo>
                <a:close/>
              </a:path>
              <a:path w="1719579" h="2785110">
                <a:moveTo>
                  <a:pt x="1718310" y="10160"/>
                </a:moveTo>
                <a:lnTo>
                  <a:pt x="1717039" y="10160"/>
                </a:lnTo>
                <a:lnTo>
                  <a:pt x="1717039" y="11429"/>
                </a:lnTo>
                <a:lnTo>
                  <a:pt x="1713230" y="11429"/>
                </a:lnTo>
                <a:lnTo>
                  <a:pt x="1713230" y="12699"/>
                </a:lnTo>
                <a:lnTo>
                  <a:pt x="1718310" y="12699"/>
                </a:lnTo>
                <a:lnTo>
                  <a:pt x="1718310" y="10160"/>
                </a:lnTo>
                <a:close/>
              </a:path>
              <a:path w="1719579" h="2785110">
                <a:moveTo>
                  <a:pt x="6350" y="7619"/>
                </a:moveTo>
                <a:lnTo>
                  <a:pt x="5079" y="7619"/>
                </a:lnTo>
                <a:lnTo>
                  <a:pt x="5079" y="10160"/>
                </a:lnTo>
                <a:lnTo>
                  <a:pt x="6350" y="10160"/>
                </a:lnTo>
                <a:lnTo>
                  <a:pt x="6350" y="7619"/>
                </a:lnTo>
                <a:close/>
              </a:path>
              <a:path w="1719579" h="2785110">
                <a:moveTo>
                  <a:pt x="1714499" y="6350"/>
                </a:moveTo>
                <a:lnTo>
                  <a:pt x="1713229" y="6350"/>
                </a:lnTo>
                <a:lnTo>
                  <a:pt x="1713230" y="10160"/>
                </a:lnTo>
                <a:lnTo>
                  <a:pt x="1715769" y="10160"/>
                </a:lnTo>
                <a:lnTo>
                  <a:pt x="1715769" y="7619"/>
                </a:lnTo>
                <a:lnTo>
                  <a:pt x="1714499" y="7619"/>
                </a:lnTo>
                <a:lnTo>
                  <a:pt x="1714499" y="6350"/>
                </a:lnTo>
                <a:close/>
              </a:path>
              <a:path w="1719579" h="2785110">
                <a:moveTo>
                  <a:pt x="10160" y="3809"/>
                </a:moveTo>
                <a:lnTo>
                  <a:pt x="8889" y="3809"/>
                </a:lnTo>
                <a:lnTo>
                  <a:pt x="8889" y="6350"/>
                </a:lnTo>
                <a:lnTo>
                  <a:pt x="1711960" y="6350"/>
                </a:lnTo>
                <a:lnTo>
                  <a:pt x="1711960" y="5079"/>
                </a:lnTo>
                <a:lnTo>
                  <a:pt x="10160" y="5079"/>
                </a:lnTo>
                <a:lnTo>
                  <a:pt x="10160" y="3809"/>
                </a:lnTo>
                <a:close/>
              </a:path>
              <a:path w="1719579" h="2785110">
                <a:moveTo>
                  <a:pt x="1711960" y="3809"/>
                </a:moveTo>
                <a:lnTo>
                  <a:pt x="1710689" y="3809"/>
                </a:lnTo>
                <a:lnTo>
                  <a:pt x="1710689" y="5079"/>
                </a:lnTo>
                <a:lnTo>
                  <a:pt x="1711960" y="5079"/>
                </a:lnTo>
                <a:lnTo>
                  <a:pt x="1711960" y="3809"/>
                </a:lnTo>
                <a:close/>
              </a:path>
              <a:path w="1719579" h="2785110">
                <a:moveTo>
                  <a:pt x="1709420" y="1269"/>
                </a:moveTo>
                <a:lnTo>
                  <a:pt x="11430" y="1269"/>
                </a:lnTo>
                <a:lnTo>
                  <a:pt x="11430" y="3809"/>
                </a:lnTo>
                <a:lnTo>
                  <a:pt x="1709420" y="3809"/>
                </a:lnTo>
                <a:lnTo>
                  <a:pt x="1709420" y="1269"/>
                </a:lnTo>
                <a:close/>
              </a:path>
              <a:path w="1719579" h="2785110">
                <a:moveTo>
                  <a:pt x="13969" y="0"/>
                </a:moveTo>
                <a:lnTo>
                  <a:pt x="12699" y="0"/>
                </a:lnTo>
                <a:lnTo>
                  <a:pt x="12699" y="1269"/>
                </a:lnTo>
                <a:lnTo>
                  <a:pt x="13969" y="1269"/>
                </a:lnTo>
                <a:lnTo>
                  <a:pt x="13969" y="0"/>
                </a:lnTo>
                <a:close/>
              </a:path>
              <a:path w="1719579" h="2785110">
                <a:moveTo>
                  <a:pt x="1708149" y="0"/>
                </a:moveTo>
                <a:lnTo>
                  <a:pt x="1706880" y="0"/>
                </a:lnTo>
                <a:lnTo>
                  <a:pt x="1706880" y="1269"/>
                </a:lnTo>
                <a:lnTo>
                  <a:pt x="1708149" y="1269"/>
                </a:lnTo>
                <a:lnTo>
                  <a:pt x="1708149" y="0"/>
                </a:lnTo>
                <a:close/>
              </a:path>
              <a:path w="1719579" h="2785110">
                <a:moveTo>
                  <a:pt x="6350" y="77470"/>
                </a:moveTo>
                <a:lnTo>
                  <a:pt x="0" y="77470"/>
                </a:lnTo>
                <a:lnTo>
                  <a:pt x="0" y="163829"/>
                </a:lnTo>
                <a:lnTo>
                  <a:pt x="6350" y="163829"/>
                </a:lnTo>
                <a:lnTo>
                  <a:pt x="6350" y="77470"/>
                </a:lnTo>
                <a:close/>
              </a:path>
              <a:path w="1719579" h="2785110">
                <a:moveTo>
                  <a:pt x="1719580" y="77470"/>
                </a:moveTo>
                <a:lnTo>
                  <a:pt x="1713230" y="77470"/>
                </a:lnTo>
                <a:lnTo>
                  <a:pt x="1713230" y="163829"/>
                </a:lnTo>
                <a:lnTo>
                  <a:pt x="1719580" y="163829"/>
                </a:lnTo>
                <a:lnTo>
                  <a:pt x="1719580" y="77470"/>
                </a:lnTo>
                <a:close/>
              </a:path>
              <a:path w="1719579" h="2785110">
                <a:moveTo>
                  <a:pt x="6350" y="163830"/>
                </a:moveTo>
                <a:lnTo>
                  <a:pt x="0" y="163830"/>
                </a:lnTo>
                <a:lnTo>
                  <a:pt x="0" y="191769"/>
                </a:lnTo>
                <a:lnTo>
                  <a:pt x="6350" y="191769"/>
                </a:lnTo>
                <a:lnTo>
                  <a:pt x="6350" y="163830"/>
                </a:lnTo>
                <a:close/>
              </a:path>
              <a:path w="1719579" h="2785110">
                <a:moveTo>
                  <a:pt x="1719580" y="163830"/>
                </a:moveTo>
                <a:lnTo>
                  <a:pt x="1713230" y="163830"/>
                </a:lnTo>
                <a:lnTo>
                  <a:pt x="1713230" y="191769"/>
                </a:lnTo>
                <a:lnTo>
                  <a:pt x="1719580" y="191769"/>
                </a:lnTo>
                <a:lnTo>
                  <a:pt x="1719580" y="163830"/>
                </a:lnTo>
                <a:close/>
              </a:path>
              <a:path w="1719579" h="2785110">
                <a:moveTo>
                  <a:pt x="6350" y="191770"/>
                </a:moveTo>
                <a:lnTo>
                  <a:pt x="0" y="191770"/>
                </a:lnTo>
                <a:lnTo>
                  <a:pt x="0" y="2632710"/>
                </a:lnTo>
                <a:lnTo>
                  <a:pt x="6350" y="2632710"/>
                </a:lnTo>
                <a:lnTo>
                  <a:pt x="6350" y="191770"/>
                </a:lnTo>
                <a:close/>
              </a:path>
              <a:path w="1719579" h="2785110">
                <a:moveTo>
                  <a:pt x="1719580" y="191770"/>
                </a:moveTo>
                <a:lnTo>
                  <a:pt x="1713230" y="191770"/>
                </a:lnTo>
                <a:lnTo>
                  <a:pt x="1713230" y="2632710"/>
                </a:lnTo>
                <a:lnTo>
                  <a:pt x="1719580" y="2632710"/>
                </a:lnTo>
                <a:lnTo>
                  <a:pt x="1719580" y="191770"/>
                </a:lnTo>
                <a:close/>
              </a:path>
              <a:path w="1719579" h="2785110">
                <a:moveTo>
                  <a:pt x="6350" y="2632710"/>
                </a:moveTo>
                <a:lnTo>
                  <a:pt x="0" y="2632710"/>
                </a:lnTo>
                <a:lnTo>
                  <a:pt x="0" y="2659379"/>
                </a:lnTo>
                <a:lnTo>
                  <a:pt x="6350" y="2659379"/>
                </a:lnTo>
                <a:lnTo>
                  <a:pt x="6350" y="2632710"/>
                </a:lnTo>
                <a:close/>
              </a:path>
              <a:path w="1719579" h="2785110">
                <a:moveTo>
                  <a:pt x="1719580" y="2632710"/>
                </a:moveTo>
                <a:lnTo>
                  <a:pt x="1713230" y="2632710"/>
                </a:lnTo>
                <a:lnTo>
                  <a:pt x="1713230" y="2659379"/>
                </a:lnTo>
                <a:lnTo>
                  <a:pt x="1719580" y="2659379"/>
                </a:lnTo>
                <a:lnTo>
                  <a:pt x="1719580" y="2632710"/>
                </a:lnTo>
                <a:close/>
              </a:path>
              <a:path w="1719579" h="2785110">
                <a:moveTo>
                  <a:pt x="6350" y="2659380"/>
                </a:moveTo>
                <a:lnTo>
                  <a:pt x="0" y="2659380"/>
                </a:lnTo>
                <a:lnTo>
                  <a:pt x="0" y="2670810"/>
                </a:lnTo>
                <a:lnTo>
                  <a:pt x="6350" y="2670810"/>
                </a:lnTo>
                <a:lnTo>
                  <a:pt x="6350" y="2659380"/>
                </a:lnTo>
                <a:close/>
              </a:path>
              <a:path w="1719579" h="2785110">
                <a:moveTo>
                  <a:pt x="1719580" y="2659380"/>
                </a:moveTo>
                <a:lnTo>
                  <a:pt x="1713230" y="2659380"/>
                </a:lnTo>
                <a:lnTo>
                  <a:pt x="1713230" y="2670810"/>
                </a:lnTo>
                <a:lnTo>
                  <a:pt x="1719580" y="2670810"/>
                </a:lnTo>
                <a:lnTo>
                  <a:pt x="1719580" y="2659380"/>
                </a:lnTo>
                <a:close/>
              </a:path>
              <a:path w="1719579" h="2785110">
                <a:moveTo>
                  <a:pt x="6350" y="2670810"/>
                </a:moveTo>
                <a:lnTo>
                  <a:pt x="0" y="2670810"/>
                </a:lnTo>
                <a:lnTo>
                  <a:pt x="0" y="2678429"/>
                </a:lnTo>
                <a:lnTo>
                  <a:pt x="6350" y="2678429"/>
                </a:lnTo>
                <a:lnTo>
                  <a:pt x="6350" y="2670810"/>
                </a:lnTo>
                <a:close/>
              </a:path>
              <a:path w="1719579" h="2785110">
                <a:moveTo>
                  <a:pt x="1719580" y="2670810"/>
                </a:moveTo>
                <a:lnTo>
                  <a:pt x="1713230" y="2670810"/>
                </a:lnTo>
                <a:lnTo>
                  <a:pt x="1713230" y="2678429"/>
                </a:lnTo>
                <a:lnTo>
                  <a:pt x="1719580" y="2678429"/>
                </a:lnTo>
                <a:lnTo>
                  <a:pt x="1719580" y="2670810"/>
                </a:lnTo>
                <a:close/>
              </a:path>
              <a:path w="1719579" h="2785110">
                <a:moveTo>
                  <a:pt x="6350" y="2678430"/>
                </a:moveTo>
                <a:lnTo>
                  <a:pt x="0" y="2678430"/>
                </a:lnTo>
                <a:lnTo>
                  <a:pt x="0" y="2683510"/>
                </a:lnTo>
                <a:lnTo>
                  <a:pt x="6350" y="2683510"/>
                </a:lnTo>
                <a:lnTo>
                  <a:pt x="6350" y="2678430"/>
                </a:lnTo>
                <a:close/>
              </a:path>
              <a:path w="1719579" h="2785110">
                <a:moveTo>
                  <a:pt x="1719580" y="2678430"/>
                </a:moveTo>
                <a:lnTo>
                  <a:pt x="1713230" y="2678430"/>
                </a:lnTo>
                <a:lnTo>
                  <a:pt x="1713230" y="2683510"/>
                </a:lnTo>
                <a:lnTo>
                  <a:pt x="1719580" y="2683510"/>
                </a:lnTo>
                <a:lnTo>
                  <a:pt x="1719580" y="2678430"/>
                </a:lnTo>
                <a:close/>
              </a:path>
              <a:path w="1719579" h="2785110">
                <a:moveTo>
                  <a:pt x="6350" y="2683510"/>
                </a:moveTo>
                <a:lnTo>
                  <a:pt x="0" y="2683510"/>
                </a:lnTo>
                <a:lnTo>
                  <a:pt x="0" y="2691129"/>
                </a:lnTo>
                <a:lnTo>
                  <a:pt x="6350" y="2691129"/>
                </a:lnTo>
                <a:lnTo>
                  <a:pt x="6350" y="2683510"/>
                </a:lnTo>
                <a:close/>
              </a:path>
              <a:path w="1719579" h="2785110">
                <a:moveTo>
                  <a:pt x="1719580" y="2683510"/>
                </a:moveTo>
                <a:lnTo>
                  <a:pt x="1713230" y="2683510"/>
                </a:lnTo>
                <a:lnTo>
                  <a:pt x="1713230" y="2691129"/>
                </a:lnTo>
                <a:lnTo>
                  <a:pt x="1719580" y="2691129"/>
                </a:lnTo>
                <a:lnTo>
                  <a:pt x="1719580" y="2683510"/>
                </a:lnTo>
                <a:close/>
              </a:path>
              <a:path w="1719579" h="2785110">
                <a:moveTo>
                  <a:pt x="6350" y="2691130"/>
                </a:moveTo>
                <a:lnTo>
                  <a:pt x="0" y="2691130"/>
                </a:lnTo>
                <a:lnTo>
                  <a:pt x="0" y="2697479"/>
                </a:lnTo>
                <a:lnTo>
                  <a:pt x="6350" y="2697479"/>
                </a:lnTo>
                <a:lnTo>
                  <a:pt x="6350" y="2691130"/>
                </a:lnTo>
                <a:close/>
              </a:path>
              <a:path w="1719579" h="2785110">
                <a:moveTo>
                  <a:pt x="1719580" y="2691130"/>
                </a:moveTo>
                <a:lnTo>
                  <a:pt x="1713230" y="2691130"/>
                </a:lnTo>
                <a:lnTo>
                  <a:pt x="1713230" y="2697479"/>
                </a:lnTo>
                <a:lnTo>
                  <a:pt x="1719580" y="2697479"/>
                </a:lnTo>
                <a:lnTo>
                  <a:pt x="1719580" y="2691130"/>
                </a:lnTo>
                <a:close/>
              </a:path>
              <a:path w="1719579" h="2785110">
                <a:moveTo>
                  <a:pt x="6350" y="2697480"/>
                </a:moveTo>
                <a:lnTo>
                  <a:pt x="0" y="2697480"/>
                </a:lnTo>
                <a:lnTo>
                  <a:pt x="0" y="2708910"/>
                </a:lnTo>
                <a:lnTo>
                  <a:pt x="6350" y="2708910"/>
                </a:lnTo>
                <a:lnTo>
                  <a:pt x="6350" y="2697480"/>
                </a:lnTo>
                <a:close/>
              </a:path>
              <a:path w="1719579" h="2785110">
                <a:moveTo>
                  <a:pt x="1719580" y="2697480"/>
                </a:moveTo>
                <a:lnTo>
                  <a:pt x="1713230" y="2697480"/>
                </a:lnTo>
                <a:lnTo>
                  <a:pt x="1713230" y="2708910"/>
                </a:lnTo>
                <a:lnTo>
                  <a:pt x="1719580" y="2708910"/>
                </a:lnTo>
                <a:lnTo>
                  <a:pt x="1719580" y="2697480"/>
                </a:lnTo>
                <a:close/>
              </a:path>
              <a:path w="1719579" h="2785110">
                <a:moveTo>
                  <a:pt x="6350" y="2708910"/>
                </a:moveTo>
                <a:lnTo>
                  <a:pt x="0" y="2708910"/>
                </a:lnTo>
                <a:lnTo>
                  <a:pt x="0" y="2729229"/>
                </a:lnTo>
                <a:lnTo>
                  <a:pt x="6350" y="2729229"/>
                </a:lnTo>
                <a:lnTo>
                  <a:pt x="6350" y="2708910"/>
                </a:lnTo>
                <a:close/>
              </a:path>
              <a:path w="1719579" h="2785110">
                <a:moveTo>
                  <a:pt x="1719580" y="2708910"/>
                </a:moveTo>
                <a:lnTo>
                  <a:pt x="1713230" y="2708910"/>
                </a:lnTo>
                <a:lnTo>
                  <a:pt x="1713230" y="2729229"/>
                </a:lnTo>
                <a:lnTo>
                  <a:pt x="1719580" y="2729229"/>
                </a:lnTo>
                <a:lnTo>
                  <a:pt x="1719580" y="2708910"/>
                </a:lnTo>
                <a:close/>
              </a:path>
              <a:path w="1719579" h="2785110">
                <a:moveTo>
                  <a:pt x="6350" y="2729230"/>
                </a:moveTo>
                <a:lnTo>
                  <a:pt x="0" y="2729230"/>
                </a:lnTo>
                <a:lnTo>
                  <a:pt x="0" y="2734310"/>
                </a:lnTo>
                <a:lnTo>
                  <a:pt x="6350" y="2734310"/>
                </a:lnTo>
                <a:lnTo>
                  <a:pt x="6350" y="2729230"/>
                </a:lnTo>
                <a:close/>
              </a:path>
              <a:path w="1719579" h="2785110">
                <a:moveTo>
                  <a:pt x="1719580" y="2729230"/>
                </a:moveTo>
                <a:lnTo>
                  <a:pt x="1713230" y="2729230"/>
                </a:lnTo>
                <a:lnTo>
                  <a:pt x="1713230" y="2734310"/>
                </a:lnTo>
                <a:lnTo>
                  <a:pt x="1719580" y="2734310"/>
                </a:lnTo>
                <a:lnTo>
                  <a:pt x="1719580" y="2729230"/>
                </a:lnTo>
                <a:close/>
              </a:path>
              <a:path w="1719579" h="2785110">
                <a:moveTo>
                  <a:pt x="6350" y="2734310"/>
                </a:moveTo>
                <a:lnTo>
                  <a:pt x="0" y="2734310"/>
                </a:lnTo>
                <a:lnTo>
                  <a:pt x="0" y="2740660"/>
                </a:lnTo>
                <a:lnTo>
                  <a:pt x="6350" y="2740660"/>
                </a:lnTo>
                <a:lnTo>
                  <a:pt x="6350" y="2734310"/>
                </a:lnTo>
                <a:close/>
              </a:path>
              <a:path w="1719579" h="2785110">
                <a:moveTo>
                  <a:pt x="1719580" y="2734310"/>
                </a:moveTo>
                <a:lnTo>
                  <a:pt x="1713230" y="2734310"/>
                </a:lnTo>
                <a:lnTo>
                  <a:pt x="1713230" y="2740660"/>
                </a:lnTo>
                <a:lnTo>
                  <a:pt x="1719580" y="2740660"/>
                </a:lnTo>
                <a:lnTo>
                  <a:pt x="1719580" y="2734310"/>
                </a:lnTo>
                <a:close/>
              </a:path>
              <a:path w="1719579" h="2785110">
                <a:moveTo>
                  <a:pt x="6350" y="2740660"/>
                </a:moveTo>
                <a:lnTo>
                  <a:pt x="0" y="2740660"/>
                </a:lnTo>
                <a:lnTo>
                  <a:pt x="0" y="2754629"/>
                </a:lnTo>
                <a:lnTo>
                  <a:pt x="6350" y="2754629"/>
                </a:lnTo>
                <a:lnTo>
                  <a:pt x="6350" y="2740660"/>
                </a:lnTo>
                <a:close/>
              </a:path>
              <a:path w="1719579" h="2785110">
                <a:moveTo>
                  <a:pt x="1719580" y="2740660"/>
                </a:moveTo>
                <a:lnTo>
                  <a:pt x="1713230" y="2740660"/>
                </a:lnTo>
                <a:lnTo>
                  <a:pt x="1713230" y="2754629"/>
                </a:lnTo>
                <a:lnTo>
                  <a:pt x="1719580" y="2754629"/>
                </a:lnTo>
                <a:lnTo>
                  <a:pt x="1719580" y="2740660"/>
                </a:lnTo>
                <a:close/>
              </a:path>
              <a:path w="1719579" h="2785110">
                <a:moveTo>
                  <a:pt x="6350" y="2754630"/>
                </a:moveTo>
                <a:lnTo>
                  <a:pt x="0" y="2754630"/>
                </a:lnTo>
                <a:lnTo>
                  <a:pt x="0" y="2767329"/>
                </a:lnTo>
                <a:lnTo>
                  <a:pt x="6350" y="2767329"/>
                </a:lnTo>
                <a:lnTo>
                  <a:pt x="6350" y="2754630"/>
                </a:lnTo>
                <a:close/>
              </a:path>
              <a:path w="1719579" h="2785110">
                <a:moveTo>
                  <a:pt x="1719580" y="2754630"/>
                </a:moveTo>
                <a:lnTo>
                  <a:pt x="1713230" y="2754630"/>
                </a:lnTo>
                <a:lnTo>
                  <a:pt x="1713230" y="2767329"/>
                </a:lnTo>
                <a:lnTo>
                  <a:pt x="1719580" y="2767329"/>
                </a:lnTo>
                <a:lnTo>
                  <a:pt x="1719580" y="2754630"/>
                </a:lnTo>
                <a:close/>
              </a:path>
              <a:path w="1719579" h="2785110">
                <a:moveTo>
                  <a:pt x="6350" y="2767330"/>
                </a:moveTo>
                <a:lnTo>
                  <a:pt x="0" y="2767330"/>
                </a:lnTo>
                <a:lnTo>
                  <a:pt x="0" y="2773679"/>
                </a:lnTo>
                <a:lnTo>
                  <a:pt x="6350" y="2773679"/>
                </a:lnTo>
                <a:lnTo>
                  <a:pt x="6350" y="2767330"/>
                </a:lnTo>
                <a:close/>
              </a:path>
              <a:path w="1719579" h="2785110">
                <a:moveTo>
                  <a:pt x="1719580" y="2767330"/>
                </a:moveTo>
                <a:lnTo>
                  <a:pt x="1713230" y="2767330"/>
                </a:lnTo>
                <a:lnTo>
                  <a:pt x="1713230" y="2773679"/>
                </a:lnTo>
                <a:lnTo>
                  <a:pt x="1719580" y="2773679"/>
                </a:lnTo>
                <a:lnTo>
                  <a:pt x="1719580" y="2767330"/>
                </a:lnTo>
                <a:close/>
              </a:path>
              <a:path w="1719579" h="2785110">
                <a:moveTo>
                  <a:pt x="1710689" y="2783840"/>
                </a:moveTo>
                <a:lnTo>
                  <a:pt x="10160" y="2783840"/>
                </a:lnTo>
                <a:lnTo>
                  <a:pt x="10160" y="2785110"/>
                </a:lnTo>
                <a:lnTo>
                  <a:pt x="1710689" y="2785110"/>
                </a:lnTo>
                <a:lnTo>
                  <a:pt x="1710689" y="2783840"/>
                </a:lnTo>
                <a:close/>
              </a:path>
              <a:path w="1719579" h="2785110">
                <a:moveTo>
                  <a:pt x="1711960" y="2782570"/>
                </a:moveTo>
                <a:lnTo>
                  <a:pt x="8889" y="2782570"/>
                </a:lnTo>
                <a:lnTo>
                  <a:pt x="8889" y="2783840"/>
                </a:lnTo>
                <a:lnTo>
                  <a:pt x="1711960" y="2783840"/>
                </a:lnTo>
                <a:lnTo>
                  <a:pt x="1711960" y="2782570"/>
                </a:lnTo>
                <a:close/>
              </a:path>
              <a:path w="1719579" h="2785110">
                <a:moveTo>
                  <a:pt x="1713230" y="2781300"/>
                </a:moveTo>
                <a:lnTo>
                  <a:pt x="7619" y="2781300"/>
                </a:lnTo>
                <a:lnTo>
                  <a:pt x="7619" y="2782570"/>
                </a:lnTo>
                <a:lnTo>
                  <a:pt x="1713230" y="2782570"/>
                </a:lnTo>
                <a:lnTo>
                  <a:pt x="1713230" y="2781300"/>
                </a:lnTo>
                <a:close/>
              </a:path>
              <a:path w="1719579" h="2785110">
                <a:moveTo>
                  <a:pt x="1714499" y="2780030"/>
                </a:moveTo>
                <a:lnTo>
                  <a:pt x="6350" y="2780030"/>
                </a:lnTo>
                <a:lnTo>
                  <a:pt x="6350" y="2781300"/>
                </a:lnTo>
                <a:lnTo>
                  <a:pt x="1714499" y="2781300"/>
                </a:lnTo>
                <a:lnTo>
                  <a:pt x="1714499" y="2780030"/>
                </a:lnTo>
                <a:close/>
              </a:path>
              <a:path w="1719579" h="2785110">
                <a:moveTo>
                  <a:pt x="6350" y="2773680"/>
                </a:moveTo>
                <a:lnTo>
                  <a:pt x="1269" y="2773680"/>
                </a:lnTo>
                <a:lnTo>
                  <a:pt x="1269" y="2776220"/>
                </a:lnTo>
                <a:lnTo>
                  <a:pt x="2539" y="2776220"/>
                </a:lnTo>
                <a:lnTo>
                  <a:pt x="2539" y="2777490"/>
                </a:lnTo>
                <a:lnTo>
                  <a:pt x="3810" y="2777490"/>
                </a:lnTo>
                <a:lnTo>
                  <a:pt x="3810" y="2778760"/>
                </a:lnTo>
                <a:lnTo>
                  <a:pt x="5079" y="2778760"/>
                </a:lnTo>
                <a:lnTo>
                  <a:pt x="5079" y="2780030"/>
                </a:lnTo>
                <a:lnTo>
                  <a:pt x="6350" y="2780030"/>
                </a:lnTo>
                <a:lnTo>
                  <a:pt x="6350" y="2773680"/>
                </a:lnTo>
                <a:close/>
              </a:path>
              <a:path w="1719579" h="2785110">
                <a:moveTo>
                  <a:pt x="1719580" y="2773680"/>
                </a:moveTo>
                <a:lnTo>
                  <a:pt x="1713229" y="2773680"/>
                </a:lnTo>
                <a:lnTo>
                  <a:pt x="1713230" y="2780030"/>
                </a:lnTo>
                <a:lnTo>
                  <a:pt x="1715769" y="2780030"/>
                </a:lnTo>
                <a:lnTo>
                  <a:pt x="1715769" y="2778760"/>
                </a:lnTo>
                <a:lnTo>
                  <a:pt x="1717039" y="2778760"/>
                </a:lnTo>
                <a:lnTo>
                  <a:pt x="1717039" y="2777490"/>
                </a:lnTo>
                <a:lnTo>
                  <a:pt x="1718310" y="2777490"/>
                </a:lnTo>
                <a:lnTo>
                  <a:pt x="1718310" y="2776220"/>
                </a:lnTo>
                <a:lnTo>
                  <a:pt x="1719580" y="2776220"/>
                </a:lnTo>
                <a:lnTo>
                  <a:pt x="1719580" y="2773680"/>
                </a:lnTo>
                <a:close/>
              </a:path>
            </a:pathLst>
          </a:custGeom>
          <a:solidFill>
            <a:srgbClr val="FF0E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6499859" y="1623060"/>
            <a:ext cx="1706880" cy="2773680"/>
          </a:xfrm>
          <a:custGeom>
            <a:avLst/>
            <a:gdLst/>
            <a:ahLst/>
            <a:cxnLst/>
            <a:rect l="l" t="t" r="r" b="b"/>
            <a:pathLst>
              <a:path w="1706879" h="2773679">
                <a:moveTo>
                  <a:pt x="6349" y="62229"/>
                </a:moveTo>
                <a:lnTo>
                  <a:pt x="0" y="62229"/>
                </a:lnTo>
                <a:lnTo>
                  <a:pt x="0" y="69849"/>
                </a:lnTo>
                <a:lnTo>
                  <a:pt x="6349" y="69849"/>
                </a:lnTo>
                <a:lnTo>
                  <a:pt x="6349" y="62229"/>
                </a:lnTo>
                <a:close/>
              </a:path>
              <a:path w="1706879" h="2773679">
                <a:moveTo>
                  <a:pt x="1706880" y="62229"/>
                </a:moveTo>
                <a:lnTo>
                  <a:pt x="1700530" y="62229"/>
                </a:lnTo>
                <a:lnTo>
                  <a:pt x="1700530" y="69849"/>
                </a:lnTo>
                <a:lnTo>
                  <a:pt x="1706880" y="69849"/>
                </a:lnTo>
                <a:lnTo>
                  <a:pt x="1706880" y="62229"/>
                </a:lnTo>
                <a:close/>
              </a:path>
              <a:path w="1706879" h="2773679">
                <a:moveTo>
                  <a:pt x="6349" y="49529"/>
                </a:moveTo>
                <a:lnTo>
                  <a:pt x="0" y="49529"/>
                </a:lnTo>
                <a:lnTo>
                  <a:pt x="0" y="60959"/>
                </a:lnTo>
                <a:lnTo>
                  <a:pt x="6349" y="60959"/>
                </a:lnTo>
                <a:lnTo>
                  <a:pt x="6349" y="49529"/>
                </a:lnTo>
                <a:close/>
              </a:path>
              <a:path w="1706879" h="2773679">
                <a:moveTo>
                  <a:pt x="1706880" y="49529"/>
                </a:moveTo>
                <a:lnTo>
                  <a:pt x="1700530" y="49529"/>
                </a:lnTo>
                <a:lnTo>
                  <a:pt x="1700530" y="60959"/>
                </a:lnTo>
                <a:lnTo>
                  <a:pt x="1706880" y="60959"/>
                </a:lnTo>
                <a:lnTo>
                  <a:pt x="1706880" y="49529"/>
                </a:lnTo>
                <a:close/>
              </a:path>
              <a:path w="1706879" h="2773679">
                <a:moveTo>
                  <a:pt x="6349" y="45719"/>
                </a:moveTo>
                <a:lnTo>
                  <a:pt x="0" y="45719"/>
                </a:lnTo>
                <a:lnTo>
                  <a:pt x="0" y="48259"/>
                </a:lnTo>
                <a:lnTo>
                  <a:pt x="6349" y="48259"/>
                </a:lnTo>
                <a:lnTo>
                  <a:pt x="6349" y="45719"/>
                </a:lnTo>
                <a:close/>
              </a:path>
              <a:path w="1706879" h="2773679">
                <a:moveTo>
                  <a:pt x="1706880" y="45719"/>
                </a:moveTo>
                <a:lnTo>
                  <a:pt x="1700530" y="45719"/>
                </a:lnTo>
                <a:lnTo>
                  <a:pt x="1700530" y="48259"/>
                </a:lnTo>
                <a:lnTo>
                  <a:pt x="1706880" y="48259"/>
                </a:lnTo>
                <a:lnTo>
                  <a:pt x="1706880" y="45719"/>
                </a:lnTo>
                <a:close/>
              </a:path>
              <a:path w="1706879" h="2773679">
                <a:moveTo>
                  <a:pt x="6349" y="43179"/>
                </a:moveTo>
                <a:lnTo>
                  <a:pt x="0" y="43179"/>
                </a:lnTo>
                <a:lnTo>
                  <a:pt x="0" y="44449"/>
                </a:lnTo>
                <a:lnTo>
                  <a:pt x="6349" y="44449"/>
                </a:lnTo>
                <a:lnTo>
                  <a:pt x="6349" y="43179"/>
                </a:lnTo>
                <a:close/>
              </a:path>
              <a:path w="1706879" h="2773679">
                <a:moveTo>
                  <a:pt x="1706880" y="43179"/>
                </a:moveTo>
                <a:lnTo>
                  <a:pt x="1700530" y="43179"/>
                </a:lnTo>
                <a:lnTo>
                  <a:pt x="1700530" y="44449"/>
                </a:lnTo>
                <a:lnTo>
                  <a:pt x="1706880" y="44449"/>
                </a:lnTo>
                <a:lnTo>
                  <a:pt x="1706880" y="43179"/>
                </a:lnTo>
                <a:close/>
              </a:path>
              <a:path w="1706879" h="2773679">
                <a:moveTo>
                  <a:pt x="6349" y="39369"/>
                </a:moveTo>
                <a:lnTo>
                  <a:pt x="0" y="39369"/>
                </a:lnTo>
                <a:lnTo>
                  <a:pt x="0" y="41909"/>
                </a:lnTo>
                <a:lnTo>
                  <a:pt x="6349" y="41909"/>
                </a:lnTo>
                <a:lnTo>
                  <a:pt x="6349" y="39369"/>
                </a:lnTo>
                <a:close/>
              </a:path>
              <a:path w="1706879" h="2773679">
                <a:moveTo>
                  <a:pt x="1706880" y="39369"/>
                </a:moveTo>
                <a:lnTo>
                  <a:pt x="1700530" y="39369"/>
                </a:lnTo>
                <a:lnTo>
                  <a:pt x="1700530" y="41909"/>
                </a:lnTo>
                <a:lnTo>
                  <a:pt x="1706880" y="41909"/>
                </a:lnTo>
                <a:lnTo>
                  <a:pt x="1706880" y="39369"/>
                </a:lnTo>
                <a:close/>
              </a:path>
              <a:path w="1706879" h="2773679">
                <a:moveTo>
                  <a:pt x="6349" y="36829"/>
                </a:moveTo>
                <a:lnTo>
                  <a:pt x="0" y="36829"/>
                </a:lnTo>
                <a:lnTo>
                  <a:pt x="0" y="38099"/>
                </a:lnTo>
                <a:lnTo>
                  <a:pt x="6349" y="38099"/>
                </a:lnTo>
                <a:lnTo>
                  <a:pt x="6349" y="36829"/>
                </a:lnTo>
                <a:close/>
              </a:path>
              <a:path w="1706879" h="2773679">
                <a:moveTo>
                  <a:pt x="1706880" y="36829"/>
                </a:moveTo>
                <a:lnTo>
                  <a:pt x="1700530" y="36829"/>
                </a:lnTo>
                <a:lnTo>
                  <a:pt x="1700530" y="38099"/>
                </a:lnTo>
                <a:lnTo>
                  <a:pt x="1706880" y="38099"/>
                </a:lnTo>
                <a:lnTo>
                  <a:pt x="1706880" y="36829"/>
                </a:lnTo>
                <a:close/>
              </a:path>
              <a:path w="1706879" h="2773679">
                <a:moveTo>
                  <a:pt x="6349" y="33019"/>
                </a:moveTo>
                <a:lnTo>
                  <a:pt x="0" y="33019"/>
                </a:lnTo>
                <a:lnTo>
                  <a:pt x="0" y="35559"/>
                </a:lnTo>
                <a:lnTo>
                  <a:pt x="6349" y="35559"/>
                </a:lnTo>
                <a:lnTo>
                  <a:pt x="6349" y="33019"/>
                </a:lnTo>
                <a:close/>
              </a:path>
              <a:path w="1706879" h="2773679">
                <a:moveTo>
                  <a:pt x="1706880" y="33019"/>
                </a:moveTo>
                <a:lnTo>
                  <a:pt x="1700530" y="33019"/>
                </a:lnTo>
                <a:lnTo>
                  <a:pt x="1700530" y="35559"/>
                </a:lnTo>
                <a:lnTo>
                  <a:pt x="1706880" y="35559"/>
                </a:lnTo>
                <a:lnTo>
                  <a:pt x="1706880" y="33019"/>
                </a:lnTo>
                <a:close/>
              </a:path>
              <a:path w="1706879" h="2773679">
                <a:moveTo>
                  <a:pt x="6349" y="30479"/>
                </a:moveTo>
                <a:lnTo>
                  <a:pt x="0" y="30479"/>
                </a:lnTo>
                <a:lnTo>
                  <a:pt x="0" y="31749"/>
                </a:lnTo>
                <a:lnTo>
                  <a:pt x="6349" y="31749"/>
                </a:lnTo>
                <a:lnTo>
                  <a:pt x="6349" y="30479"/>
                </a:lnTo>
                <a:close/>
              </a:path>
              <a:path w="1706879" h="2773679">
                <a:moveTo>
                  <a:pt x="1706880" y="30479"/>
                </a:moveTo>
                <a:lnTo>
                  <a:pt x="1700530" y="30479"/>
                </a:lnTo>
                <a:lnTo>
                  <a:pt x="1700530" y="31749"/>
                </a:lnTo>
                <a:lnTo>
                  <a:pt x="1706880" y="31749"/>
                </a:lnTo>
                <a:lnTo>
                  <a:pt x="1706880" y="30479"/>
                </a:lnTo>
                <a:close/>
              </a:path>
              <a:path w="1706879" h="2773679">
                <a:moveTo>
                  <a:pt x="6349" y="26669"/>
                </a:moveTo>
                <a:lnTo>
                  <a:pt x="0" y="26669"/>
                </a:lnTo>
                <a:lnTo>
                  <a:pt x="0" y="29209"/>
                </a:lnTo>
                <a:lnTo>
                  <a:pt x="6349" y="29209"/>
                </a:lnTo>
                <a:lnTo>
                  <a:pt x="6349" y="26669"/>
                </a:lnTo>
                <a:close/>
              </a:path>
              <a:path w="1706879" h="2773679">
                <a:moveTo>
                  <a:pt x="1706880" y="26669"/>
                </a:moveTo>
                <a:lnTo>
                  <a:pt x="1700530" y="26669"/>
                </a:lnTo>
                <a:lnTo>
                  <a:pt x="1700530" y="29209"/>
                </a:lnTo>
                <a:lnTo>
                  <a:pt x="1706880" y="29209"/>
                </a:lnTo>
                <a:lnTo>
                  <a:pt x="1706880" y="26669"/>
                </a:lnTo>
                <a:close/>
              </a:path>
              <a:path w="1706879" h="2773679">
                <a:moveTo>
                  <a:pt x="6349" y="24130"/>
                </a:moveTo>
                <a:lnTo>
                  <a:pt x="0" y="24130"/>
                </a:lnTo>
                <a:lnTo>
                  <a:pt x="0" y="25399"/>
                </a:lnTo>
                <a:lnTo>
                  <a:pt x="6349" y="25399"/>
                </a:lnTo>
                <a:lnTo>
                  <a:pt x="6349" y="24130"/>
                </a:lnTo>
                <a:close/>
              </a:path>
              <a:path w="1706879" h="2773679">
                <a:moveTo>
                  <a:pt x="1706880" y="24130"/>
                </a:moveTo>
                <a:lnTo>
                  <a:pt x="1700530" y="24130"/>
                </a:lnTo>
                <a:lnTo>
                  <a:pt x="1700530" y="25399"/>
                </a:lnTo>
                <a:lnTo>
                  <a:pt x="1706880" y="25399"/>
                </a:lnTo>
                <a:lnTo>
                  <a:pt x="1706880" y="24130"/>
                </a:lnTo>
                <a:close/>
              </a:path>
              <a:path w="1706879" h="2773679">
                <a:moveTo>
                  <a:pt x="6349" y="20319"/>
                </a:moveTo>
                <a:lnTo>
                  <a:pt x="0" y="20319"/>
                </a:lnTo>
                <a:lnTo>
                  <a:pt x="0" y="22860"/>
                </a:lnTo>
                <a:lnTo>
                  <a:pt x="6349" y="22860"/>
                </a:lnTo>
                <a:lnTo>
                  <a:pt x="6349" y="20319"/>
                </a:lnTo>
                <a:close/>
              </a:path>
              <a:path w="1706879" h="2773679">
                <a:moveTo>
                  <a:pt x="1706880" y="20319"/>
                </a:moveTo>
                <a:lnTo>
                  <a:pt x="1700530" y="20319"/>
                </a:lnTo>
                <a:lnTo>
                  <a:pt x="1700530" y="22860"/>
                </a:lnTo>
                <a:lnTo>
                  <a:pt x="1706880" y="22860"/>
                </a:lnTo>
                <a:lnTo>
                  <a:pt x="1706880" y="20319"/>
                </a:lnTo>
                <a:close/>
              </a:path>
              <a:path w="1706879" h="2773679">
                <a:moveTo>
                  <a:pt x="6349" y="17779"/>
                </a:moveTo>
                <a:lnTo>
                  <a:pt x="0" y="17779"/>
                </a:lnTo>
                <a:lnTo>
                  <a:pt x="0" y="19049"/>
                </a:lnTo>
                <a:lnTo>
                  <a:pt x="6349" y="19049"/>
                </a:lnTo>
                <a:lnTo>
                  <a:pt x="6349" y="17779"/>
                </a:lnTo>
                <a:close/>
              </a:path>
              <a:path w="1706879" h="2773679">
                <a:moveTo>
                  <a:pt x="1706880" y="17779"/>
                </a:moveTo>
                <a:lnTo>
                  <a:pt x="1700530" y="17779"/>
                </a:lnTo>
                <a:lnTo>
                  <a:pt x="1700530" y="19049"/>
                </a:lnTo>
                <a:lnTo>
                  <a:pt x="1706880" y="19049"/>
                </a:lnTo>
                <a:lnTo>
                  <a:pt x="1706880" y="17779"/>
                </a:lnTo>
                <a:close/>
              </a:path>
              <a:path w="1706879" h="2773679">
                <a:moveTo>
                  <a:pt x="6349" y="13969"/>
                </a:moveTo>
                <a:lnTo>
                  <a:pt x="0" y="13969"/>
                </a:lnTo>
                <a:lnTo>
                  <a:pt x="0" y="16509"/>
                </a:lnTo>
                <a:lnTo>
                  <a:pt x="6349" y="16509"/>
                </a:lnTo>
                <a:lnTo>
                  <a:pt x="6349" y="13969"/>
                </a:lnTo>
                <a:close/>
              </a:path>
              <a:path w="1706879" h="2773679">
                <a:moveTo>
                  <a:pt x="1706880" y="13969"/>
                </a:moveTo>
                <a:lnTo>
                  <a:pt x="1700530" y="13969"/>
                </a:lnTo>
                <a:lnTo>
                  <a:pt x="1700530" y="16509"/>
                </a:lnTo>
                <a:lnTo>
                  <a:pt x="1706880" y="16509"/>
                </a:lnTo>
                <a:lnTo>
                  <a:pt x="1706880" y="13969"/>
                </a:lnTo>
                <a:close/>
              </a:path>
              <a:path w="1706879" h="2773679">
                <a:moveTo>
                  <a:pt x="6349" y="11429"/>
                </a:moveTo>
                <a:lnTo>
                  <a:pt x="0" y="11429"/>
                </a:lnTo>
                <a:lnTo>
                  <a:pt x="0" y="12699"/>
                </a:lnTo>
                <a:lnTo>
                  <a:pt x="6349" y="12699"/>
                </a:lnTo>
                <a:lnTo>
                  <a:pt x="6349" y="11429"/>
                </a:lnTo>
                <a:close/>
              </a:path>
              <a:path w="1706879" h="2773679">
                <a:moveTo>
                  <a:pt x="1706880" y="11429"/>
                </a:moveTo>
                <a:lnTo>
                  <a:pt x="1700530" y="11429"/>
                </a:lnTo>
                <a:lnTo>
                  <a:pt x="1700530" y="12699"/>
                </a:lnTo>
                <a:lnTo>
                  <a:pt x="1706880" y="12699"/>
                </a:lnTo>
                <a:lnTo>
                  <a:pt x="1706880" y="11429"/>
                </a:lnTo>
                <a:close/>
              </a:path>
              <a:path w="1706879" h="2773679">
                <a:moveTo>
                  <a:pt x="6349" y="7619"/>
                </a:moveTo>
                <a:lnTo>
                  <a:pt x="0" y="7619"/>
                </a:lnTo>
                <a:lnTo>
                  <a:pt x="0" y="10159"/>
                </a:lnTo>
                <a:lnTo>
                  <a:pt x="6349" y="10159"/>
                </a:lnTo>
                <a:lnTo>
                  <a:pt x="6349" y="7619"/>
                </a:lnTo>
                <a:close/>
              </a:path>
              <a:path w="1706879" h="2773679">
                <a:moveTo>
                  <a:pt x="1706880" y="7619"/>
                </a:moveTo>
                <a:lnTo>
                  <a:pt x="1700530" y="7619"/>
                </a:lnTo>
                <a:lnTo>
                  <a:pt x="1700530" y="10159"/>
                </a:lnTo>
                <a:lnTo>
                  <a:pt x="1706880" y="10159"/>
                </a:lnTo>
                <a:lnTo>
                  <a:pt x="1706880" y="7619"/>
                </a:lnTo>
                <a:close/>
              </a:path>
              <a:path w="1706879" h="2773679">
                <a:moveTo>
                  <a:pt x="1706880" y="5079"/>
                </a:moveTo>
                <a:lnTo>
                  <a:pt x="0" y="5079"/>
                </a:lnTo>
                <a:lnTo>
                  <a:pt x="0" y="6349"/>
                </a:lnTo>
                <a:lnTo>
                  <a:pt x="1706880" y="6349"/>
                </a:lnTo>
                <a:lnTo>
                  <a:pt x="1706880" y="5079"/>
                </a:lnTo>
                <a:close/>
              </a:path>
              <a:path w="1706879" h="2773679">
                <a:moveTo>
                  <a:pt x="1269" y="0"/>
                </a:moveTo>
                <a:lnTo>
                  <a:pt x="0" y="0"/>
                </a:lnTo>
                <a:lnTo>
                  <a:pt x="0" y="3810"/>
                </a:lnTo>
                <a:lnTo>
                  <a:pt x="1706880" y="3810"/>
                </a:lnTo>
                <a:lnTo>
                  <a:pt x="1706880" y="1269"/>
                </a:lnTo>
                <a:lnTo>
                  <a:pt x="1269" y="1269"/>
                </a:lnTo>
                <a:lnTo>
                  <a:pt x="1269" y="0"/>
                </a:lnTo>
                <a:close/>
              </a:path>
              <a:path w="1706879" h="2773679">
                <a:moveTo>
                  <a:pt x="6349" y="71120"/>
                </a:moveTo>
                <a:lnTo>
                  <a:pt x="0" y="71120"/>
                </a:lnTo>
                <a:lnTo>
                  <a:pt x="0" y="157479"/>
                </a:lnTo>
                <a:lnTo>
                  <a:pt x="6349" y="157479"/>
                </a:lnTo>
                <a:lnTo>
                  <a:pt x="6349" y="71120"/>
                </a:lnTo>
                <a:close/>
              </a:path>
              <a:path w="1706879" h="2773679">
                <a:moveTo>
                  <a:pt x="1706880" y="71120"/>
                </a:moveTo>
                <a:lnTo>
                  <a:pt x="1700530" y="71120"/>
                </a:lnTo>
                <a:lnTo>
                  <a:pt x="1700530" y="157479"/>
                </a:lnTo>
                <a:lnTo>
                  <a:pt x="1706880" y="157479"/>
                </a:lnTo>
                <a:lnTo>
                  <a:pt x="1706880" y="71120"/>
                </a:lnTo>
                <a:close/>
              </a:path>
              <a:path w="1706879" h="2773679">
                <a:moveTo>
                  <a:pt x="6349" y="157480"/>
                </a:moveTo>
                <a:lnTo>
                  <a:pt x="0" y="157480"/>
                </a:lnTo>
                <a:lnTo>
                  <a:pt x="0" y="185419"/>
                </a:lnTo>
                <a:lnTo>
                  <a:pt x="6349" y="185419"/>
                </a:lnTo>
                <a:lnTo>
                  <a:pt x="6349" y="157480"/>
                </a:lnTo>
                <a:close/>
              </a:path>
              <a:path w="1706879" h="2773679">
                <a:moveTo>
                  <a:pt x="1706880" y="157480"/>
                </a:moveTo>
                <a:lnTo>
                  <a:pt x="1700530" y="157480"/>
                </a:lnTo>
                <a:lnTo>
                  <a:pt x="1700530" y="185419"/>
                </a:lnTo>
                <a:lnTo>
                  <a:pt x="1706880" y="185419"/>
                </a:lnTo>
                <a:lnTo>
                  <a:pt x="1706880" y="157480"/>
                </a:lnTo>
                <a:close/>
              </a:path>
              <a:path w="1706879" h="2773679">
                <a:moveTo>
                  <a:pt x="6349" y="185420"/>
                </a:moveTo>
                <a:lnTo>
                  <a:pt x="0" y="185420"/>
                </a:lnTo>
                <a:lnTo>
                  <a:pt x="0" y="2626360"/>
                </a:lnTo>
                <a:lnTo>
                  <a:pt x="6349" y="2626360"/>
                </a:lnTo>
                <a:lnTo>
                  <a:pt x="6349" y="185420"/>
                </a:lnTo>
                <a:close/>
              </a:path>
              <a:path w="1706879" h="2773679">
                <a:moveTo>
                  <a:pt x="1706880" y="185420"/>
                </a:moveTo>
                <a:lnTo>
                  <a:pt x="1700530" y="185420"/>
                </a:lnTo>
                <a:lnTo>
                  <a:pt x="1700530" y="2626360"/>
                </a:lnTo>
                <a:lnTo>
                  <a:pt x="1706880" y="2626360"/>
                </a:lnTo>
                <a:lnTo>
                  <a:pt x="1706880" y="185420"/>
                </a:lnTo>
                <a:close/>
              </a:path>
              <a:path w="1706879" h="2773679">
                <a:moveTo>
                  <a:pt x="6349" y="2626360"/>
                </a:moveTo>
                <a:lnTo>
                  <a:pt x="0" y="2626360"/>
                </a:lnTo>
                <a:lnTo>
                  <a:pt x="0" y="2653029"/>
                </a:lnTo>
                <a:lnTo>
                  <a:pt x="6349" y="2653029"/>
                </a:lnTo>
                <a:lnTo>
                  <a:pt x="6349" y="2626360"/>
                </a:lnTo>
                <a:close/>
              </a:path>
              <a:path w="1706879" h="2773679">
                <a:moveTo>
                  <a:pt x="1706880" y="2626360"/>
                </a:moveTo>
                <a:lnTo>
                  <a:pt x="1700530" y="2626360"/>
                </a:lnTo>
                <a:lnTo>
                  <a:pt x="1700530" y="2653029"/>
                </a:lnTo>
                <a:lnTo>
                  <a:pt x="1706880" y="2653029"/>
                </a:lnTo>
                <a:lnTo>
                  <a:pt x="1706880" y="2626360"/>
                </a:lnTo>
                <a:close/>
              </a:path>
              <a:path w="1706879" h="2773679">
                <a:moveTo>
                  <a:pt x="6349" y="2653030"/>
                </a:moveTo>
                <a:lnTo>
                  <a:pt x="0" y="2653030"/>
                </a:lnTo>
                <a:lnTo>
                  <a:pt x="0" y="2659379"/>
                </a:lnTo>
                <a:lnTo>
                  <a:pt x="6349" y="2659379"/>
                </a:lnTo>
                <a:lnTo>
                  <a:pt x="6349" y="2653030"/>
                </a:lnTo>
                <a:close/>
              </a:path>
              <a:path w="1706879" h="2773679">
                <a:moveTo>
                  <a:pt x="1706880" y="2653030"/>
                </a:moveTo>
                <a:lnTo>
                  <a:pt x="1700530" y="2653030"/>
                </a:lnTo>
                <a:lnTo>
                  <a:pt x="1700530" y="2659379"/>
                </a:lnTo>
                <a:lnTo>
                  <a:pt x="1706880" y="2659379"/>
                </a:lnTo>
                <a:lnTo>
                  <a:pt x="1706880" y="2653030"/>
                </a:lnTo>
                <a:close/>
              </a:path>
              <a:path w="1706879" h="2773679">
                <a:moveTo>
                  <a:pt x="6349" y="2659380"/>
                </a:moveTo>
                <a:lnTo>
                  <a:pt x="0" y="2659380"/>
                </a:lnTo>
                <a:lnTo>
                  <a:pt x="0" y="2672079"/>
                </a:lnTo>
                <a:lnTo>
                  <a:pt x="6349" y="2672079"/>
                </a:lnTo>
                <a:lnTo>
                  <a:pt x="6349" y="2659380"/>
                </a:lnTo>
                <a:close/>
              </a:path>
              <a:path w="1706879" h="2773679">
                <a:moveTo>
                  <a:pt x="1706880" y="2659380"/>
                </a:moveTo>
                <a:lnTo>
                  <a:pt x="1700530" y="2659380"/>
                </a:lnTo>
                <a:lnTo>
                  <a:pt x="1700530" y="2672079"/>
                </a:lnTo>
                <a:lnTo>
                  <a:pt x="1706880" y="2672079"/>
                </a:lnTo>
                <a:lnTo>
                  <a:pt x="1706880" y="2659380"/>
                </a:lnTo>
                <a:close/>
              </a:path>
              <a:path w="1706879" h="2773679">
                <a:moveTo>
                  <a:pt x="6349" y="2672080"/>
                </a:moveTo>
                <a:lnTo>
                  <a:pt x="0" y="2672080"/>
                </a:lnTo>
                <a:lnTo>
                  <a:pt x="0" y="2677160"/>
                </a:lnTo>
                <a:lnTo>
                  <a:pt x="6349" y="2677160"/>
                </a:lnTo>
                <a:lnTo>
                  <a:pt x="6349" y="2672080"/>
                </a:lnTo>
                <a:close/>
              </a:path>
              <a:path w="1706879" h="2773679">
                <a:moveTo>
                  <a:pt x="1706880" y="2672080"/>
                </a:moveTo>
                <a:lnTo>
                  <a:pt x="1700530" y="2672080"/>
                </a:lnTo>
                <a:lnTo>
                  <a:pt x="1700530" y="2677160"/>
                </a:lnTo>
                <a:lnTo>
                  <a:pt x="1706880" y="2677160"/>
                </a:lnTo>
                <a:lnTo>
                  <a:pt x="1706880" y="2672080"/>
                </a:lnTo>
                <a:close/>
              </a:path>
              <a:path w="1706879" h="2773679">
                <a:moveTo>
                  <a:pt x="6349" y="2677160"/>
                </a:moveTo>
                <a:lnTo>
                  <a:pt x="0" y="2677160"/>
                </a:lnTo>
                <a:lnTo>
                  <a:pt x="0" y="2691129"/>
                </a:lnTo>
                <a:lnTo>
                  <a:pt x="6349" y="2691129"/>
                </a:lnTo>
                <a:lnTo>
                  <a:pt x="6349" y="2677160"/>
                </a:lnTo>
                <a:close/>
              </a:path>
              <a:path w="1706879" h="2773679">
                <a:moveTo>
                  <a:pt x="1706880" y="2677160"/>
                </a:moveTo>
                <a:lnTo>
                  <a:pt x="1700530" y="2677160"/>
                </a:lnTo>
                <a:lnTo>
                  <a:pt x="1700530" y="2691129"/>
                </a:lnTo>
                <a:lnTo>
                  <a:pt x="1706880" y="2691129"/>
                </a:lnTo>
                <a:lnTo>
                  <a:pt x="1706880" y="2677160"/>
                </a:lnTo>
                <a:close/>
              </a:path>
              <a:path w="1706879" h="2773679">
                <a:moveTo>
                  <a:pt x="6349" y="2691130"/>
                </a:moveTo>
                <a:lnTo>
                  <a:pt x="0" y="2691130"/>
                </a:lnTo>
                <a:lnTo>
                  <a:pt x="0" y="2710179"/>
                </a:lnTo>
                <a:lnTo>
                  <a:pt x="6349" y="2710179"/>
                </a:lnTo>
                <a:lnTo>
                  <a:pt x="6349" y="2691130"/>
                </a:lnTo>
                <a:close/>
              </a:path>
              <a:path w="1706879" h="2773679">
                <a:moveTo>
                  <a:pt x="1706880" y="2691130"/>
                </a:moveTo>
                <a:lnTo>
                  <a:pt x="1700530" y="2691130"/>
                </a:lnTo>
                <a:lnTo>
                  <a:pt x="1700530" y="2710179"/>
                </a:lnTo>
                <a:lnTo>
                  <a:pt x="1706880" y="2710179"/>
                </a:lnTo>
                <a:lnTo>
                  <a:pt x="1706880" y="2691130"/>
                </a:lnTo>
                <a:close/>
              </a:path>
              <a:path w="1706879" h="2773679">
                <a:moveTo>
                  <a:pt x="6349" y="2710180"/>
                </a:moveTo>
                <a:lnTo>
                  <a:pt x="0" y="2710180"/>
                </a:lnTo>
                <a:lnTo>
                  <a:pt x="0" y="2727960"/>
                </a:lnTo>
                <a:lnTo>
                  <a:pt x="6349" y="2727960"/>
                </a:lnTo>
                <a:lnTo>
                  <a:pt x="6349" y="2710180"/>
                </a:lnTo>
                <a:close/>
              </a:path>
              <a:path w="1706879" h="2773679">
                <a:moveTo>
                  <a:pt x="1706880" y="2710180"/>
                </a:moveTo>
                <a:lnTo>
                  <a:pt x="1700530" y="2710180"/>
                </a:lnTo>
                <a:lnTo>
                  <a:pt x="1700530" y="2727960"/>
                </a:lnTo>
                <a:lnTo>
                  <a:pt x="1706880" y="2727960"/>
                </a:lnTo>
                <a:lnTo>
                  <a:pt x="1706880" y="2710180"/>
                </a:lnTo>
                <a:close/>
              </a:path>
              <a:path w="1706879" h="2773679">
                <a:moveTo>
                  <a:pt x="6349" y="2727960"/>
                </a:moveTo>
                <a:lnTo>
                  <a:pt x="0" y="2727960"/>
                </a:lnTo>
                <a:lnTo>
                  <a:pt x="0" y="2748279"/>
                </a:lnTo>
                <a:lnTo>
                  <a:pt x="6349" y="2748279"/>
                </a:lnTo>
                <a:lnTo>
                  <a:pt x="6349" y="2727960"/>
                </a:lnTo>
                <a:close/>
              </a:path>
              <a:path w="1706879" h="2773679">
                <a:moveTo>
                  <a:pt x="1706880" y="2727960"/>
                </a:moveTo>
                <a:lnTo>
                  <a:pt x="1700530" y="2727960"/>
                </a:lnTo>
                <a:lnTo>
                  <a:pt x="1700530" y="2748279"/>
                </a:lnTo>
                <a:lnTo>
                  <a:pt x="1706880" y="2748279"/>
                </a:lnTo>
                <a:lnTo>
                  <a:pt x="1706880" y="2727960"/>
                </a:lnTo>
                <a:close/>
              </a:path>
              <a:path w="1706879" h="2773679">
                <a:moveTo>
                  <a:pt x="6349" y="2748280"/>
                </a:moveTo>
                <a:lnTo>
                  <a:pt x="0" y="2748280"/>
                </a:lnTo>
                <a:lnTo>
                  <a:pt x="0" y="2760979"/>
                </a:lnTo>
                <a:lnTo>
                  <a:pt x="6349" y="2760979"/>
                </a:lnTo>
                <a:lnTo>
                  <a:pt x="6349" y="2748280"/>
                </a:lnTo>
                <a:close/>
              </a:path>
              <a:path w="1706879" h="2773679">
                <a:moveTo>
                  <a:pt x="1706880" y="2748280"/>
                </a:moveTo>
                <a:lnTo>
                  <a:pt x="1700530" y="2748280"/>
                </a:lnTo>
                <a:lnTo>
                  <a:pt x="1700530" y="2760979"/>
                </a:lnTo>
                <a:lnTo>
                  <a:pt x="1706880" y="2760979"/>
                </a:lnTo>
                <a:lnTo>
                  <a:pt x="1706880" y="2748280"/>
                </a:lnTo>
                <a:close/>
              </a:path>
              <a:path w="1706879" h="2773679">
                <a:moveTo>
                  <a:pt x="6349" y="2760980"/>
                </a:moveTo>
                <a:lnTo>
                  <a:pt x="0" y="2760980"/>
                </a:lnTo>
                <a:lnTo>
                  <a:pt x="0" y="2773680"/>
                </a:lnTo>
                <a:lnTo>
                  <a:pt x="1706880" y="2773680"/>
                </a:lnTo>
                <a:lnTo>
                  <a:pt x="1706880" y="2767330"/>
                </a:lnTo>
                <a:lnTo>
                  <a:pt x="6349" y="2767330"/>
                </a:lnTo>
                <a:lnTo>
                  <a:pt x="6349" y="2760980"/>
                </a:lnTo>
                <a:close/>
              </a:path>
              <a:path w="1706879" h="2773679">
                <a:moveTo>
                  <a:pt x="1706880" y="2760980"/>
                </a:moveTo>
                <a:lnTo>
                  <a:pt x="1700530" y="2760980"/>
                </a:lnTo>
                <a:lnTo>
                  <a:pt x="1700530" y="2767330"/>
                </a:lnTo>
                <a:lnTo>
                  <a:pt x="1706880" y="2767330"/>
                </a:lnTo>
                <a:lnTo>
                  <a:pt x="1706880" y="2760980"/>
                </a:lnTo>
                <a:close/>
              </a:path>
            </a:pathLst>
          </a:custGeom>
          <a:solidFill>
            <a:srgbClr val="FF0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6506209" y="1630679"/>
            <a:ext cx="1694180" cy="2759710"/>
          </a:xfrm>
          <a:custGeom>
            <a:avLst/>
            <a:gdLst/>
            <a:ahLst/>
            <a:cxnLst/>
            <a:rect l="l" t="t" r="r" b="b"/>
            <a:pathLst>
              <a:path w="1694179" h="2759710">
                <a:moveTo>
                  <a:pt x="6350" y="54610"/>
                </a:moveTo>
                <a:lnTo>
                  <a:pt x="0" y="54610"/>
                </a:lnTo>
                <a:lnTo>
                  <a:pt x="0" y="62229"/>
                </a:lnTo>
                <a:lnTo>
                  <a:pt x="6350" y="62229"/>
                </a:lnTo>
                <a:lnTo>
                  <a:pt x="6350" y="54610"/>
                </a:lnTo>
                <a:close/>
              </a:path>
              <a:path w="1694179" h="2759710">
                <a:moveTo>
                  <a:pt x="1694180" y="54610"/>
                </a:moveTo>
                <a:lnTo>
                  <a:pt x="1687830" y="54610"/>
                </a:lnTo>
                <a:lnTo>
                  <a:pt x="1687830" y="62229"/>
                </a:lnTo>
                <a:lnTo>
                  <a:pt x="1694180" y="62229"/>
                </a:lnTo>
                <a:lnTo>
                  <a:pt x="1694180" y="54610"/>
                </a:lnTo>
                <a:close/>
              </a:path>
              <a:path w="1694179" h="2759710">
                <a:moveTo>
                  <a:pt x="6350" y="41910"/>
                </a:moveTo>
                <a:lnTo>
                  <a:pt x="0" y="41910"/>
                </a:lnTo>
                <a:lnTo>
                  <a:pt x="0" y="53339"/>
                </a:lnTo>
                <a:lnTo>
                  <a:pt x="6350" y="53339"/>
                </a:lnTo>
                <a:lnTo>
                  <a:pt x="6350" y="41910"/>
                </a:lnTo>
                <a:close/>
              </a:path>
              <a:path w="1694179" h="2759710">
                <a:moveTo>
                  <a:pt x="1694180" y="41910"/>
                </a:moveTo>
                <a:lnTo>
                  <a:pt x="1687830" y="41910"/>
                </a:lnTo>
                <a:lnTo>
                  <a:pt x="1687830" y="53339"/>
                </a:lnTo>
                <a:lnTo>
                  <a:pt x="1694180" y="53339"/>
                </a:lnTo>
                <a:lnTo>
                  <a:pt x="1694180" y="41910"/>
                </a:lnTo>
                <a:close/>
              </a:path>
              <a:path w="1694179" h="2759710">
                <a:moveTo>
                  <a:pt x="6350" y="38100"/>
                </a:moveTo>
                <a:lnTo>
                  <a:pt x="0" y="38100"/>
                </a:lnTo>
                <a:lnTo>
                  <a:pt x="0" y="40639"/>
                </a:lnTo>
                <a:lnTo>
                  <a:pt x="6350" y="40639"/>
                </a:lnTo>
                <a:lnTo>
                  <a:pt x="6350" y="38100"/>
                </a:lnTo>
                <a:close/>
              </a:path>
              <a:path w="1694179" h="2759710">
                <a:moveTo>
                  <a:pt x="1694180" y="38100"/>
                </a:moveTo>
                <a:lnTo>
                  <a:pt x="1687830" y="38100"/>
                </a:lnTo>
                <a:lnTo>
                  <a:pt x="1687830" y="40639"/>
                </a:lnTo>
                <a:lnTo>
                  <a:pt x="1694180" y="40639"/>
                </a:lnTo>
                <a:lnTo>
                  <a:pt x="1694180" y="38100"/>
                </a:lnTo>
                <a:close/>
              </a:path>
              <a:path w="1694179" h="2759710">
                <a:moveTo>
                  <a:pt x="6350" y="35560"/>
                </a:moveTo>
                <a:lnTo>
                  <a:pt x="0" y="35560"/>
                </a:lnTo>
                <a:lnTo>
                  <a:pt x="0" y="36829"/>
                </a:lnTo>
                <a:lnTo>
                  <a:pt x="6350" y="36829"/>
                </a:lnTo>
                <a:lnTo>
                  <a:pt x="6350" y="35560"/>
                </a:lnTo>
                <a:close/>
              </a:path>
              <a:path w="1694179" h="2759710">
                <a:moveTo>
                  <a:pt x="1694180" y="35560"/>
                </a:moveTo>
                <a:lnTo>
                  <a:pt x="1687830" y="35560"/>
                </a:lnTo>
                <a:lnTo>
                  <a:pt x="1687830" y="36829"/>
                </a:lnTo>
                <a:lnTo>
                  <a:pt x="1694180" y="36829"/>
                </a:lnTo>
                <a:lnTo>
                  <a:pt x="1694180" y="35560"/>
                </a:lnTo>
                <a:close/>
              </a:path>
              <a:path w="1694179" h="2759710">
                <a:moveTo>
                  <a:pt x="6350" y="31750"/>
                </a:moveTo>
                <a:lnTo>
                  <a:pt x="0" y="31750"/>
                </a:lnTo>
                <a:lnTo>
                  <a:pt x="0" y="34289"/>
                </a:lnTo>
                <a:lnTo>
                  <a:pt x="6350" y="34289"/>
                </a:lnTo>
                <a:lnTo>
                  <a:pt x="6350" y="31750"/>
                </a:lnTo>
                <a:close/>
              </a:path>
              <a:path w="1694179" h="2759710">
                <a:moveTo>
                  <a:pt x="1694180" y="31750"/>
                </a:moveTo>
                <a:lnTo>
                  <a:pt x="1687830" y="31750"/>
                </a:lnTo>
                <a:lnTo>
                  <a:pt x="1687830" y="34289"/>
                </a:lnTo>
                <a:lnTo>
                  <a:pt x="1694180" y="34289"/>
                </a:lnTo>
                <a:lnTo>
                  <a:pt x="1694180" y="31750"/>
                </a:lnTo>
                <a:close/>
              </a:path>
              <a:path w="1694179" h="2759710">
                <a:moveTo>
                  <a:pt x="6350" y="29210"/>
                </a:moveTo>
                <a:lnTo>
                  <a:pt x="0" y="29210"/>
                </a:lnTo>
                <a:lnTo>
                  <a:pt x="0" y="30479"/>
                </a:lnTo>
                <a:lnTo>
                  <a:pt x="6350" y="30479"/>
                </a:lnTo>
                <a:lnTo>
                  <a:pt x="6350" y="29210"/>
                </a:lnTo>
                <a:close/>
              </a:path>
              <a:path w="1694179" h="2759710">
                <a:moveTo>
                  <a:pt x="1694180" y="29210"/>
                </a:moveTo>
                <a:lnTo>
                  <a:pt x="1687830" y="29210"/>
                </a:lnTo>
                <a:lnTo>
                  <a:pt x="1687830" y="30479"/>
                </a:lnTo>
                <a:lnTo>
                  <a:pt x="1694180" y="30479"/>
                </a:lnTo>
                <a:lnTo>
                  <a:pt x="1694180" y="29210"/>
                </a:lnTo>
                <a:close/>
              </a:path>
              <a:path w="1694179" h="2759710">
                <a:moveTo>
                  <a:pt x="6350" y="25400"/>
                </a:moveTo>
                <a:lnTo>
                  <a:pt x="0" y="25400"/>
                </a:lnTo>
                <a:lnTo>
                  <a:pt x="0" y="27939"/>
                </a:lnTo>
                <a:lnTo>
                  <a:pt x="6350" y="27939"/>
                </a:lnTo>
                <a:lnTo>
                  <a:pt x="6350" y="25400"/>
                </a:lnTo>
                <a:close/>
              </a:path>
              <a:path w="1694179" h="2759710">
                <a:moveTo>
                  <a:pt x="1694180" y="25400"/>
                </a:moveTo>
                <a:lnTo>
                  <a:pt x="1687830" y="25400"/>
                </a:lnTo>
                <a:lnTo>
                  <a:pt x="1687830" y="27939"/>
                </a:lnTo>
                <a:lnTo>
                  <a:pt x="1694180" y="27939"/>
                </a:lnTo>
                <a:lnTo>
                  <a:pt x="1694180" y="25400"/>
                </a:lnTo>
                <a:close/>
              </a:path>
              <a:path w="1694179" h="2759710">
                <a:moveTo>
                  <a:pt x="6350" y="22860"/>
                </a:moveTo>
                <a:lnTo>
                  <a:pt x="0" y="22860"/>
                </a:lnTo>
                <a:lnTo>
                  <a:pt x="0" y="24129"/>
                </a:lnTo>
                <a:lnTo>
                  <a:pt x="6350" y="24129"/>
                </a:lnTo>
                <a:lnTo>
                  <a:pt x="6350" y="22860"/>
                </a:lnTo>
                <a:close/>
              </a:path>
              <a:path w="1694179" h="2759710">
                <a:moveTo>
                  <a:pt x="1694180" y="22860"/>
                </a:moveTo>
                <a:lnTo>
                  <a:pt x="1687830" y="22860"/>
                </a:lnTo>
                <a:lnTo>
                  <a:pt x="1687830" y="24129"/>
                </a:lnTo>
                <a:lnTo>
                  <a:pt x="1694180" y="24129"/>
                </a:lnTo>
                <a:lnTo>
                  <a:pt x="1694180" y="22860"/>
                </a:lnTo>
                <a:close/>
              </a:path>
              <a:path w="1694179" h="2759710">
                <a:moveTo>
                  <a:pt x="6350" y="19050"/>
                </a:moveTo>
                <a:lnTo>
                  <a:pt x="0" y="19050"/>
                </a:lnTo>
                <a:lnTo>
                  <a:pt x="0" y="21589"/>
                </a:lnTo>
                <a:lnTo>
                  <a:pt x="6350" y="21589"/>
                </a:lnTo>
                <a:lnTo>
                  <a:pt x="6350" y="19050"/>
                </a:lnTo>
                <a:close/>
              </a:path>
              <a:path w="1694179" h="2759710">
                <a:moveTo>
                  <a:pt x="1694180" y="19050"/>
                </a:moveTo>
                <a:lnTo>
                  <a:pt x="1687830" y="19050"/>
                </a:lnTo>
                <a:lnTo>
                  <a:pt x="1687830" y="21589"/>
                </a:lnTo>
                <a:lnTo>
                  <a:pt x="1694180" y="21589"/>
                </a:lnTo>
                <a:lnTo>
                  <a:pt x="1694180" y="19050"/>
                </a:lnTo>
                <a:close/>
              </a:path>
              <a:path w="1694179" h="2759710">
                <a:moveTo>
                  <a:pt x="6350" y="16510"/>
                </a:moveTo>
                <a:lnTo>
                  <a:pt x="0" y="16510"/>
                </a:lnTo>
                <a:lnTo>
                  <a:pt x="0" y="17779"/>
                </a:lnTo>
                <a:lnTo>
                  <a:pt x="6350" y="17779"/>
                </a:lnTo>
                <a:lnTo>
                  <a:pt x="6350" y="16510"/>
                </a:lnTo>
                <a:close/>
              </a:path>
              <a:path w="1694179" h="2759710">
                <a:moveTo>
                  <a:pt x="1694180" y="16510"/>
                </a:moveTo>
                <a:lnTo>
                  <a:pt x="1687830" y="16510"/>
                </a:lnTo>
                <a:lnTo>
                  <a:pt x="1687830" y="17779"/>
                </a:lnTo>
                <a:lnTo>
                  <a:pt x="1694180" y="17779"/>
                </a:lnTo>
                <a:lnTo>
                  <a:pt x="1694180" y="16510"/>
                </a:lnTo>
                <a:close/>
              </a:path>
              <a:path w="1694179" h="2759710">
                <a:moveTo>
                  <a:pt x="6350" y="12700"/>
                </a:moveTo>
                <a:lnTo>
                  <a:pt x="0" y="12700"/>
                </a:lnTo>
                <a:lnTo>
                  <a:pt x="0" y="15240"/>
                </a:lnTo>
                <a:lnTo>
                  <a:pt x="6350" y="15240"/>
                </a:lnTo>
                <a:lnTo>
                  <a:pt x="6350" y="12700"/>
                </a:lnTo>
                <a:close/>
              </a:path>
              <a:path w="1694179" h="2759710">
                <a:moveTo>
                  <a:pt x="1694180" y="12700"/>
                </a:moveTo>
                <a:lnTo>
                  <a:pt x="1687830" y="12700"/>
                </a:lnTo>
                <a:lnTo>
                  <a:pt x="1687830" y="15240"/>
                </a:lnTo>
                <a:lnTo>
                  <a:pt x="1694180" y="15240"/>
                </a:lnTo>
                <a:lnTo>
                  <a:pt x="1694180" y="12700"/>
                </a:lnTo>
                <a:close/>
              </a:path>
              <a:path w="1694179" h="2759710">
                <a:moveTo>
                  <a:pt x="6350" y="10160"/>
                </a:moveTo>
                <a:lnTo>
                  <a:pt x="0" y="10160"/>
                </a:lnTo>
                <a:lnTo>
                  <a:pt x="0" y="11429"/>
                </a:lnTo>
                <a:lnTo>
                  <a:pt x="6350" y="11429"/>
                </a:lnTo>
                <a:lnTo>
                  <a:pt x="6350" y="10160"/>
                </a:lnTo>
                <a:close/>
              </a:path>
              <a:path w="1694179" h="2759710">
                <a:moveTo>
                  <a:pt x="1694180" y="10160"/>
                </a:moveTo>
                <a:lnTo>
                  <a:pt x="1687830" y="10160"/>
                </a:lnTo>
                <a:lnTo>
                  <a:pt x="1687830" y="11429"/>
                </a:lnTo>
                <a:lnTo>
                  <a:pt x="1694180" y="11429"/>
                </a:lnTo>
                <a:lnTo>
                  <a:pt x="1694180" y="10160"/>
                </a:lnTo>
                <a:close/>
              </a:path>
              <a:path w="1694179" h="2759710">
                <a:moveTo>
                  <a:pt x="6350" y="6350"/>
                </a:moveTo>
                <a:lnTo>
                  <a:pt x="0" y="6350"/>
                </a:lnTo>
                <a:lnTo>
                  <a:pt x="0" y="8890"/>
                </a:lnTo>
                <a:lnTo>
                  <a:pt x="6350" y="8890"/>
                </a:lnTo>
                <a:lnTo>
                  <a:pt x="6350" y="6350"/>
                </a:lnTo>
                <a:close/>
              </a:path>
              <a:path w="1694179" h="2759710">
                <a:moveTo>
                  <a:pt x="1694180" y="6350"/>
                </a:moveTo>
                <a:lnTo>
                  <a:pt x="1687830" y="6350"/>
                </a:lnTo>
                <a:lnTo>
                  <a:pt x="1687830" y="8890"/>
                </a:lnTo>
                <a:lnTo>
                  <a:pt x="1694180" y="8890"/>
                </a:lnTo>
                <a:lnTo>
                  <a:pt x="1694180" y="6350"/>
                </a:lnTo>
                <a:close/>
              </a:path>
              <a:path w="1694179" h="2759710">
                <a:moveTo>
                  <a:pt x="6350" y="3810"/>
                </a:moveTo>
                <a:lnTo>
                  <a:pt x="0" y="3810"/>
                </a:lnTo>
                <a:lnTo>
                  <a:pt x="0" y="5079"/>
                </a:lnTo>
                <a:lnTo>
                  <a:pt x="6350" y="5079"/>
                </a:lnTo>
                <a:lnTo>
                  <a:pt x="6350" y="3810"/>
                </a:lnTo>
                <a:close/>
              </a:path>
              <a:path w="1694179" h="2759710">
                <a:moveTo>
                  <a:pt x="1694180" y="3810"/>
                </a:moveTo>
                <a:lnTo>
                  <a:pt x="1687830" y="3810"/>
                </a:lnTo>
                <a:lnTo>
                  <a:pt x="1687830" y="5079"/>
                </a:lnTo>
                <a:lnTo>
                  <a:pt x="1694180" y="5079"/>
                </a:lnTo>
                <a:lnTo>
                  <a:pt x="1694180" y="3810"/>
                </a:lnTo>
                <a:close/>
              </a:path>
              <a:path w="1694179" h="2759710">
                <a:moveTo>
                  <a:pt x="1694180" y="0"/>
                </a:moveTo>
                <a:lnTo>
                  <a:pt x="0" y="0"/>
                </a:lnTo>
                <a:lnTo>
                  <a:pt x="0" y="2539"/>
                </a:lnTo>
                <a:lnTo>
                  <a:pt x="1694180" y="2539"/>
                </a:lnTo>
                <a:lnTo>
                  <a:pt x="1694180" y="0"/>
                </a:lnTo>
                <a:close/>
              </a:path>
              <a:path w="1694179" h="2759710">
                <a:moveTo>
                  <a:pt x="6350" y="63500"/>
                </a:moveTo>
                <a:lnTo>
                  <a:pt x="0" y="63500"/>
                </a:lnTo>
                <a:lnTo>
                  <a:pt x="0" y="69850"/>
                </a:lnTo>
                <a:lnTo>
                  <a:pt x="6350" y="69850"/>
                </a:lnTo>
                <a:lnTo>
                  <a:pt x="6350" y="63500"/>
                </a:lnTo>
                <a:close/>
              </a:path>
              <a:path w="1694179" h="2759710">
                <a:moveTo>
                  <a:pt x="1694180" y="63500"/>
                </a:moveTo>
                <a:lnTo>
                  <a:pt x="1687830" y="63500"/>
                </a:lnTo>
                <a:lnTo>
                  <a:pt x="1687830" y="69850"/>
                </a:lnTo>
                <a:lnTo>
                  <a:pt x="1694180" y="69850"/>
                </a:lnTo>
                <a:lnTo>
                  <a:pt x="1694180" y="63500"/>
                </a:lnTo>
                <a:close/>
              </a:path>
              <a:path w="1694179" h="2759710">
                <a:moveTo>
                  <a:pt x="6350" y="69850"/>
                </a:moveTo>
                <a:lnTo>
                  <a:pt x="0" y="69850"/>
                </a:lnTo>
                <a:lnTo>
                  <a:pt x="0" y="149860"/>
                </a:lnTo>
                <a:lnTo>
                  <a:pt x="6350" y="149860"/>
                </a:lnTo>
                <a:lnTo>
                  <a:pt x="6350" y="69850"/>
                </a:lnTo>
                <a:close/>
              </a:path>
              <a:path w="1694179" h="2759710">
                <a:moveTo>
                  <a:pt x="1694180" y="69850"/>
                </a:moveTo>
                <a:lnTo>
                  <a:pt x="1687830" y="69850"/>
                </a:lnTo>
                <a:lnTo>
                  <a:pt x="1687830" y="149860"/>
                </a:lnTo>
                <a:lnTo>
                  <a:pt x="1694180" y="149860"/>
                </a:lnTo>
                <a:lnTo>
                  <a:pt x="1694180" y="69850"/>
                </a:lnTo>
                <a:close/>
              </a:path>
              <a:path w="1694179" h="2759710">
                <a:moveTo>
                  <a:pt x="6350" y="149860"/>
                </a:moveTo>
                <a:lnTo>
                  <a:pt x="0" y="149860"/>
                </a:lnTo>
                <a:lnTo>
                  <a:pt x="0" y="2618740"/>
                </a:lnTo>
                <a:lnTo>
                  <a:pt x="6350" y="2618740"/>
                </a:lnTo>
                <a:lnTo>
                  <a:pt x="6350" y="149860"/>
                </a:lnTo>
                <a:close/>
              </a:path>
              <a:path w="1694179" h="2759710">
                <a:moveTo>
                  <a:pt x="1694180" y="149860"/>
                </a:moveTo>
                <a:lnTo>
                  <a:pt x="1687830" y="149860"/>
                </a:lnTo>
                <a:lnTo>
                  <a:pt x="1687830" y="2618740"/>
                </a:lnTo>
                <a:lnTo>
                  <a:pt x="1694180" y="2618740"/>
                </a:lnTo>
                <a:lnTo>
                  <a:pt x="1694180" y="149860"/>
                </a:lnTo>
                <a:close/>
              </a:path>
              <a:path w="1694179" h="2759710">
                <a:moveTo>
                  <a:pt x="6350" y="2618740"/>
                </a:moveTo>
                <a:lnTo>
                  <a:pt x="0" y="2618740"/>
                </a:lnTo>
                <a:lnTo>
                  <a:pt x="0" y="2637790"/>
                </a:lnTo>
                <a:lnTo>
                  <a:pt x="6350" y="2637790"/>
                </a:lnTo>
                <a:lnTo>
                  <a:pt x="6350" y="2618740"/>
                </a:lnTo>
                <a:close/>
              </a:path>
              <a:path w="1694179" h="2759710">
                <a:moveTo>
                  <a:pt x="1694180" y="2618740"/>
                </a:moveTo>
                <a:lnTo>
                  <a:pt x="1687830" y="2618740"/>
                </a:lnTo>
                <a:lnTo>
                  <a:pt x="1687830" y="2637790"/>
                </a:lnTo>
                <a:lnTo>
                  <a:pt x="1694180" y="2637790"/>
                </a:lnTo>
                <a:lnTo>
                  <a:pt x="1694180" y="2618740"/>
                </a:lnTo>
                <a:close/>
              </a:path>
              <a:path w="1694179" h="2759710">
                <a:moveTo>
                  <a:pt x="6350" y="2637790"/>
                </a:moveTo>
                <a:lnTo>
                  <a:pt x="0" y="2637790"/>
                </a:lnTo>
                <a:lnTo>
                  <a:pt x="0" y="2645410"/>
                </a:lnTo>
                <a:lnTo>
                  <a:pt x="6350" y="2645410"/>
                </a:lnTo>
                <a:lnTo>
                  <a:pt x="6350" y="2637790"/>
                </a:lnTo>
                <a:close/>
              </a:path>
              <a:path w="1694179" h="2759710">
                <a:moveTo>
                  <a:pt x="1694180" y="2637790"/>
                </a:moveTo>
                <a:lnTo>
                  <a:pt x="1687830" y="2637790"/>
                </a:lnTo>
                <a:lnTo>
                  <a:pt x="1687830" y="2645410"/>
                </a:lnTo>
                <a:lnTo>
                  <a:pt x="1694180" y="2645410"/>
                </a:lnTo>
                <a:lnTo>
                  <a:pt x="1694180" y="2637790"/>
                </a:lnTo>
                <a:close/>
              </a:path>
              <a:path w="1694179" h="2759710">
                <a:moveTo>
                  <a:pt x="6350" y="2645410"/>
                </a:moveTo>
                <a:lnTo>
                  <a:pt x="0" y="2645410"/>
                </a:lnTo>
                <a:lnTo>
                  <a:pt x="0" y="2651760"/>
                </a:lnTo>
                <a:lnTo>
                  <a:pt x="6350" y="2651760"/>
                </a:lnTo>
                <a:lnTo>
                  <a:pt x="6350" y="2645410"/>
                </a:lnTo>
                <a:close/>
              </a:path>
              <a:path w="1694179" h="2759710">
                <a:moveTo>
                  <a:pt x="1694180" y="2645410"/>
                </a:moveTo>
                <a:lnTo>
                  <a:pt x="1687830" y="2645410"/>
                </a:lnTo>
                <a:lnTo>
                  <a:pt x="1687830" y="2651760"/>
                </a:lnTo>
                <a:lnTo>
                  <a:pt x="1694180" y="2651760"/>
                </a:lnTo>
                <a:lnTo>
                  <a:pt x="1694180" y="2645410"/>
                </a:lnTo>
                <a:close/>
              </a:path>
              <a:path w="1694179" h="2759710">
                <a:moveTo>
                  <a:pt x="6350" y="2651760"/>
                </a:moveTo>
                <a:lnTo>
                  <a:pt x="0" y="2651760"/>
                </a:lnTo>
                <a:lnTo>
                  <a:pt x="0" y="2664460"/>
                </a:lnTo>
                <a:lnTo>
                  <a:pt x="6350" y="2664460"/>
                </a:lnTo>
                <a:lnTo>
                  <a:pt x="6350" y="2651760"/>
                </a:lnTo>
                <a:close/>
              </a:path>
              <a:path w="1694179" h="2759710">
                <a:moveTo>
                  <a:pt x="1694180" y="2651760"/>
                </a:moveTo>
                <a:lnTo>
                  <a:pt x="1687830" y="2651760"/>
                </a:lnTo>
                <a:lnTo>
                  <a:pt x="1687830" y="2664460"/>
                </a:lnTo>
                <a:lnTo>
                  <a:pt x="1694180" y="2664460"/>
                </a:lnTo>
                <a:lnTo>
                  <a:pt x="1694180" y="2651760"/>
                </a:lnTo>
                <a:close/>
              </a:path>
              <a:path w="1694179" h="2759710">
                <a:moveTo>
                  <a:pt x="6350" y="2664460"/>
                </a:moveTo>
                <a:lnTo>
                  <a:pt x="0" y="2664460"/>
                </a:lnTo>
                <a:lnTo>
                  <a:pt x="0" y="2669540"/>
                </a:lnTo>
                <a:lnTo>
                  <a:pt x="6350" y="2669540"/>
                </a:lnTo>
                <a:lnTo>
                  <a:pt x="6350" y="2664460"/>
                </a:lnTo>
                <a:close/>
              </a:path>
              <a:path w="1694179" h="2759710">
                <a:moveTo>
                  <a:pt x="1694180" y="2664460"/>
                </a:moveTo>
                <a:lnTo>
                  <a:pt x="1687830" y="2664460"/>
                </a:lnTo>
                <a:lnTo>
                  <a:pt x="1687830" y="2669540"/>
                </a:lnTo>
                <a:lnTo>
                  <a:pt x="1694180" y="2669540"/>
                </a:lnTo>
                <a:lnTo>
                  <a:pt x="1694180" y="2664460"/>
                </a:lnTo>
                <a:close/>
              </a:path>
              <a:path w="1694179" h="2759710">
                <a:moveTo>
                  <a:pt x="6350" y="2669540"/>
                </a:moveTo>
                <a:lnTo>
                  <a:pt x="0" y="2669540"/>
                </a:lnTo>
                <a:lnTo>
                  <a:pt x="0" y="2683510"/>
                </a:lnTo>
                <a:lnTo>
                  <a:pt x="6350" y="2683510"/>
                </a:lnTo>
                <a:lnTo>
                  <a:pt x="6350" y="2669540"/>
                </a:lnTo>
                <a:close/>
              </a:path>
              <a:path w="1694179" h="2759710">
                <a:moveTo>
                  <a:pt x="1694180" y="2669540"/>
                </a:moveTo>
                <a:lnTo>
                  <a:pt x="1687830" y="2669540"/>
                </a:lnTo>
                <a:lnTo>
                  <a:pt x="1687830" y="2683510"/>
                </a:lnTo>
                <a:lnTo>
                  <a:pt x="1694180" y="2683510"/>
                </a:lnTo>
                <a:lnTo>
                  <a:pt x="1694180" y="2669540"/>
                </a:lnTo>
                <a:close/>
              </a:path>
              <a:path w="1694179" h="2759710">
                <a:moveTo>
                  <a:pt x="6350" y="2683510"/>
                </a:moveTo>
                <a:lnTo>
                  <a:pt x="0" y="2683510"/>
                </a:lnTo>
                <a:lnTo>
                  <a:pt x="0" y="2689860"/>
                </a:lnTo>
                <a:lnTo>
                  <a:pt x="6350" y="2689860"/>
                </a:lnTo>
                <a:lnTo>
                  <a:pt x="6350" y="2683510"/>
                </a:lnTo>
                <a:close/>
              </a:path>
              <a:path w="1694179" h="2759710">
                <a:moveTo>
                  <a:pt x="1694180" y="2683510"/>
                </a:moveTo>
                <a:lnTo>
                  <a:pt x="1687830" y="2683510"/>
                </a:lnTo>
                <a:lnTo>
                  <a:pt x="1687830" y="2689860"/>
                </a:lnTo>
                <a:lnTo>
                  <a:pt x="1694180" y="2689860"/>
                </a:lnTo>
                <a:lnTo>
                  <a:pt x="1694180" y="2683510"/>
                </a:lnTo>
                <a:close/>
              </a:path>
              <a:path w="1694179" h="2759710">
                <a:moveTo>
                  <a:pt x="6350" y="2689860"/>
                </a:moveTo>
                <a:lnTo>
                  <a:pt x="0" y="2689860"/>
                </a:lnTo>
                <a:lnTo>
                  <a:pt x="0" y="2702560"/>
                </a:lnTo>
                <a:lnTo>
                  <a:pt x="6350" y="2702560"/>
                </a:lnTo>
                <a:lnTo>
                  <a:pt x="6350" y="2689860"/>
                </a:lnTo>
                <a:close/>
              </a:path>
              <a:path w="1694179" h="2759710">
                <a:moveTo>
                  <a:pt x="1694180" y="2689860"/>
                </a:moveTo>
                <a:lnTo>
                  <a:pt x="1687830" y="2689860"/>
                </a:lnTo>
                <a:lnTo>
                  <a:pt x="1687830" y="2702560"/>
                </a:lnTo>
                <a:lnTo>
                  <a:pt x="1694180" y="2702560"/>
                </a:lnTo>
                <a:lnTo>
                  <a:pt x="1694180" y="2689860"/>
                </a:lnTo>
                <a:close/>
              </a:path>
              <a:path w="1694179" h="2759710">
                <a:moveTo>
                  <a:pt x="6350" y="2702560"/>
                </a:moveTo>
                <a:lnTo>
                  <a:pt x="0" y="2702560"/>
                </a:lnTo>
                <a:lnTo>
                  <a:pt x="0" y="2708910"/>
                </a:lnTo>
                <a:lnTo>
                  <a:pt x="6350" y="2708910"/>
                </a:lnTo>
                <a:lnTo>
                  <a:pt x="6350" y="2702560"/>
                </a:lnTo>
                <a:close/>
              </a:path>
              <a:path w="1694179" h="2759710">
                <a:moveTo>
                  <a:pt x="1694180" y="2702560"/>
                </a:moveTo>
                <a:lnTo>
                  <a:pt x="1687830" y="2702560"/>
                </a:lnTo>
                <a:lnTo>
                  <a:pt x="1687830" y="2708910"/>
                </a:lnTo>
                <a:lnTo>
                  <a:pt x="1694180" y="2708910"/>
                </a:lnTo>
                <a:lnTo>
                  <a:pt x="1694180" y="2702560"/>
                </a:lnTo>
                <a:close/>
              </a:path>
              <a:path w="1694179" h="2759710">
                <a:moveTo>
                  <a:pt x="6350" y="2708910"/>
                </a:moveTo>
                <a:lnTo>
                  <a:pt x="0" y="2708910"/>
                </a:lnTo>
                <a:lnTo>
                  <a:pt x="0" y="2720340"/>
                </a:lnTo>
                <a:lnTo>
                  <a:pt x="6350" y="2720340"/>
                </a:lnTo>
                <a:lnTo>
                  <a:pt x="6350" y="2708910"/>
                </a:lnTo>
                <a:close/>
              </a:path>
              <a:path w="1694179" h="2759710">
                <a:moveTo>
                  <a:pt x="1694180" y="2708910"/>
                </a:moveTo>
                <a:lnTo>
                  <a:pt x="1687830" y="2708910"/>
                </a:lnTo>
                <a:lnTo>
                  <a:pt x="1687830" y="2720340"/>
                </a:lnTo>
                <a:lnTo>
                  <a:pt x="1694180" y="2720340"/>
                </a:lnTo>
                <a:lnTo>
                  <a:pt x="1694180" y="2708910"/>
                </a:lnTo>
                <a:close/>
              </a:path>
              <a:path w="1694179" h="2759710">
                <a:moveTo>
                  <a:pt x="6350" y="2720340"/>
                </a:moveTo>
                <a:lnTo>
                  <a:pt x="0" y="2720340"/>
                </a:lnTo>
                <a:lnTo>
                  <a:pt x="0" y="2740660"/>
                </a:lnTo>
                <a:lnTo>
                  <a:pt x="6350" y="2740660"/>
                </a:lnTo>
                <a:lnTo>
                  <a:pt x="6350" y="2720340"/>
                </a:lnTo>
                <a:close/>
              </a:path>
              <a:path w="1694179" h="2759710">
                <a:moveTo>
                  <a:pt x="1694180" y="2720340"/>
                </a:moveTo>
                <a:lnTo>
                  <a:pt x="1687830" y="2720340"/>
                </a:lnTo>
                <a:lnTo>
                  <a:pt x="1687830" y="2740660"/>
                </a:lnTo>
                <a:lnTo>
                  <a:pt x="1694180" y="2740660"/>
                </a:lnTo>
                <a:lnTo>
                  <a:pt x="1694180" y="2720340"/>
                </a:lnTo>
                <a:close/>
              </a:path>
              <a:path w="1694179" h="2759710">
                <a:moveTo>
                  <a:pt x="6350" y="2740660"/>
                </a:moveTo>
                <a:lnTo>
                  <a:pt x="0" y="2740660"/>
                </a:lnTo>
                <a:lnTo>
                  <a:pt x="0" y="2747010"/>
                </a:lnTo>
                <a:lnTo>
                  <a:pt x="6350" y="2747010"/>
                </a:lnTo>
                <a:lnTo>
                  <a:pt x="6350" y="2740660"/>
                </a:lnTo>
                <a:close/>
              </a:path>
              <a:path w="1694179" h="2759710">
                <a:moveTo>
                  <a:pt x="1694180" y="2740660"/>
                </a:moveTo>
                <a:lnTo>
                  <a:pt x="1687830" y="2740660"/>
                </a:lnTo>
                <a:lnTo>
                  <a:pt x="1687830" y="2747010"/>
                </a:lnTo>
                <a:lnTo>
                  <a:pt x="1694180" y="2747010"/>
                </a:lnTo>
                <a:lnTo>
                  <a:pt x="1694180" y="2740660"/>
                </a:lnTo>
                <a:close/>
              </a:path>
              <a:path w="1694179" h="2759710">
                <a:moveTo>
                  <a:pt x="6350" y="2747010"/>
                </a:moveTo>
                <a:lnTo>
                  <a:pt x="0" y="2747010"/>
                </a:lnTo>
                <a:lnTo>
                  <a:pt x="0" y="2759710"/>
                </a:lnTo>
                <a:lnTo>
                  <a:pt x="1694180" y="2759710"/>
                </a:lnTo>
                <a:lnTo>
                  <a:pt x="1694180" y="2753360"/>
                </a:lnTo>
                <a:lnTo>
                  <a:pt x="6350" y="2753360"/>
                </a:lnTo>
                <a:lnTo>
                  <a:pt x="6350" y="2747010"/>
                </a:lnTo>
                <a:close/>
              </a:path>
              <a:path w="1694179" h="2759710">
                <a:moveTo>
                  <a:pt x="1694180" y="2747010"/>
                </a:moveTo>
                <a:lnTo>
                  <a:pt x="1687830" y="2747010"/>
                </a:lnTo>
                <a:lnTo>
                  <a:pt x="1687830" y="2753360"/>
                </a:lnTo>
                <a:lnTo>
                  <a:pt x="1694180" y="2753360"/>
                </a:lnTo>
                <a:lnTo>
                  <a:pt x="1694180" y="2747010"/>
                </a:lnTo>
                <a:close/>
              </a:path>
            </a:pathLst>
          </a:custGeom>
          <a:solidFill>
            <a:srgbClr val="FF1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6512559" y="1634489"/>
            <a:ext cx="1681480" cy="2749550"/>
          </a:xfrm>
          <a:custGeom>
            <a:avLst/>
            <a:gdLst/>
            <a:ahLst/>
            <a:cxnLst/>
            <a:rect l="l" t="t" r="r" b="b"/>
            <a:pathLst>
              <a:path w="1681479" h="2749550">
                <a:moveTo>
                  <a:pt x="6350" y="50800"/>
                </a:moveTo>
                <a:lnTo>
                  <a:pt x="0" y="50800"/>
                </a:lnTo>
                <a:lnTo>
                  <a:pt x="0" y="58419"/>
                </a:lnTo>
                <a:lnTo>
                  <a:pt x="6350" y="58419"/>
                </a:lnTo>
                <a:lnTo>
                  <a:pt x="6350" y="50800"/>
                </a:lnTo>
                <a:close/>
              </a:path>
              <a:path w="1681479" h="2749550">
                <a:moveTo>
                  <a:pt x="1681480" y="50800"/>
                </a:moveTo>
                <a:lnTo>
                  <a:pt x="1675130" y="50800"/>
                </a:lnTo>
                <a:lnTo>
                  <a:pt x="1675130" y="58419"/>
                </a:lnTo>
                <a:lnTo>
                  <a:pt x="1681480" y="58419"/>
                </a:lnTo>
                <a:lnTo>
                  <a:pt x="1681480" y="50800"/>
                </a:lnTo>
                <a:close/>
              </a:path>
              <a:path w="1681479" h="2749550">
                <a:moveTo>
                  <a:pt x="6350" y="38100"/>
                </a:moveTo>
                <a:lnTo>
                  <a:pt x="0" y="38100"/>
                </a:lnTo>
                <a:lnTo>
                  <a:pt x="0" y="49529"/>
                </a:lnTo>
                <a:lnTo>
                  <a:pt x="6350" y="49529"/>
                </a:lnTo>
                <a:lnTo>
                  <a:pt x="6350" y="38100"/>
                </a:lnTo>
                <a:close/>
              </a:path>
              <a:path w="1681479" h="2749550">
                <a:moveTo>
                  <a:pt x="1681480" y="38100"/>
                </a:moveTo>
                <a:lnTo>
                  <a:pt x="1675130" y="38100"/>
                </a:lnTo>
                <a:lnTo>
                  <a:pt x="1675130" y="49529"/>
                </a:lnTo>
                <a:lnTo>
                  <a:pt x="1681480" y="49529"/>
                </a:lnTo>
                <a:lnTo>
                  <a:pt x="1681480" y="38100"/>
                </a:lnTo>
                <a:close/>
              </a:path>
              <a:path w="1681479" h="2749550">
                <a:moveTo>
                  <a:pt x="6350" y="34289"/>
                </a:moveTo>
                <a:lnTo>
                  <a:pt x="0" y="34289"/>
                </a:lnTo>
                <a:lnTo>
                  <a:pt x="0" y="36829"/>
                </a:lnTo>
                <a:lnTo>
                  <a:pt x="6350" y="36829"/>
                </a:lnTo>
                <a:lnTo>
                  <a:pt x="6350" y="34289"/>
                </a:lnTo>
                <a:close/>
              </a:path>
              <a:path w="1681479" h="2749550">
                <a:moveTo>
                  <a:pt x="1681480" y="34289"/>
                </a:moveTo>
                <a:lnTo>
                  <a:pt x="1675130" y="34289"/>
                </a:lnTo>
                <a:lnTo>
                  <a:pt x="1675130" y="36829"/>
                </a:lnTo>
                <a:lnTo>
                  <a:pt x="1681480" y="36829"/>
                </a:lnTo>
                <a:lnTo>
                  <a:pt x="1681480" y="34289"/>
                </a:lnTo>
                <a:close/>
              </a:path>
              <a:path w="1681479" h="2749550">
                <a:moveTo>
                  <a:pt x="6350" y="31750"/>
                </a:moveTo>
                <a:lnTo>
                  <a:pt x="0" y="31750"/>
                </a:lnTo>
                <a:lnTo>
                  <a:pt x="0" y="33019"/>
                </a:lnTo>
                <a:lnTo>
                  <a:pt x="6350" y="33019"/>
                </a:lnTo>
                <a:lnTo>
                  <a:pt x="6350" y="31750"/>
                </a:lnTo>
                <a:close/>
              </a:path>
              <a:path w="1681479" h="2749550">
                <a:moveTo>
                  <a:pt x="1681480" y="31750"/>
                </a:moveTo>
                <a:lnTo>
                  <a:pt x="1675130" y="31750"/>
                </a:lnTo>
                <a:lnTo>
                  <a:pt x="1675130" y="33019"/>
                </a:lnTo>
                <a:lnTo>
                  <a:pt x="1681480" y="33019"/>
                </a:lnTo>
                <a:lnTo>
                  <a:pt x="1681480" y="31750"/>
                </a:lnTo>
                <a:close/>
              </a:path>
              <a:path w="1681479" h="2749550">
                <a:moveTo>
                  <a:pt x="6350" y="27939"/>
                </a:moveTo>
                <a:lnTo>
                  <a:pt x="0" y="27939"/>
                </a:lnTo>
                <a:lnTo>
                  <a:pt x="0" y="30479"/>
                </a:lnTo>
                <a:lnTo>
                  <a:pt x="6350" y="30479"/>
                </a:lnTo>
                <a:lnTo>
                  <a:pt x="6350" y="27939"/>
                </a:lnTo>
                <a:close/>
              </a:path>
              <a:path w="1681479" h="2749550">
                <a:moveTo>
                  <a:pt x="1681480" y="27939"/>
                </a:moveTo>
                <a:lnTo>
                  <a:pt x="1675130" y="27939"/>
                </a:lnTo>
                <a:lnTo>
                  <a:pt x="1675130" y="30479"/>
                </a:lnTo>
                <a:lnTo>
                  <a:pt x="1681480" y="30479"/>
                </a:lnTo>
                <a:lnTo>
                  <a:pt x="1681480" y="27939"/>
                </a:lnTo>
                <a:close/>
              </a:path>
              <a:path w="1681479" h="2749550">
                <a:moveTo>
                  <a:pt x="6350" y="25400"/>
                </a:moveTo>
                <a:lnTo>
                  <a:pt x="0" y="25400"/>
                </a:lnTo>
                <a:lnTo>
                  <a:pt x="0" y="26669"/>
                </a:lnTo>
                <a:lnTo>
                  <a:pt x="6350" y="26669"/>
                </a:lnTo>
                <a:lnTo>
                  <a:pt x="6350" y="25400"/>
                </a:lnTo>
                <a:close/>
              </a:path>
              <a:path w="1681479" h="2749550">
                <a:moveTo>
                  <a:pt x="1681480" y="25400"/>
                </a:moveTo>
                <a:lnTo>
                  <a:pt x="1675130" y="25400"/>
                </a:lnTo>
                <a:lnTo>
                  <a:pt x="1675130" y="26669"/>
                </a:lnTo>
                <a:lnTo>
                  <a:pt x="1681480" y="26669"/>
                </a:lnTo>
                <a:lnTo>
                  <a:pt x="1681480" y="25400"/>
                </a:lnTo>
                <a:close/>
              </a:path>
              <a:path w="1681479" h="2749550">
                <a:moveTo>
                  <a:pt x="6350" y="21589"/>
                </a:moveTo>
                <a:lnTo>
                  <a:pt x="0" y="21589"/>
                </a:lnTo>
                <a:lnTo>
                  <a:pt x="0" y="24129"/>
                </a:lnTo>
                <a:lnTo>
                  <a:pt x="6350" y="24129"/>
                </a:lnTo>
                <a:lnTo>
                  <a:pt x="6350" y="21589"/>
                </a:lnTo>
                <a:close/>
              </a:path>
              <a:path w="1681479" h="2749550">
                <a:moveTo>
                  <a:pt x="1681480" y="21589"/>
                </a:moveTo>
                <a:lnTo>
                  <a:pt x="1675130" y="21589"/>
                </a:lnTo>
                <a:lnTo>
                  <a:pt x="1675130" y="24129"/>
                </a:lnTo>
                <a:lnTo>
                  <a:pt x="1681480" y="24129"/>
                </a:lnTo>
                <a:lnTo>
                  <a:pt x="1681480" y="21589"/>
                </a:lnTo>
                <a:close/>
              </a:path>
              <a:path w="1681479" h="2749550">
                <a:moveTo>
                  <a:pt x="6350" y="19050"/>
                </a:moveTo>
                <a:lnTo>
                  <a:pt x="0" y="19050"/>
                </a:lnTo>
                <a:lnTo>
                  <a:pt x="0" y="20319"/>
                </a:lnTo>
                <a:lnTo>
                  <a:pt x="6350" y="20319"/>
                </a:lnTo>
                <a:lnTo>
                  <a:pt x="6350" y="19050"/>
                </a:lnTo>
                <a:close/>
              </a:path>
              <a:path w="1681479" h="2749550">
                <a:moveTo>
                  <a:pt x="1681480" y="19050"/>
                </a:moveTo>
                <a:lnTo>
                  <a:pt x="1675130" y="19050"/>
                </a:lnTo>
                <a:lnTo>
                  <a:pt x="1675130" y="20319"/>
                </a:lnTo>
                <a:lnTo>
                  <a:pt x="1681480" y="20319"/>
                </a:lnTo>
                <a:lnTo>
                  <a:pt x="1681480" y="19050"/>
                </a:lnTo>
                <a:close/>
              </a:path>
              <a:path w="1681479" h="2749550">
                <a:moveTo>
                  <a:pt x="6350" y="15239"/>
                </a:moveTo>
                <a:lnTo>
                  <a:pt x="0" y="15239"/>
                </a:lnTo>
                <a:lnTo>
                  <a:pt x="0" y="17779"/>
                </a:lnTo>
                <a:lnTo>
                  <a:pt x="6350" y="17779"/>
                </a:lnTo>
                <a:lnTo>
                  <a:pt x="6350" y="15239"/>
                </a:lnTo>
                <a:close/>
              </a:path>
              <a:path w="1681479" h="2749550">
                <a:moveTo>
                  <a:pt x="1681480" y="15239"/>
                </a:moveTo>
                <a:lnTo>
                  <a:pt x="1675130" y="15239"/>
                </a:lnTo>
                <a:lnTo>
                  <a:pt x="1675130" y="17779"/>
                </a:lnTo>
                <a:lnTo>
                  <a:pt x="1681480" y="17779"/>
                </a:lnTo>
                <a:lnTo>
                  <a:pt x="1681480" y="15239"/>
                </a:lnTo>
                <a:close/>
              </a:path>
              <a:path w="1681479" h="2749550">
                <a:moveTo>
                  <a:pt x="6350" y="12700"/>
                </a:moveTo>
                <a:lnTo>
                  <a:pt x="0" y="12700"/>
                </a:lnTo>
                <a:lnTo>
                  <a:pt x="0" y="13969"/>
                </a:lnTo>
                <a:lnTo>
                  <a:pt x="6350" y="13969"/>
                </a:lnTo>
                <a:lnTo>
                  <a:pt x="6350" y="12700"/>
                </a:lnTo>
                <a:close/>
              </a:path>
              <a:path w="1681479" h="2749550">
                <a:moveTo>
                  <a:pt x="1681480" y="12700"/>
                </a:moveTo>
                <a:lnTo>
                  <a:pt x="1675130" y="12700"/>
                </a:lnTo>
                <a:lnTo>
                  <a:pt x="1675130" y="13969"/>
                </a:lnTo>
                <a:lnTo>
                  <a:pt x="1681480" y="13969"/>
                </a:lnTo>
                <a:lnTo>
                  <a:pt x="1681480" y="12700"/>
                </a:lnTo>
                <a:close/>
              </a:path>
              <a:path w="1681479" h="2749550">
                <a:moveTo>
                  <a:pt x="6350" y="8889"/>
                </a:moveTo>
                <a:lnTo>
                  <a:pt x="0" y="8889"/>
                </a:lnTo>
                <a:lnTo>
                  <a:pt x="0" y="11430"/>
                </a:lnTo>
                <a:lnTo>
                  <a:pt x="6350" y="11430"/>
                </a:lnTo>
                <a:lnTo>
                  <a:pt x="6350" y="8889"/>
                </a:lnTo>
                <a:close/>
              </a:path>
              <a:path w="1681479" h="2749550">
                <a:moveTo>
                  <a:pt x="1681480" y="8889"/>
                </a:moveTo>
                <a:lnTo>
                  <a:pt x="1675130" y="8889"/>
                </a:lnTo>
                <a:lnTo>
                  <a:pt x="1675130" y="11430"/>
                </a:lnTo>
                <a:lnTo>
                  <a:pt x="1681480" y="11430"/>
                </a:lnTo>
                <a:lnTo>
                  <a:pt x="1681480" y="8889"/>
                </a:lnTo>
                <a:close/>
              </a:path>
              <a:path w="1681479" h="2749550">
                <a:moveTo>
                  <a:pt x="6350" y="6350"/>
                </a:moveTo>
                <a:lnTo>
                  <a:pt x="0" y="6350"/>
                </a:lnTo>
                <a:lnTo>
                  <a:pt x="0" y="7619"/>
                </a:lnTo>
                <a:lnTo>
                  <a:pt x="6350" y="7619"/>
                </a:lnTo>
                <a:lnTo>
                  <a:pt x="6350" y="6350"/>
                </a:lnTo>
                <a:close/>
              </a:path>
              <a:path w="1681479" h="2749550">
                <a:moveTo>
                  <a:pt x="1681480" y="6350"/>
                </a:moveTo>
                <a:lnTo>
                  <a:pt x="1675130" y="6350"/>
                </a:lnTo>
                <a:lnTo>
                  <a:pt x="1675130" y="7619"/>
                </a:lnTo>
                <a:lnTo>
                  <a:pt x="1681480" y="7619"/>
                </a:lnTo>
                <a:lnTo>
                  <a:pt x="1681480" y="6350"/>
                </a:lnTo>
                <a:close/>
              </a:path>
              <a:path w="1681479" h="2749550">
                <a:moveTo>
                  <a:pt x="1681480" y="2539"/>
                </a:moveTo>
                <a:lnTo>
                  <a:pt x="0" y="2539"/>
                </a:lnTo>
                <a:lnTo>
                  <a:pt x="0" y="5080"/>
                </a:lnTo>
                <a:lnTo>
                  <a:pt x="1681480" y="5080"/>
                </a:lnTo>
                <a:lnTo>
                  <a:pt x="1681480" y="2539"/>
                </a:lnTo>
                <a:close/>
              </a:path>
              <a:path w="1681479" h="2749550">
                <a:moveTo>
                  <a:pt x="1681480" y="0"/>
                </a:moveTo>
                <a:lnTo>
                  <a:pt x="0" y="0"/>
                </a:lnTo>
                <a:lnTo>
                  <a:pt x="0" y="1269"/>
                </a:lnTo>
                <a:lnTo>
                  <a:pt x="1681480" y="1269"/>
                </a:lnTo>
                <a:lnTo>
                  <a:pt x="1681480" y="0"/>
                </a:lnTo>
                <a:close/>
              </a:path>
              <a:path w="1681479" h="2749550">
                <a:moveTo>
                  <a:pt x="6350" y="59690"/>
                </a:moveTo>
                <a:lnTo>
                  <a:pt x="0" y="59690"/>
                </a:lnTo>
                <a:lnTo>
                  <a:pt x="0" y="66039"/>
                </a:lnTo>
                <a:lnTo>
                  <a:pt x="6350" y="66039"/>
                </a:lnTo>
                <a:lnTo>
                  <a:pt x="6350" y="59690"/>
                </a:lnTo>
                <a:close/>
              </a:path>
              <a:path w="1681479" h="2749550">
                <a:moveTo>
                  <a:pt x="1681480" y="59690"/>
                </a:moveTo>
                <a:lnTo>
                  <a:pt x="1675130" y="59690"/>
                </a:lnTo>
                <a:lnTo>
                  <a:pt x="1675130" y="66039"/>
                </a:lnTo>
                <a:lnTo>
                  <a:pt x="1681480" y="66039"/>
                </a:lnTo>
                <a:lnTo>
                  <a:pt x="1681480" y="59690"/>
                </a:lnTo>
                <a:close/>
              </a:path>
              <a:path w="1681479" h="2749550">
                <a:moveTo>
                  <a:pt x="6350" y="66040"/>
                </a:moveTo>
                <a:lnTo>
                  <a:pt x="0" y="66040"/>
                </a:lnTo>
                <a:lnTo>
                  <a:pt x="0" y="146050"/>
                </a:lnTo>
                <a:lnTo>
                  <a:pt x="6350" y="146050"/>
                </a:lnTo>
                <a:lnTo>
                  <a:pt x="6350" y="66040"/>
                </a:lnTo>
                <a:close/>
              </a:path>
              <a:path w="1681479" h="2749550">
                <a:moveTo>
                  <a:pt x="1681480" y="66040"/>
                </a:moveTo>
                <a:lnTo>
                  <a:pt x="1675130" y="66040"/>
                </a:lnTo>
                <a:lnTo>
                  <a:pt x="1675130" y="146050"/>
                </a:lnTo>
                <a:lnTo>
                  <a:pt x="1681480" y="146050"/>
                </a:lnTo>
                <a:lnTo>
                  <a:pt x="1681480" y="66040"/>
                </a:lnTo>
                <a:close/>
              </a:path>
              <a:path w="1681479" h="2749550">
                <a:moveTo>
                  <a:pt x="6350" y="146050"/>
                </a:moveTo>
                <a:lnTo>
                  <a:pt x="0" y="146050"/>
                </a:lnTo>
                <a:lnTo>
                  <a:pt x="0" y="2614930"/>
                </a:lnTo>
                <a:lnTo>
                  <a:pt x="6350" y="2614930"/>
                </a:lnTo>
                <a:lnTo>
                  <a:pt x="6350" y="146050"/>
                </a:lnTo>
                <a:close/>
              </a:path>
              <a:path w="1681479" h="2749550">
                <a:moveTo>
                  <a:pt x="1681480" y="146050"/>
                </a:moveTo>
                <a:lnTo>
                  <a:pt x="1675130" y="146050"/>
                </a:lnTo>
                <a:lnTo>
                  <a:pt x="1675130" y="2614930"/>
                </a:lnTo>
                <a:lnTo>
                  <a:pt x="1681480" y="2614930"/>
                </a:lnTo>
                <a:lnTo>
                  <a:pt x="1681480" y="146050"/>
                </a:lnTo>
                <a:close/>
              </a:path>
              <a:path w="1681479" h="2749550">
                <a:moveTo>
                  <a:pt x="6350" y="2614930"/>
                </a:moveTo>
                <a:lnTo>
                  <a:pt x="0" y="2614930"/>
                </a:lnTo>
                <a:lnTo>
                  <a:pt x="0" y="2641600"/>
                </a:lnTo>
                <a:lnTo>
                  <a:pt x="6350" y="2641600"/>
                </a:lnTo>
                <a:lnTo>
                  <a:pt x="6350" y="2614930"/>
                </a:lnTo>
                <a:close/>
              </a:path>
              <a:path w="1681479" h="2749550">
                <a:moveTo>
                  <a:pt x="1681480" y="2614930"/>
                </a:moveTo>
                <a:lnTo>
                  <a:pt x="1675130" y="2614930"/>
                </a:lnTo>
                <a:lnTo>
                  <a:pt x="1675130" y="2641600"/>
                </a:lnTo>
                <a:lnTo>
                  <a:pt x="1681480" y="2641600"/>
                </a:lnTo>
                <a:lnTo>
                  <a:pt x="1681480" y="2614930"/>
                </a:lnTo>
                <a:close/>
              </a:path>
              <a:path w="1681479" h="2749550">
                <a:moveTo>
                  <a:pt x="6350" y="2641600"/>
                </a:moveTo>
                <a:lnTo>
                  <a:pt x="0" y="2641600"/>
                </a:lnTo>
                <a:lnTo>
                  <a:pt x="0" y="2647950"/>
                </a:lnTo>
                <a:lnTo>
                  <a:pt x="6350" y="2647950"/>
                </a:lnTo>
                <a:lnTo>
                  <a:pt x="6350" y="2641600"/>
                </a:lnTo>
                <a:close/>
              </a:path>
              <a:path w="1681479" h="2749550">
                <a:moveTo>
                  <a:pt x="1681480" y="2641600"/>
                </a:moveTo>
                <a:lnTo>
                  <a:pt x="1675130" y="2641600"/>
                </a:lnTo>
                <a:lnTo>
                  <a:pt x="1675130" y="2647950"/>
                </a:lnTo>
                <a:lnTo>
                  <a:pt x="1681480" y="2647950"/>
                </a:lnTo>
                <a:lnTo>
                  <a:pt x="1681480" y="2641600"/>
                </a:lnTo>
                <a:close/>
              </a:path>
              <a:path w="1681479" h="2749550">
                <a:moveTo>
                  <a:pt x="6350" y="2647950"/>
                </a:moveTo>
                <a:lnTo>
                  <a:pt x="0" y="2647950"/>
                </a:lnTo>
                <a:lnTo>
                  <a:pt x="0" y="2653030"/>
                </a:lnTo>
                <a:lnTo>
                  <a:pt x="6350" y="2653030"/>
                </a:lnTo>
                <a:lnTo>
                  <a:pt x="6350" y="2647950"/>
                </a:lnTo>
                <a:close/>
              </a:path>
              <a:path w="1681479" h="2749550">
                <a:moveTo>
                  <a:pt x="1681480" y="2647950"/>
                </a:moveTo>
                <a:lnTo>
                  <a:pt x="1675130" y="2647950"/>
                </a:lnTo>
                <a:lnTo>
                  <a:pt x="1675130" y="2653030"/>
                </a:lnTo>
                <a:lnTo>
                  <a:pt x="1681480" y="2653030"/>
                </a:lnTo>
                <a:lnTo>
                  <a:pt x="1681480" y="2647950"/>
                </a:lnTo>
                <a:close/>
              </a:path>
              <a:path w="1681479" h="2749550">
                <a:moveTo>
                  <a:pt x="6350" y="2653030"/>
                </a:moveTo>
                <a:lnTo>
                  <a:pt x="0" y="2653030"/>
                </a:lnTo>
                <a:lnTo>
                  <a:pt x="0" y="2660650"/>
                </a:lnTo>
                <a:lnTo>
                  <a:pt x="6350" y="2660650"/>
                </a:lnTo>
                <a:lnTo>
                  <a:pt x="6350" y="2653030"/>
                </a:lnTo>
                <a:close/>
              </a:path>
              <a:path w="1681479" h="2749550">
                <a:moveTo>
                  <a:pt x="1681480" y="2653030"/>
                </a:moveTo>
                <a:lnTo>
                  <a:pt x="1675130" y="2653030"/>
                </a:lnTo>
                <a:lnTo>
                  <a:pt x="1675130" y="2660650"/>
                </a:lnTo>
                <a:lnTo>
                  <a:pt x="1681480" y="2660650"/>
                </a:lnTo>
                <a:lnTo>
                  <a:pt x="1681480" y="2653030"/>
                </a:lnTo>
                <a:close/>
              </a:path>
              <a:path w="1681479" h="2749550">
                <a:moveTo>
                  <a:pt x="6350" y="2660650"/>
                </a:moveTo>
                <a:lnTo>
                  <a:pt x="0" y="2660650"/>
                </a:lnTo>
                <a:lnTo>
                  <a:pt x="0" y="2665730"/>
                </a:lnTo>
                <a:lnTo>
                  <a:pt x="6350" y="2665730"/>
                </a:lnTo>
                <a:lnTo>
                  <a:pt x="6350" y="2660650"/>
                </a:lnTo>
                <a:close/>
              </a:path>
              <a:path w="1681479" h="2749550">
                <a:moveTo>
                  <a:pt x="1681480" y="2660650"/>
                </a:moveTo>
                <a:lnTo>
                  <a:pt x="1675130" y="2660650"/>
                </a:lnTo>
                <a:lnTo>
                  <a:pt x="1675130" y="2665730"/>
                </a:lnTo>
                <a:lnTo>
                  <a:pt x="1681480" y="2665730"/>
                </a:lnTo>
                <a:lnTo>
                  <a:pt x="1681480" y="2660650"/>
                </a:lnTo>
                <a:close/>
              </a:path>
              <a:path w="1681479" h="2749550">
                <a:moveTo>
                  <a:pt x="6350" y="2665730"/>
                </a:moveTo>
                <a:lnTo>
                  <a:pt x="0" y="2665730"/>
                </a:lnTo>
                <a:lnTo>
                  <a:pt x="0" y="2679700"/>
                </a:lnTo>
                <a:lnTo>
                  <a:pt x="6350" y="2679700"/>
                </a:lnTo>
                <a:lnTo>
                  <a:pt x="6350" y="2665730"/>
                </a:lnTo>
                <a:close/>
              </a:path>
              <a:path w="1681479" h="2749550">
                <a:moveTo>
                  <a:pt x="1681480" y="2665730"/>
                </a:moveTo>
                <a:lnTo>
                  <a:pt x="1675130" y="2665730"/>
                </a:lnTo>
                <a:lnTo>
                  <a:pt x="1675130" y="2679700"/>
                </a:lnTo>
                <a:lnTo>
                  <a:pt x="1681480" y="2679700"/>
                </a:lnTo>
                <a:lnTo>
                  <a:pt x="1681480" y="2665730"/>
                </a:lnTo>
                <a:close/>
              </a:path>
              <a:path w="1681479" h="2749550">
                <a:moveTo>
                  <a:pt x="6350" y="2679700"/>
                </a:moveTo>
                <a:lnTo>
                  <a:pt x="0" y="2679700"/>
                </a:lnTo>
                <a:lnTo>
                  <a:pt x="0" y="2686050"/>
                </a:lnTo>
                <a:lnTo>
                  <a:pt x="6350" y="2686050"/>
                </a:lnTo>
                <a:lnTo>
                  <a:pt x="6350" y="2679700"/>
                </a:lnTo>
                <a:close/>
              </a:path>
              <a:path w="1681479" h="2749550">
                <a:moveTo>
                  <a:pt x="1681480" y="2679700"/>
                </a:moveTo>
                <a:lnTo>
                  <a:pt x="1675130" y="2679700"/>
                </a:lnTo>
                <a:lnTo>
                  <a:pt x="1675130" y="2686050"/>
                </a:lnTo>
                <a:lnTo>
                  <a:pt x="1681480" y="2686050"/>
                </a:lnTo>
                <a:lnTo>
                  <a:pt x="1681480" y="2679700"/>
                </a:lnTo>
                <a:close/>
              </a:path>
              <a:path w="1681479" h="2749550">
                <a:moveTo>
                  <a:pt x="6350" y="2686050"/>
                </a:moveTo>
                <a:lnTo>
                  <a:pt x="0" y="2686050"/>
                </a:lnTo>
                <a:lnTo>
                  <a:pt x="0" y="2691130"/>
                </a:lnTo>
                <a:lnTo>
                  <a:pt x="6350" y="2691130"/>
                </a:lnTo>
                <a:lnTo>
                  <a:pt x="6350" y="2686050"/>
                </a:lnTo>
                <a:close/>
              </a:path>
              <a:path w="1681479" h="2749550">
                <a:moveTo>
                  <a:pt x="1681480" y="2686050"/>
                </a:moveTo>
                <a:lnTo>
                  <a:pt x="1675130" y="2686050"/>
                </a:lnTo>
                <a:lnTo>
                  <a:pt x="1675130" y="2691130"/>
                </a:lnTo>
                <a:lnTo>
                  <a:pt x="1681480" y="2691130"/>
                </a:lnTo>
                <a:lnTo>
                  <a:pt x="1681480" y="2686050"/>
                </a:lnTo>
                <a:close/>
              </a:path>
              <a:path w="1681479" h="2749550">
                <a:moveTo>
                  <a:pt x="6350" y="2691130"/>
                </a:moveTo>
                <a:lnTo>
                  <a:pt x="0" y="2691130"/>
                </a:lnTo>
                <a:lnTo>
                  <a:pt x="0" y="2698750"/>
                </a:lnTo>
                <a:lnTo>
                  <a:pt x="6350" y="2698750"/>
                </a:lnTo>
                <a:lnTo>
                  <a:pt x="6350" y="2691130"/>
                </a:lnTo>
                <a:close/>
              </a:path>
              <a:path w="1681479" h="2749550">
                <a:moveTo>
                  <a:pt x="1681480" y="2691130"/>
                </a:moveTo>
                <a:lnTo>
                  <a:pt x="1675130" y="2691130"/>
                </a:lnTo>
                <a:lnTo>
                  <a:pt x="1675130" y="2698750"/>
                </a:lnTo>
                <a:lnTo>
                  <a:pt x="1681480" y="2698750"/>
                </a:lnTo>
                <a:lnTo>
                  <a:pt x="1681480" y="2691130"/>
                </a:lnTo>
                <a:close/>
              </a:path>
              <a:path w="1681479" h="2749550">
                <a:moveTo>
                  <a:pt x="6350" y="2698750"/>
                </a:moveTo>
                <a:lnTo>
                  <a:pt x="0" y="2698750"/>
                </a:lnTo>
                <a:lnTo>
                  <a:pt x="0" y="2711450"/>
                </a:lnTo>
                <a:lnTo>
                  <a:pt x="6350" y="2711450"/>
                </a:lnTo>
                <a:lnTo>
                  <a:pt x="6350" y="2698750"/>
                </a:lnTo>
                <a:close/>
              </a:path>
              <a:path w="1681479" h="2749550">
                <a:moveTo>
                  <a:pt x="1681480" y="2698750"/>
                </a:moveTo>
                <a:lnTo>
                  <a:pt x="1675130" y="2698750"/>
                </a:lnTo>
                <a:lnTo>
                  <a:pt x="1675130" y="2711450"/>
                </a:lnTo>
                <a:lnTo>
                  <a:pt x="1681480" y="2711450"/>
                </a:lnTo>
                <a:lnTo>
                  <a:pt x="1681480" y="2698750"/>
                </a:lnTo>
                <a:close/>
              </a:path>
              <a:path w="1681479" h="2749550">
                <a:moveTo>
                  <a:pt x="6350" y="2711450"/>
                </a:moveTo>
                <a:lnTo>
                  <a:pt x="0" y="2711450"/>
                </a:lnTo>
                <a:lnTo>
                  <a:pt x="0" y="2716530"/>
                </a:lnTo>
                <a:lnTo>
                  <a:pt x="6350" y="2716530"/>
                </a:lnTo>
                <a:lnTo>
                  <a:pt x="6350" y="2711450"/>
                </a:lnTo>
                <a:close/>
              </a:path>
              <a:path w="1681479" h="2749550">
                <a:moveTo>
                  <a:pt x="1681480" y="2711450"/>
                </a:moveTo>
                <a:lnTo>
                  <a:pt x="1675130" y="2711450"/>
                </a:lnTo>
                <a:lnTo>
                  <a:pt x="1675130" y="2716530"/>
                </a:lnTo>
                <a:lnTo>
                  <a:pt x="1681480" y="2716530"/>
                </a:lnTo>
                <a:lnTo>
                  <a:pt x="1681480" y="2711450"/>
                </a:lnTo>
                <a:close/>
              </a:path>
              <a:path w="1681479" h="2749550">
                <a:moveTo>
                  <a:pt x="6350" y="2716530"/>
                </a:moveTo>
                <a:lnTo>
                  <a:pt x="0" y="2716530"/>
                </a:lnTo>
                <a:lnTo>
                  <a:pt x="0" y="2730500"/>
                </a:lnTo>
                <a:lnTo>
                  <a:pt x="6350" y="2730500"/>
                </a:lnTo>
                <a:lnTo>
                  <a:pt x="6350" y="2716530"/>
                </a:lnTo>
                <a:close/>
              </a:path>
              <a:path w="1681479" h="2749550">
                <a:moveTo>
                  <a:pt x="1681480" y="2716530"/>
                </a:moveTo>
                <a:lnTo>
                  <a:pt x="1675130" y="2716530"/>
                </a:lnTo>
                <a:lnTo>
                  <a:pt x="1675130" y="2730500"/>
                </a:lnTo>
                <a:lnTo>
                  <a:pt x="1681480" y="2730500"/>
                </a:lnTo>
                <a:lnTo>
                  <a:pt x="1681480" y="2716530"/>
                </a:lnTo>
                <a:close/>
              </a:path>
              <a:path w="1681479" h="2749550">
                <a:moveTo>
                  <a:pt x="6350" y="2730500"/>
                </a:moveTo>
                <a:lnTo>
                  <a:pt x="0" y="2730500"/>
                </a:lnTo>
                <a:lnTo>
                  <a:pt x="0" y="2749550"/>
                </a:lnTo>
                <a:lnTo>
                  <a:pt x="1681480" y="2749550"/>
                </a:lnTo>
                <a:lnTo>
                  <a:pt x="1681480" y="2743200"/>
                </a:lnTo>
                <a:lnTo>
                  <a:pt x="6350" y="2743200"/>
                </a:lnTo>
                <a:lnTo>
                  <a:pt x="6350" y="2730500"/>
                </a:lnTo>
                <a:close/>
              </a:path>
              <a:path w="1681479" h="2749550">
                <a:moveTo>
                  <a:pt x="1681480" y="2730500"/>
                </a:moveTo>
                <a:lnTo>
                  <a:pt x="1675130" y="2730500"/>
                </a:lnTo>
                <a:lnTo>
                  <a:pt x="1675130" y="2743200"/>
                </a:lnTo>
                <a:lnTo>
                  <a:pt x="1681480" y="2743200"/>
                </a:lnTo>
                <a:lnTo>
                  <a:pt x="1681480" y="2730500"/>
                </a:lnTo>
                <a:close/>
              </a:path>
            </a:pathLst>
          </a:custGeom>
          <a:solidFill>
            <a:srgbClr val="FF1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6518909" y="1640839"/>
            <a:ext cx="1668780" cy="2736850"/>
          </a:xfrm>
          <a:custGeom>
            <a:avLst/>
            <a:gdLst/>
            <a:ahLst/>
            <a:cxnLst/>
            <a:rect l="l" t="t" r="r" b="b"/>
            <a:pathLst>
              <a:path w="1668779" h="2736850">
                <a:moveTo>
                  <a:pt x="6350" y="44450"/>
                </a:moveTo>
                <a:lnTo>
                  <a:pt x="0" y="44450"/>
                </a:lnTo>
                <a:lnTo>
                  <a:pt x="0" y="52069"/>
                </a:lnTo>
                <a:lnTo>
                  <a:pt x="6350" y="52069"/>
                </a:lnTo>
                <a:lnTo>
                  <a:pt x="6350" y="44450"/>
                </a:lnTo>
                <a:close/>
              </a:path>
              <a:path w="1668779" h="2736850">
                <a:moveTo>
                  <a:pt x="1668780" y="44450"/>
                </a:moveTo>
                <a:lnTo>
                  <a:pt x="1662430" y="44450"/>
                </a:lnTo>
                <a:lnTo>
                  <a:pt x="1662430" y="52069"/>
                </a:lnTo>
                <a:lnTo>
                  <a:pt x="1668780" y="52069"/>
                </a:lnTo>
                <a:lnTo>
                  <a:pt x="1668780" y="44450"/>
                </a:lnTo>
                <a:close/>
              </a:path>
              <a:path w="1668779" h="2736850">
                <a:moveTo>
                  <a:pt x="6350" y="31750"/>
                </a:moveTo>
                <a:lnTo>
                  <a:pt x="0" y="31750"/>
                </a:lnTo>
                <a:lnTo>
                  <a:pt x="0" y="43179"/>
                </a:lnTo>
                <a:lnTo>
                  <a:pt x="6350" y="43179"/>
                </a:lnTo>
                <a:lnTo>
                  <a:pt x="6350" y="31750"/>
                </a:lnTo>
                <a:close/>
              </a:path>
              <a:path w="1668779" h="2736850">
                <a:moveTo>
                  <a:pt x="1668780" y="31750"/>
                </a:moveTo>
                <a:lnTo>
                  <a:pt x="1662430" y="31750"/>
                </a:lnTo>
                <a:lnTo>
                  <a:pt x="1662430" y="43179"/>
                </a:lnTo>
                <a:lnTo>
                  <a:pt x="1668780" y="43179"/>
                </a:lnTo>
                <a:lnTo>
                  <a:pt x="1668780" y="31750"/>
                </a:lnTo>
                <a:close/>
              </a:path>
              <a:path w="1668779" h="2736850">
                <a:moveTo>
                  <a:pt x="6350" y="27939"/>
                </a:moveTo>
                <a:lnTo>
                  <a:pt x="0" y="27939"/>
                </a:lnTo>
                <a:lnTo>
                  <a:pt x="0" y="30479"/>
                </a:lnTo>
                <a:lnTo>
                  <a:pt x="6350" y="30479"/>
                </a:lnTo>
                <a:lnTo>
                  <a:pt x="6350" y="27939"/>
                </a:lnTo>
                <a:close/>
              </a:path>
              <a:path w="1668779" h="2736850">
                <a:moveTo>
                  <a:pt x="1668780" y="27939"/>
                </a:moveTo>
                <a:lnTo>
                  <a:pt x="1662430" y="27939"/>
                </a:lnTo>
                <a:lnTo>
                  <a:pt x="1662430" y="30479"/>
                </a:lnTo>
                <a:lnTo>
                  <a:pt x="1668780" y="30479"/>
                </a:lnTo>
                <a:lnTo>
                  <a:pt x="1668780" y="27939"/>
                </a:lnTo>
                <a:close/>
              </a:path>
              <a:path w="1668779" h="2736850">
                <a:moveTo>
                  <a:pt x="6350" y="25400"/>
                </a:moveTo>
                <a:lnTo>
                  <a:pt x="0" y="25400"/>
                </a:lnTo>
                <a:lnTo>
                  <a:pt x="0" y="26669"/>
                </a:lnTo>
                <a:lnTo>
                  <a:pt x="6350" y="26669"/>
                </a:lnTo>
                <a:lnTo>
                  <a:pt x="6350" y="25400"/>
                </a:lnTo>
                <a:close/>
              </a:path>
              <a:path w="1668779" h="2736850">
                <a:moveTo>
                  <a:pt x="1668780" y="25400"/>
                </a:moveTo>
                <a:lnTo>
                  <a:pt x="1662430" y="25400"/>
                </a:lnTo>
                <a:lnTo>
                  <a:pt x="1662430" y="26669"/>
                </a:lnTo>
                <a:lnTo>
                  <a:pt x="1668780" y="26669"/>
                </a:lnTo>
                <a:lnTo>
                  <a:pt x="1668780" y="25400"/>
                </a:lnTo>
                <a:close/>
              </a:path>
              <a:path w="1668779" h="2736850">
                <a:moveTo>
                  <a:pt x="6350" y="21589"/>
                </a:moveTo>
                <a:lnTo>
                  <a:pt x="0" y="21589"/>
                </a:lnTo>
                <a:lnTo>
                  <a:pt x="0" y="24129"/>
                </a:lnTo>
                <a:lnTo>
                  <a:pt x="6350" y="24129"/>
                </a:lnTo>
                <a:lnTo>
                  <a:pt x="6350" y="21589"/>
                </a:lnTo>
                <a:close/>
              </a:path>
              <a:path w="1668779" h="2736850">
                <a:moveTo>
                  <a:pt x="1668780" y="21589"/>
                </a:moveTo>
                <a:lnTo>
                  <a:pt x="1662430" y="21589"/>
                </a:lnTo>
                <a:lnTo>
                  <a:pt x="1662430" y="24129"/>
                </a:lnTo>
                <a:lnTo>
                  <a:pt x="1668780" y="24129"/>
                </a:lnTo>
                <a:lnTo>
                  <a:pt x="1668780" y="21589"/>
                </a:lnTo>
                <a:close/>
              </a:path>
              <a:path w="1668779" h="2736850">
                <a:moveTo>
                  <a:pt x="6350" y="19050"/>
                </a:moveTo>
                <a:lnTo>
                  <a:pt x="0" y="19050"/>
                </a:lnTo>
                <a:lnTo>
                  <a:pt x="0" y="20319"/>
                </a:lnTo>
                <a:lnTo>
                  <a:pt x="6350" y="20319"/>
                </a:lnTo>
                <a:lnTo>
                  <a:pt x="6350" y="19050"/>
                </a:lnTo>
                <a:close/>
              </a:path>
              <a:path w="1668779" h="2736850">
                <a:moveTo>
                  <a:pt x="1668780" y="19050"/>
                </a:moveTo>
                <a:lnTo>
                  <a:pt x="1662430" y="19050"/>
                </a:lnTo>
                <a:lnTo>
                  <a:pt x="1662430" y="20319"/>
                </a:lnTo>
                <a:lnTo>
                  <a:pt x="1668780" y="20319"/>
                </a:lnTo>
                <a:lnTo>
                  <a:pt x="1668780" y="19050"/>
                </a:lnTo>
                <a:close/>
              </a:path>
              <a:path w="1668779" h="2736850">
                <a:moveTo>
                  <a:pt x="6350" y="15239"/>
                </a:moveTo>
                <a:lnTo>
                  <a:pt x="0" y="15239"/>
                </a:lnTo>
                <a:lnTo>
                  <a:pt x="0" y="17779"/>
                </a:lnTo>
                <a:lnTo>
                  <a:pt x="6350" y="17779"/>
                </a:lnTo>
                <a:lnTo>
                  <a:pt x="6350" y="15239"/>
                </a:lnTo>
                <a:close/>
              </a:path>
              <a:path w="1668779" h="2736850">
                <a:moveTo>
                  <a:pt x="1668780" y="15239"/>
                </a:moveTo>
                <a:lnTo>
                  <a:pt x="1662430" y="15239"/>
                </a:lnTo>
                <a:lnTo>
                  <a:pt x="1662430" y="17779"/>
                </a:lnTo>
                <a:lnTo>
                  <a:pt x="1668780" y="17779"/>
                </a:lnTo>
                <a:lnTo>
                  <a:pt x="1668780" y="15239"/>
                </a:lnTo>
                <a:close/>
              </a:path>
              <a:path w="1668779" h="2736850">
                <a:moveTo>
                  <a:pt x="6350" y="12700"/>
                </a:moveTo>
                <a:lnTo>
                  <a:pt x="0" y="12700"/>
                </a:lnTo>
                <a:lnTo>
                  <a:pt x="0" y="13969"/>
                </a:lnTo>
                <a:lnTo>
                  <a:pt x="6350" y="13969"/>
                </a:lnTo>
                <a:lnTo>
                  <a:pt x="6350" y="12700"/>
                </a:lnTo>
                <a:close/>
              </a:path>
              <a:path w="1668779" h="2736850">
                <a:moveTo>
                  <a:pt x="1668780" y="12700"/>
                </a:moveTo>
                <a:lnTo>
                  <a:pt x="1662430" y="12700"/>
                </a:lnTo>
                <a:lnTo>
                  <a:pt x="1662430" y="13969"/>
                </a:lnTo>
                <a:lnTo>
                  <a:pt x="1668780" y="13969"/>
                </a:lnTo>
                <a:lnTo>
                  <a:pt x="1668780" y="12700"/>
                </a:lnTo>
                <a:close/>
              </a:path>
              <a:path w="1668779" h="2736850">
                <a:moveTo>
                  <a:pt x="6350" y="8889"/>
                </a:moveTo>
                <a:lnTo>
                  <a:pt x="0" y="8889"/>
                </a:lnTo>
                <a:lnTo>
                  <a:pt x="0" y="11429"/>
                </a:lnTo>
                <a:lnTo>
                  <a:pt x="6350" y="11429"/>
                </a:lnTo>
                <a:lnTo>
                  <a:pt x="6350" y="8889"/>
                </a:lnTo>
                <a:close/>
              </a:path>
              <a:path w="1668779" h="2736850">
                <a:moveTo>
                  <a:pt x="1668780" y="8889"/>
                </a:moveTo>
                <a:lnTo>
                  <a:pt x="1662430" y="8889"/>
                </a:lnTo>
                <a:lnTo>
                  <a:pt x="1662430" y="11429"/>
                </a:lnTo>
                <a:lnTo>
                  <a:pt x="1668780" y="11429"/>
                </a:lnTo>
                <a:lnTo>
                  <a:pt x="1668780" y="8889"/>
                </a:lnTo>
                <a:close/>
              </a:path>
              <a:path w="1668779" h="2736850">
                <a:moveTo>
                  <a:pt x="6350" y="6350"/>
                </a:moveTo>
                <a:lnTo>
                  <a:pt x="0" y="6350"/>
                </a:lnTo>
                <a:lnTo>
                  <a:pt x="0" y="7619"/>
                </a:lnTo>
                <a:lnTo>
                  <a:pt x="6350" y="7619"/>
                </a:lnTo>
                <a:lnTo>
                  <a:pt x="6350" y="6350"/>
                </a:lnTo>
                <a:close/>
              </a:path>
              <a:path w="1668779" h="2736850">
                <a:moveTo>
                  <a:pt x="1668780" y="6350"/>
                </a:moveTo>
                <a:lnTo>
                  <a:pt x="1662430" y="6350"/>
                </a:lnTo>
                <a:lnTo>
                  <a:pt x="1662430" y="7619"/>
                </a:lnTo>
                <a:lnTo>
                  <a:pt x="1668780" y="7619"/>
                </a:lnTo>
                <a:lnTo>
                  <a:pt x="1668780" y="6350"/>
                </a:lnTo>
                <a:close/>
              </a:path>
              <a:path w="1668779" h="2736850">
                <a:moveTo>
                  <a:pt x="1668780" y="2539"/>
                </a:moveTo>
                <a:lnTo>
                  <a:pt x="0" y="2539"/>
                </a:lnTo>
                <a:lnTo>
                  <a:pt x="0" y="5080"/>
                </a:lnTo>
                <a:lnTo>
                  <a:pt x="1668780" y="5080"/>
                </a:lnTo>
                <a:lnTo>
                  <a:pt x="1668780" y="2539"/>
                </a:lnTo>
                <a:close/>
              </a:path>
              <a:path w="1668779" h="2736850">
                <a:moveTo>
                  <a:pt x="1668780" y="0"/>
                </a:moveTo>
                <a:lnTo>
                  <a:pt x="0" y="0"/>
                </a:lnTo>
                <a:lnTo>
                  <a:pt x="0" y="1269"/>
                </a:lnTo>
                <a:lnTo>
                  <a:pt x="1668780" y="1269"/>
                </a:lnTo>
                <a:lnTo>
                  <a:pt x="1668780" y="0"/>
                </a:lnTo>
                <a:close/>
              </a:path>
              <a:path w="1668779" h="2736850">
                <a:moveTo>
                  <a:pt x="6350" y="53340"/>
                </a:moveTo>
                <a:lnTo>
                  <a:pt x="0" y="53340"/>
                </a:lnTo>
                <a:lnTo>
                  <a:pt x="0" y="59689"/>
                </a:lnTo>
                <a:lnTo>
                  <a:pt x="6350" y="59689"/>
                </a:lnTo>
                <a:lnTo>
                  <a:pt x="6350" y="53340"/>
                </a:lnTo>
                <a:close/>
              </a:path>
              <a:path w="1668779" h="2736850">
                <a:moveTo>
                  <a:pt x="1668780" y="53340"/>
                </a:moveTo>
                <a:lnTo>
                  <a:pt x="1662430" y="53340"/>
                </a:lnTo>
                <a:lnTo>
                  <a:pt x="1662430" y="59689"/>
                </a:lnTo>
                <a:lnTo>
                  <a:pt x="1668780" y="59689"/>
                </a:lnTo>
                <a:lnTo>
                  <a:pt x="1668780" y="53340"/>
                </a:lnTo>
                <a:close/>
              </a:path>
              <a:path w="1668779" h="2736850">
                <a:moveTo>
                  <a:pt x="6350" y="59690"/>
                </a:moveTo>
                <a:lnTo>
                  <a:pt x="0" y="59690"/>
                </a:lnTo>
                <a:lnTo>
                  <a:pt x="0" y="139700"/>
                </a:lnTo>
                <a:lnTo>
                  <a:pt x="6350" y="139700"/>
                </a:lnTo>
                <a:lnTo>
                  <a:pt x="6350" y="59690"/>
                </a:lnTo>
                <a:close/>
              </a:path>
              <a:path w="1668779" h="2736850">
                <a:moveTo>
                  <a:pt x="1668780" y="59690"/>
                </a:moveTo>
                <a:lnTo>
                  <a:pt x="1662430" y="59690"/>
                </a:lnTo>
                <a:lnTo>
                  <a:pt x="1662430" y="139700"/>
                </a:lnTo>
                <a:lnTo>
                  <a:pt x="1668780" y="139700"/>
                </a:lnTo>
                <a:lnTo>
                  <a:pt x="1668780" y="59690"/>
                </a:lnTo>
                <a:close/>
              </a:path>
              <a:path w="1668779" h="2736850">
                <a:moveTo>
                  <a:pt x="6350" y="139700"/>
                </a:moveTo>
                <a:lnTo>
                  <a:pt x="0" y="139700"/>
                </a:lnTo>
                <a:lnTo>
                  <a:pt x="0" y="2608580"/>
                </a:lnTo>
                <a:lnTo>
                  <a:pt x="6350" y="2608580"/>
                </a:lnTo>
                <a:lnTo>
                  <a:pt x="6350" y="139700"/>
                </a:lnTo>
                <a:close/>
              </a:path>
              <a:path w="1668779" h="2736850">
                <a:moveTo>
                  <a:pt x="1668780" y="139700"/>
                </a:moveTo>
                <a:lnTo>
                  <a:pt x="1662430" y="139700"/>
                </a:lnTo>
                <a:lnTo>
                  <a:pt x="1662430" y="2608580"/>
                </a:lnTo>
                <a:lnTo>
                  <a:pt x="1668780" y="2608580"/>
                </a:lnTo>
                <a:lnTo>
                  <a:pt x="1668780" y="139700"/>
                </a:lnTo>
                <a:close/>
              </a:path>
              <a:path w="1668779" h="2736850">
                <a:moveTo>
                  <a:pt x="6350" y="2608580"/>
                </a:moveTo>
                <a:lnTo>
                  <a:pt x="0" y="2608580"/>
                </a:lnTo>
                <a:lnTo>
                  <a:pt x="0" y="2635250"/>
                </a:lnTo>
                <a:lnTo>
                  <a:pt x="6350" y="2635250"/>
                </a:lnTo>
                <a:lnTo>
                  <a:pt x="6350" y="2608580"/>
                </a:lnTo>
                <a:close/>
              </a:path>
              <a:path w="1668779" h="2736850">
                <a:moveTo>
                  <a:pt x="1668780" y="2608580"/>
                </a:moveTo>
                <a:lnTo>
                  <a:pt x="1662430" y="2608580"/>
                </a:lnTo>
                <a:lnTo>
                  <a:pt x="1662430" y="2635250"/>
                </a:lnTo>
                <a:lnTo>
                  <a:pt x="1668780" y="2635250"/>
                </a:lnTo>
                <a:lnTo>
                  <a:pt x="1668780" y="2608580"/>
                </a:lnTo>
                <a:close/>
              </a:path>
              <a:path w="1668779" h="2736850">
                <a:moveTo>
                  <a:pt x="6350" y="2635250"/>
                </a:moveTo>
                <a:lnTo>
                  <a:pt x="0" y="2635250"/>
                </a:lnTo>
                <a:lnTo>
                  <a:pt x="0" y="2641600"/>
                </a:lnTo>
                <a:lnTo>
                  <a:pt x="6350" y="2641600"/>
                </a:lnTo>
                <a:lnTo>
                  <a:pt x="6350" y="2635250"/>
                </a:lnTo>
                <a:close/>
              </a:path>
              <a:path w="1668779" h="2736850">
                <a:moveTo>
                  <a:pt x="1668780" y="2635250"/>
                </a:moveTo>
                <a:lnTo>
                  <a:pt x="1662430" y="2635250"/>
                </a:lnTo>
                <a:lnTo>
                  <a:pt x="1662430" y="2641600"/>
                </a:lnTo>
                <a:lnTo>
                  <a:pt x="1668780" y="2641600"/>
                </a:lnTo>
                <a:lnTo>
                  <a:pt x="1668780" y="2635250"/>
                </a:lnTo>
                <a:close/>
              </a:path>
              <a:path w="1668779" h="2736850">
                <a:moveTo>
                  <a:pt x="6350" y="2641600"/>
                </a:moveTo>
                <a:lnTo>
                  <a:pt x="0" y="2641600"/>
                </a:lnTo>
                <a:lnTo>
                  <a:pt x="0" y="2654300"/>
                </a:lnTo>
                <a:lnTo>
                  <a:pt x="6350" y="2654300"/>
                </a:lnTo>
                <a:lnTo>
                  <a:pt x="6350" y="2641600"/>
                </a:lnTo>
                <a:close/>
              </a:path>
              <a:path w="1668779" h="2736850">
                <a:moveTo>
                  <a:pt x="1668780" y="2641600"/>
                </a:moveTo>
                <a:lnTo>
                  <a:pt x="1662430" y="2641600"/>
                </a:lnTo>
                <a:lnTo>
                  <a:pt x="1662430" y="2654300"/>
                </a:lnTo>
                <a:lnTo>
                  <a:pt x="1668780" y="2654300"/>
                </a:lnTo>
                <a:lnTo>
                  <a:pt x="1668780" y="2641600"/>
                </a:lnTo>
                <a:close/>
              </a:path>
              <a:path w="1668779" h="2736850">
                <a:moveTo>
                  <a:pt x="6350" y="2654300"/>
                </a:moveTo>
                <a:lnTo>
                  <a:pt x="0" y="2654300"/>
                </a:lnTo>
                <a:lnTo>
                  <a:pt x="0" y="2659380"/>
                </a:lnTo>
                <a:lnTo>
                  <a:pt x="6350" y="2659380"/>
                </a:lnTo>
                <a:lnTo>
                  <a:pt x="6350" y="2654300"/>
                </a:lnTo>
                <a:close/>
              </a:path>
              <a:path w="1668779" h="2736850">
                <a:moveTo>
                  <a:pt x="1668780" y="2654300"/>
                </a:moveTo>
                <a:lnTo>
                  <a:pt x="1662430" y="2654300"/>
                </a:lnTo>
                <a:lnTo>
                  <a:pt x="1662430" y="2659380"/>
                </a:lnTo>
                <a:lnTo>
                  <a:pt x="1668780" y="2659380"/>
                </a:lnTo>
                <a:lnTo>
                  <a:pt x="1668780" y="2654300"/>
                </a:lnTo>
                <a:close/>
              </a:path>
              <a:path w="1668779" h="2736850">
                <a:moveTo>
                  <a:pt x="6350" y="2659380"/>
                </a:moveTo>
                <a:lnTo>
                  <a:pt x="0" y="2659380"/>
                </a:lnTo>
                <a:lnTo>
                  <a:pt x="0" y="2692400"/>
                </a:lnTo>
                <a:lnTo>
                  <a:pt x="6350" y="2692400"/>
                </a:lnTo>
                <a:lnTo>
                  <a:pt x="6350" y="2659380"/>
                </a:lnTo>
                <a:close/>
              </a:path>
              <a:path w="1668779" h="2736850">
                <a:moveTo>
                  <a:pt x="1668780" y="2659380"/>
                </a:moveTo>
                <a:lnTo>
                  <a:pt x="1662430" y="2659380"/>
                </a:lnTo>
                <a:lnTo>
                  <a:pt x="1662430" y="2692400"/>
                </a:lnTo>
                <a:lnTo>
                  <a:pt x="1668780" y="2692400"/>
                </a:lnTo>
                <a:lnTo>
                  <a:pt x="1668780" y="2659380"/>
                </a:lnTo>
                <a:close/>
              </a:path>
              <a:path w="1668779" h="2736850">
                <a:moveTo>
                  <a:pt x="6350" y="2692400"/>
                </a:moveTo>
                <a:lnTo>
                  <a:pt x="0" y="2692400"/>
                </a:lnTo>
                <a:lnTo>
                  <a:pt x="0" y="2710180"/>
                </a:lnTo>
                <a:lnTo>
                  <a:pt x="6350" y="2710180"/>
                </a:lnTo>
                <a:lnTo>
                  <a:pt x="6350" y="2692400"/>
                </a:lnTo>
                <a:close/>
              </a:path>
              <a:path w="1668779" h="2736850">
                <a:moveTo>
                  <a:pt x="1668780" y="2692400"/>
                </a:moveTo>
                <a:lnTo>
                  <a:pt x="1662430" y="2692400"/>
                </a:lnTo>
                <a:lnTo>
                  <a:pt x="1662430" y="2710180"/>
                </a:lnTo>
                <a:lnTo>
                  <a:pt x="1668780" y="2710180"/>
                </a:lnTo>
                <a:lnTo>
                  <a:pt x="1668780" y="2692400"/>
                </a:lnTo>
                <a:close/>
              </a:path>
              <a:path w="1668779" h="2736850">
                <a:moveTo>
                  <a:pt x="6350" y="2710180"/>
                </a:moveTo>
                <a:lnTo>
                  <a:pt x="0" y="2710180"/>
                </a:lnTo>
                <a:lnTo>
                  <a:pt x="0" y="2736850"/>
                </a:lnTo>
                <a:lnTo>
                  <a:pt x="1668780" y="2736850"/>
                </a:lnTo>
                <a:lnTo>
                  <a:pt x="1668780" y="2730500"/>
                </a:lnTo>
                <a:lnTo>
                  <a:pt x="6350" y="2730500"/>
                </a:lnTo>
                <a:lnTo>
                  <a:pt x="6350" y="2710180"/>
                </a:lnTo>
                <a:close/>
              </a:path>
              <a:path w="1668779" h="2736850">
                <a:moveTo>
                  <a:pt x="1668780" y="2710180"/>
                </a:moveTo>
                <a:lnTo>
                  <a:pt x="1662430" y="2710180"/>
                </a:lnTo>
                <a:lnTo>
                  <a:pt x="1662430" y="2730500"/>
                </a:lnTo>
                <a:lnTo>
                  <a:pt x="1668780" y="2730500"/>
                </a:lnTo>
                <a:lnTo>
                  <a:pt x="1668780" y="2710180"/>
                </a:lnTo>
                <a:close/>
              </a:path>
            </a:pathLst>
          </a:custGeom>
          <a:solidFill>
            <a:srgbClr val="FF1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6525259" y="1647189"/>
            <a:ext cx="1656080" cy="2724150"/>
          </a:xfrm>
          <a:custGeom>
            <a:avLst/>
            <a:gdLst/>
            <a:ahLst/>
            <a:cxnLst/>
            <a:rect l="l" t="t" r="r" b="b"/>
            <a:pathLst>
              <a:path w="1656079" h="2724150">
                <a:moveTo>
                  <a:pt x="6350" y="38100"/>
                </a:moveTo>
                <a:lnTo>
                  <a:pt x="0" y="38100"/>
                </a:lnTo>
                <a:lnTo>
                  <a:pt x="0" y="45719"/>
                </a:lnTo>
                <a:lnTo>
                  <a:pt x="6350" y="45719"/>
                </a:lnTo>
                <a:lnTo>
                  <a:pt x="6350" y="38100"/>
                </a:lnTo>
                <a:close/>
              </a:path>
              <a:path w="1656079" h="2724150">
                <a:moveTo>
                  <a:pt x="1656080" y="38100"/>
                </a:moveTo>
                <a:lnTo>
                  <a:pt x="1649730" y="38100"/>
                </a:lnTo>
                <a:lnTo>
                  <a:pt x="1649730" y="45719"/>
                </a:lnTo>
                <a:lnTo>
                  <a:pt x="1656080" y="45719"/>
                </a:lnTo>
                <a:lnTo>
                  <a:pt x="1656080" y="38100"/>
                </a:lnTo>
                <a:close/>
              </a:path>
              <a:path w="1656079" h="2724150">
                <a:moveTo>
                  <a:pt x="6350" y="25400"/>
                </a:moveTo>
                <a:lnTo>
                  <a:pt x="0" y="25400"/>
                </a:lnTo>
                <a:lnTo>
                  <a:pt x="0" y="36829"/>
                </a:lnTo>
                <a:lnTo>
                  <a:pt x="6350" y="36829"/>
                </a:lnTo>
                <a:lnTo>
                  <a:pt x="6350" y="25400"/>
                </a:lnTo>
                <a:close/>
              </a:path>
              <a:path w="1656079" h="2724150">
                <a:moveTo>
                  <a:pt x="1656080" y="25400"/>
                </a:moveTo>
                <a:lnTo>
                  <a:pt x="1649730" y="25400"/>
                </a:lnTo>
                <a:lnTo>
                  <a:pt x="1649730" y="36829"/>
                </a:lnTo>
                <a:lnTo>
                  <a:pt x="1656080" y="36829"/>
                </a:lnTo>
                <a:lnTo>
                  <a:pt x="1656080" y="25400"/>
                </a:lnTo>
                <a:close/>
              </a:path>
              <a:path w="1656079" h="2724150">
                <a:moveTo>
                  <a:pt x="6350" y="21589"/>
                </a:moveTo>
                <a:lnTo>
                  <a:pt x="0" y="21589"/>
                </a:lnTo>
                <a:lnTo>
                  <a:pt x="0" y="24129"/>
                </a:lnTo>
                <a:lnTo>
                  <a:pt x="6350" y="24129"/>
                </a:lnTo>
                <a:lnTo>
                  <a:pt x="6350" y="21589"/>
                </a:lnTo>
                <a:close/>
              </a:path>
              <a:path w="1656079" h="2724150">
                <a:moveTo>
                  <a:pt x="1656080" y="21589"/>
                </a:moveTo>
                <a:lnTo>
                  <a:pt x="1649730" y="21589"/>
                </a:lnTo>
                <a:lnTo>
                  <a:pt x="1649730" y="24129"/>
                </a:lnTo>
                <a:lnTo>
                  <a:pt x="1656080" y="24129"/>
                </a:lnTo>
                <a:lnTo>
                  <a:pt x="1656080" y="21589"/>
                </a:lnTo>
                <a:close/>
              </a:path>
              <a:path w="1656079" h="2724150">
                <a:moveTo>
                  <a:pt x="6350" y="19050"/>
                </a:moveTo>
                <a:lnTo>
                  <a:pt x="0" y="19050"/>
                </a:lnTo>
                <a:lnTo>
                  <a:pt x="0" y="20319"/>
                </a:lnTo>
                <a:lnTo>
                  <a:pt x="6350" y="20319"/>
                </a:lnTo>
                <a:lnTo>
                  <a:pt x="6350" y="19050"/>
                </a:lnTo>
                <a:close/>
              </a:path>
              <a:path w="1656079" h="2724150">
                <a:moveTo>
                  <a:pt x="1656080" y="19050"/>
                </a:moveTo>
                <a:lnTo>
                  <a:pt x="1649730" y="19050"/>
                </a:lnTo>
                <a:lnTo>
                  <a:pt x="1649730" y="20319"/>
                </a:lnTo>
                <a:lnTo>
                  <a:pt x="1656080" y="20319"/>
                </a:lnTo>
                <a:lnTo>
                  <a:pt x="1656080" y="19050"/>
                </a:lnTo>
                <a:close/>
              </a:path>
              <a:path w="1656079" h="2724150">
                <a:moveTo>
                  <a:pt x="6350" y="15239"/>
                </a:moveTo>
                <a:lnTo>
                  <a:pt x="0" y="15239"/>
                </a:lnTo>
                <a:lnTo>
                  <a:pt x="0" y="17779"/>
                </a:lnTo>
                <a:lnTo>
                  <a:pt x="6350" y="17779"/>
                </a:lnTo>
                <a:lnTo>
                  <a:pt x="6350" y="15239"/>
                </a:lnTo>
                <a:close/>
              </a:path>
              <a:path w="1656079" h="2724150">
                <a:moveTo>
                  <a:pt x="1656080" y="15239"/>
                </a:moveTo>
                <a:lnTo>
                  <a:pt x="1649730" y="15239"/>
                </a:lnTo>
                <a:lnTo>
                  <a:pt x="1649730" y="17779"/>
                </a:lnTo>
                <a:lnTo>
                  <a:pt x="1656080" y="17779"/>
                </a:lnTo>
                <a:lnTo>
                  <a:pt x="1656080" y="15239"/>
                </a:lnTo>
                <a:close/>
              </a:path>
              <a:path w="1656079" h="2724150">
                <a:moveTo>
                  <a:pt x="6350" y="12700"/>
                </a:moveTo>
                <a:lnTo>
                  <a:pt x="0" y="12700"/>
                </a:lnTo>
                <a:lnTo>
                  <a:pt x="0" y="13969"/>
                </a:lnTo>
                <a:lnTo>
                  <a:pt x="6350" y="13969"/>
                </a:lnTo>
                <a:lnTo>
                  <a:pt x="6350" y="12700"/>
                </a:lnTo>
                <a:close/>
              </a:path>
              <a:path w="1656079" h="2724150">
                <a:moveTo>
                  <a:pt x="1656080" y="12700"/>
                </a:moveTo>
                <a:lnTo>
                  <a:pt x="1649730" y="12700"/>
                </a:lnTo>
                <a:lnTo>
                  <a:pt x="1649730" y="13969"/>
                </a:lnTo>
                <a:lnTo>
                  <a:pt x="1656080" y="13969"/>
                </a:lnTo>
                <a:lnTo>
                  <a:pt x="1656080" y="12700"/>
                </a:lnTo>
                <a:close/>
              </a:path>
              <a:path w="1656079" h="2724150">
                <a:moveTo>
                  <a:pt x="6350" y="8889"/>
                </a:moveTo>
                <a:lnTo>
                  <a:pt x="0" y="8889"/>
                </a:lnTo>
                <a:lnTo>
                  <a:pt x="0" y="11430"/>
                </a:lnTo>
                <a:lnTo>
                  <a:pt x="6350" y="11430"/>
                </a:lnTo>
                <a:lnTo>
                  <a:pt x="6350" y="8889"/>
                </a:lnTo>
                <a:close/>
              </a:path>
              <a:path w="1656079" h="2724150">
                <a:moveTo>
                  <a:pt x="1656080" y="8889"/>
                </a:moveTo>
                <a:lnTo>
                  <a:pt x="1649730" y="8889"/>
                </a:lnTo>
                <a:lnTo>
                  <a:pt x="1649730" y="11430"/>
                </a:lnTo>
                <a:lnTo>
                  <a:pt x="1656080" y="11430"/>
                </a:lnTo>
                <a:lnTo>
                  <a:pt x="1656080" y="8889"/>
                </a:lnTo>
                <a:close/>
              </a:path>
              <a:path w="1656079" h="2724150">
                <a:moveTo>
                  <a:pt x="6350" y="6350"/>
                </a:moveTo>
                <a:lnTo>
                  <a:pt x="0" y="6350"/>
                </a:lnTo>
                <a:lnTo>
                  <a:pt x="0" y="7619"/>
                </a:lnTo>
                <a:lnTo>
                  <a:pt x="6350" y="7619"/>
                </a:lnTo>
                <a:lnTo>
                  <a:pt x="6350" y="6350"/>
                </a:lnTo>
                <a:close/>
              </a:path>
              <a:path w="1656079" h="2724150">
                <a:moveTo>
                  <a:pt x="1656080" y="6350"/>
                </a:moveTo>
                <a:lnTo>
                  <a:pt x="1649730" y="6350"/>
                </a:lnTo>
                <a:lnTo>
                  <a:pt x="1649730" y="7619"/>
                </a:lnTo>
                <a:lnTo>
                  <a:pt x="1656080" y="7619"/>
                </a:lnTo>
                <a:lnTo>
                  <a:pt x="1656080" y="6350"/>
                </a:lnTo>
                <a:close/>
              </a:path>
              <a:path w="1656079" h="2724150">
                <a:moveTo>
                  <a:pt x="1656080" y="2539"/>
                </a:moveTo>
                <a:lnTo>
                  <a:pt x="0" y="2539"/>
                </a:lnTo>
                <a:lnTo>
                  <a:pt x="0" y="5079"/>
                </a:lnTo>
                <a:lnTo>
                  <a:pt x="1656080" y="5079"/>
                </a:lnTo>
                <a:lnTo>
                  <a:pt x="1656080" y="2539"/>
                </a:lnTo>
                <a:close/>
              </a:path>
              <a:path w="1656079" h="2724150">
                <a:moveTo>
                  <a:pt x="1656080" y="0"/>
                </a:moveTo>
                <a:lnTo>
                  <a:pt x="0" y="0"/>
                </a:lnTo>
                <a:lnTo>
                  <a:pt x="0" y="1269"/>
                </a:lnTo>
                <a:lnTo>
                  <a:pt x="1656080" y="1269"/>
                </a:lnTo>
                <a:lnTo>
                  <a:pt x="1656080" y="0"/>
                </a:lnTo>
                <a:close/>
              </a:path>
              <a:path w="1656079" h="2724150">
                <a:moveTo>
                  <a:pt x="6350" y="46990"/>
                </a:moveTo>
                <a:lnTo>
                  <a:pt x="0" y="46990"/>
                </a:lnTo>
                <a:lnTo>
                  <a:pt x="0" y="133350"/>
                </a:lnTo>
                <a:lnTo>
                  <a:pt x="6350" y="133350"/>
                </a:lnTo>
                <a:lnTo>
                  <a:pt x="6350" y="46990"/>
                </a:lnTo>
                <a:close/>
              </a:path>
              <a:path w="1656079" h="2724150">
                <a:moveTo>
                  <a:pt x="1656080" y="46990"/>
                </a:moveTo>
                <a:lnTo>
                  <a:pt x="1649730" y="46990"/>
                </a:lnTo>
                <a:lnTo>
                  <a:pt x="1649730" y="133350"/>
                </a:lnTo>
                <a:lnTo>
                  <a:pt x="1656080" y="133350"/>
                </a:lnTo>
                <a:lnTo>
                  <a:pt x="1656080" y="46990"/>
                </a:lnTo>
                <a:close/>
              </a:path>
              <a:path w="1656079" h="2724150">
                <a:moveTo>
                  <a:pt x="6350" y="133350"/>
                </a:moveTo>
                <a:lnTo>
                  <a:pt x="0" y="133350"/>
                </a:lnTo>
                <a:lnTo>
                  <a:pt x="0" y="161289"/>
                </a:lnTo>
                <a:lnTo>
                  <a:pt x="6350" y="161289"/>
                </a:lnTo>
                <a:lnTo>
                  <a:pt x="6350" y="133350"/>
                </a:lnTo>
                <a:close/>
              </a:path>
              <a:path w="1656079" h="2724150">
                <a:moveTo>
                  <a:pt x="1656080" y="133350"/>
                </a:moveTo>
                <a:lnTo>
                  <a:pt x="1649730" y="133350"/>
                </a:lnTo>
                <a:lnTo>
                  <a:pt x="1649730" y="161289"/>
                </a:lnTo>
                <a:lnTo>
                  <a:pt x="1656080" y="161289"/>
                </a:lnTo>
                <a:lnTo>
                  <a:pt x="1656080" y="133350"/>
                </a:lnTo>
                <a:close/>
              </a:path>
              <a:path w="1656079" h="2724150">
                <a:moveTo>
                  <a:pt x="6350" y="161290"/>
                </a:moveTo>
                <a:lnTo>
                  <a:pt x="0" y="161290"/>
                </a:lnTo>
                <a:lnTo>
                  <a:pt x="0" y="2602230"/>
                </a:lnTo>
                <a:lnTo>
                  <a:pt x="6350" y="2602230"/>
                </a:lnTo>
                <a:lnTo>
                  <a:pt x="6350" y="161290"/>
                </a:lnTo>
                <a:close/>
              </a:path>
              <a:path w="1656079" h="2724150">
                <a:moveTo>
                  <a:pt x="1656080" y="161290"/>
                </a:moveTo>
                <a:lnTo>
                  <a:pt x="1649730" y="161290"/>
                </a:lnTo>
                <a:lnTo>
                  <a:pt x="1649730" y="2602230"/>
                </a:lnTo>
                <a:lnTo>
                  <a:pt x="1656080" y="2602230"/>
                </a:lnTo>
                <a:lnTo>
                  <a:pt x="1656080" y="161290"/>
                </a:lnTo>
                <a:close/>
              </a:path>
              <a:path w="1656079" h="2724150">
                <a:moveTo>
                  <a:pt x="6350" y="2602230"/>
                </a:moveTo>
                <a:lnTo>
                  <a:pt x="0" y="2602230"/>
                </a:lnTo>
                <a:lnTo>
                  <a:pt x="0" y="2628900"/>
                </a:lnTo>
                <a:lnTo>
                  <a:pt x="6350" y="2628900"/>
                </a:lnTo>
                <a:lnTo>
                  <a:pt x="6350" y="2602230"/>
                </a:lnTo>
                <a:close/>
              </a:path>
              <a:path w="1656079" h="2724150">
                <a:moveTo>
                  <a:pt x="1656080" y="2602230"/>
                </a:moveTo>
                <a:lnTo>
                  <a:pt x="1649730" y="2602230"/>
                </a:lnTo>
                <a:lnTo>
                  <a:pt x="1649730" y="2628900"/>
                </a:lnTo>
                <a:lnTo>
                  <a:pt x="1656080" y="2628900"/>
                </a:lnTo>
                <a:lnTo>
                  <a:pt x="1656080" y="2602230"/>
                </a:lnTo>
                <a:close/>
              </a:path>
              <a:path w="1656079" h="2724150">
                <a:moveTo>
                  <a:pt x="6350" y="2628900"/>
                </a:moveTo>
                <a:lnTo>
                  <a:pt x="0" y="2628900"/>
                </a:lnTo>
                <a:lnTo>
                  <a:pt x="0" y="2635250"/>
                </a:lnTo>
                <a:lnTo>
                  <a:pt x="6350" y="2635250"/>
                </a:lnTo>
                <a:lnTo>
                  <a:pt x="6350" y="2628900"/>
                </a:lnTo>
                <a:close/>
              </a:path>
              <a:path w="1656079" h="2724150">
                <a:moveTo>
                  <a:pt x="1656080" y="2628900"/>
                </a:moveTo>
                <a:lnTo>
                  <a:pt x="1649730" y="2628900"/>
                </a:lnTo>
                <a:lnTo>
                  <a:pt x="1649730" y="2635250"/>
                </a:lnTo>
                <a:lnTo>
                  <a:pt x="1656080" y="2635250"/>
                </a:lnTo>
                <a:lnTo>
                  <a:pt x="1656080" y="2628900"/>
                </a:lnTo>
                <a:close/>
              </a:path>
              <a:path w="1656079" h="2724150">
                <a:moveTo>
                  <a:pt x="6350" y="2635250"/>
                </a:moveTo>
                <a:lnTo>
                  <a:pt x="0" y="2635250"/>
                </a:lnTo>
                <a:lnTo>
                  <a:pt x="0" y="2647950"/>
                </a:lnTo>
                <a:lnTo>
                  <a:pt x="6350" y="2647950"/>
                </a:lnTo>
                <a:lnTo>
                  <a:pt x="6350" y="2635250"/>
                </a:lnTo>
                <a:close/>
              </a:path>
              <a:path w="1656079" h="2724150">
                <a:moveTo>
                  <a:pt x="1656080" y="2635250"/>
                </a:moveTo>
                <a:lnTo>
                  <a:pt x="1649730" y="2635250"/>
                </a:lnTo>
                <a:lnTo>
                  <a:pt x="1649730" y="2647950"/>
                </a:lnTo>
                <a:lnTo>
                  <a:pt x="1656080" y="2647950"/>
                </a:lnTo>
                <a:lnTo>
                  <a:pt x="1656080" y="2635250"/>
                </a:lnTo>
                <a:close/>
              </a:path>
              <a:path w="1656079" h="2724150">
                <a:moveTo>
                  <a:pt x="6350" y="2647950"/>
                </a:moveTo>
                <a:lnTo>
                  <a:pt x="0" y="2647950"/>
                </a:lnTo>
                <a:lnTo>
                  <a:pt x="0" y="2660650"/>
                </a:lnTo>
                <a:lnTo>
                  <a:pt x="6350" y="2660650"/>
                </a:lnTo>
                <a:lnTo>
                  <a:pt x="6350" y="2647950"/>
                </a:lnTo>
                <a:close/>
              </a:path>
              <a:path w="1656079" h="2724150">
                <a:moveTo>
                  <a:pt x="1656080" y="2647950"/>
                </a:moveTo>
                <a:lnTo>
                  <a:pt x="1649730" y="2647950"/>
                </a:lnTo>
                <a:lnTo>
                  <a:pt x="1649730" y="2660650"/>
                </a:lnTo>
                <a:lnTo>
                  <a:pt x="1656080" y="2660650"/>
                </a:lnTo>
                <a:lnTo>
                  <a:pt x="1656080" y="2647950"/>
                </a:lnTo>
                <a:close/>
              </a:path>
              <a:path w="1656079" h="2724150">
                <a:moveTo>
                  <a:pt x="6350" y="2660650"/>
                </a:moveTo>
                <a:lnTo>
                  <a:pt x="0" y="2660650"/>
                </a:lnTo>
                <a:lnTo>
                  <a:pt x="0" y="2686050"/>
                </a:lnTo>
                <a:lnTo>
                  <a:pt x="6350" y="2686050"/>
                </a:lnTo>
                <a:lnTo>
                  <a:pt x="6350" y="2660650"/>
                </a:lnTo>
                <a:close/>
              </a:path>
              <a:path w="1656079" h="2724150">
                <a:moveTo>
                  <a:pt x="1656080" y="2660650"/>
                </a:moveTo>
                <a:lnTo>
                  <a:pt x="1649730" y="2660650"/>
                </a:lnTo>
                <a:lnTo>
                  <a:pt x="1649730" y="2686050"/>
                </a:lnTo>
                <a:lnTo>
                  <a:pt x="1656080" y="2686050"/>
                </a:lnTo>
                <a:lnTo>
                  <a:pt x="1656080" y="2660650"/>
                </a:lnTo>
                <a:close/>
              </a:path>
              <a:path w="1656079" h="2724150">
                <a:moveTo>
                  <a:pt x="6350" y="2686050"/>
                </a:moveTo>
                <a:lnTo>
                  <a:pt x="0" y="2686050"/>
                </a:lnTo>
                <a:lnTo>
                  <a:pt x="0" y="2692400"/>
                </a:lnTo>
                <a:lnTo>
                  <a:pt x="6350" y="2692400"/>
                </a:lnTo>
                <a:lnTo>
                  <a:pt x="6350" y="2686050"/>
                </a:lnTo>
                <a:close/>
              </a:path>
              <a:path w="1656079" h="2724150">
                <a:moveTo>
                  <a:pt x="1656080" y="2686050"/>
                </a:moveTo>
                <a:lnTo>
                  <a:pt x="1649730" y="2686050"/>
                </a:lnTo>
                <a:lnTo>
                  <a:pt x="1649730" y="2692400"/>
                </a:lnTo>
                <a:lnTo>
                  <a:pt x="1656080" y="2692400"/>
                </a:lnTo>
                <a:lnTo>
                  <a:pt x="1656080" y="2686050"/>
                </a:lnTo>
                <a:close/>
              </a:path>
              <a:path w="1656079" h="2724150">
                <a:moveTo>
                  <a:pt x="6350" y="2692400"/>
                </a:moveTo>
                <a:lnTo>
                  <a:pt x="0" y="2692400"/>
                </a:lnTo>
                <a:lnTo>
                  <a:pt x="0" y="2703830"/>
                </a:lnTo>
                <a:lnTo>
                  <a:pt x="6350" y="2703830"/>
                </a:lnTo>
                <a:lnTo>
                  <a:pt x="6350" y="2692400"/>
                </a:lnTo>
                <a:close/>
              </a:path>
              <a:path w="1656079" h="2724150">
                <a:moveTo>
                  <a:pt x="1656080" y="2692400"/>
                </a:moveTo>
                <a:lnTo>
                  <a:pt x="1649730" y="2692400"/>
                </a:lnTo>
                <a:lnTo>
                  <a:pt x="1649730" y="2703830"/>
                </a:lnTo>
                <a:lnTo>
                  <a:pt x="1656080" y="2703830"/>
                </a:lnTo>
                <a:lnTo>
                  <a:pt x="1656080" y="2692400"/>
                </a:lnTo>
                <a:close/>
              </a:path>
              <a:path w="1656079" h="2724150">
                <a:moveTo>
                  <a:pt x="6350" y="2703830"/>
                </a:moveTo>
                <a:lnTo>
                  <a:pt x="0" y="2703830"/>
                </a:lnTo>
                <a:lnTo>
                  <a:pt x="0" y="2710180"/>
                </a:lnTo>
                <a:lnTo>
                  <a:pt x="6350" y="2710180"/>
                </a:lnTo>
                <a:lnTo>
                  <a:pt x="6350" y="2703830"/>
                </a:lnTo>
                <a:close/>
              </a:path>
              <a:path w="1656079" h="2724150">
                <a:moveTo>
                  <a:pt x="1656080" y="2703830"/>
                </a:moveTo>
                <a:lnTo>
                  <a:pt x="1649730" y="2703830"/>
                </a:lnTo>
                <a:lnTo>
                  <a:pt x="1649730" y="2710180"/>
                </a:lnTo>
                <a:lnTo>
                  <a:pt x="1656080" y="2710180"/>
                </a:lnTo>
                <a:lnTo>
                  <a:pt x="1656080" y="2703830"/>
                </a:lnTo>
                <a:close/>
              </a:path>
              <a:path w="1656079" h="2724150">
                <a:moveTo>
                  <a:pt x="6350" y="2710180"/>
                </a:moveTo>
                <a:lnTo>
                  <a:pt x="0" y="2710180"/>
                </a:lnTo>
                <a:lnTo>
                  <a:pt x="0" y="2724150"/>
                </a:lnTo>
                <a:lnTo>
                  <a:pt x="1656080" y="2724150"/>
                </a:lnTo>
                <a:lnTo>
                  <a:pt x="1656080" y="2717800"/>
                </a:lnTo>
                <a:lnTo>
                  <a:pt x="6350" y="2717800"/>
                </a:lnTo>
                <a:lnTo>
                  <a:pt x="6350" y="2710180"/>
                </a:lnTo>
                <a:close/>
              </a:path>
              <a:path w="1656079" h="2724150">
                <a:moveTo>
                  <a:pt x="1656080" y="2710180"/>
                </a:moveTo>
                <a:lnTo>
                  <a:pt x="1649730" y="2710180"/>
                </a:lnTo>
                <a:lnTo>
                  <a:pt x="1649730" y="2717800"/>
                </a:lnTo>
                <a:lnTo>
                  <a:pt x="1656080" y="2717800"/>
                </a:lnTo>
                <a:lnTo>
                  <a:pt x="1656080" y="2710180"/>
                </a:lnTo>
                <a:close/>
              </a:path>
            </a:pathLst>
          </a:custGeom>
          <a:solidFill>
            <a:srgbClr val="FF1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6531609" y="1653539"/>
            <a:ext cx="1643380" cy="2711450"/>
          </a:xfrm>
          <a:custGeom>
            <a:avLst/>
            <a:gdLst/>
            <a:ahLst/>
            <a:cxnLst/>
            <a:rect l="l" t="t" r="r" b="b"/>
            <a:pathLst>
              <a:path w="1643379" h="2711450">
                <a:moveTo>
                  <a:pt x="5080" y="31750"/>
                </a:moveTo>
                <a:lnTo>
                  <a:pt x="0" y="31750"/>
                </a:lnTo>
                <a:lnTo>
                  <a:pt x="0" y="39369"/>
                </a:lnTo>
                <a:lnTo>
                  <a:pt x="5080" y="39369"/>
                </a:lnTo>
                <a:lnTo>
                  <a:pt x="5080" y="31750"/>
                </a:lnTo>
                <a:close/>
              </a:path>
              <a:path w="1643379" h="2711450">
                <a:moveTo>
                  <a:pt x="1643380" y="31750"/>
                </a:moveTo>
                <a:lnTo>
                  <a:pt x="1638300" y="31750"/>
                </a:lnTo>
                <a:lnTo>
                  <a:pt x="1638300" y="39369"/>
                </a:lnTo>
                <a:lnTo>
                  <a:pt x="1643380" y="39369"/>
                </a:lnTo>
                <a:lnTo>
                  <a:pt x="1643380" y="31750"/>
                </a:lnTo>
                <a:close/>
              </a:path>
              <a:path w="1643379" h="2711450">
                <a:moveTo>
                  <a:pt x="5080" y="19050"/>
                </a:moveTo>
                <a:lnTo>
                  <a:pt x="0" y="19050"/>
                </a:lnTo>
                <a:lnTo>
                  <a:pt x="0" y="30479"/>
                </a:lnTo>
                <a:lnTo>
                  <a:pt x="5080" y="30479"/>
                </a:lnTo>
                <a:lnTo>
                  <a:pt x="5080" y="19050"/>
                </a:lnTo>
                <a:close/>
              </a:path>
              <a:path w="1643379" h="2711450">
                <a:moveTo>
                  <a:pt x="1643380" y="19050"/>
                </a:moveTo>
                <a:lnTo>
                  <a:pt x="1638300" y="19050"/>
                </a:lnTo>
                <a:lnTo>
                  <a:pt x="1638299" y="30479"/>
                </a:lnTo>
                <a:lnTo>
                  <a:pt x="1643380" y="30479"/>
                </a:lnTo>
                <a:lnTo>
                  <a:pt x="1643380" y="19050"/>
                </a:lnTo>
                <a:close/>
              </a:path>
              <a:path w="1643379" h="2711450">
                <a:moveTo>
                  <a:pt x="5080" y="15239"/>
                </a:moveTo>
                <a:lnTo>
                  <a:pt x="0" y="15239"/>
                </a:lnTo>
                <a:lnTo>
                  <a:pt x="0" y="17779"/>
                </a:lnTo>
                <a:lnTo>
                  <a:pt x="5080" y="17779"/>
                </a:lnTo>
                <a:lnTo>
                  <a:pt x="5080" y="15239"/>
                </a:lnTo>
                <a:close/>
              </a:path>
              <a:path w="1643379" h="2711450">
                <a:moveTo>
                  <a:pt x="1643380" y="15239"/>
                </a:moveTo>
                <a:lnTo>
                  <a:pt x="1638300" y="15239"/>
                </a:lnTo>
                <a:lnTo>
                  <a:pt x="1638300" y="17779"/>
                </a:lnTo>
                <a:lnTo>
                  <a:pt x="1643380" y="17779"/>
                </a:lnTo>
                <a:lnTo>
                  <a:pt x="1643380" y="15239"/>
                </a:lnTo>
                <a:close/>
              </a:path>
              <a:path w="1643379" h="2711450">
                <a:moveTo>
                  <a:pt x="5080" y="12700"/>
                </a:moveTo>
                <a:lnTo>
                  <a:pt x="0" y="12700"/>
                </a:lnTo>
                <a:lnTo>
                  <a:pt x="0" y="13969"/>
                </a:lnTo>
                <a:lnTo>
                  <a:pt x="5080" y="13969"/>
                </a:lnTo>
                <a:lnTo>
                  <a:pt x="5080" y="12700"/>
                </a:lnTo>
                <a:close/>
              </a:path>
              <a:path w="1643379" h="2711450">
                <a:moveTo>
                  <a:pt x="1643380" y="12700"/>
                </a:moveTo>
                <a:lnTo>
                  <a:pt x="1638300" y="12700"/>
                </a:lnTo>
                <a:lnTo>
                  <a:pt x="1638300" y="13969"/>
                </a:lnTo>
                <a:lnTo>
                  <a:pt x="1643380" y="13969"/>
                </a:lnTo>
                <a:lnTo>
                  <a:pt x="1643380" y="12700"/>
                </a:lnTo>
                <a:close/>
              </a:path>
              <a:path w="1643379" h="2711450">
                <a:moveTo>
                  <a:pt x="5080" y="8889"/>
                </a:moveTo>
                <a:lnTo>
                  <a:pt x="0" y="8889"/>
                </a:lnTo>
                <a:lnTo>
                  <a:pt x="0" y="11430"/>
                </a:lnTo>
                <a:lnTo>
                  <a:pt x="5080" y="11430"/>
                </a:lnTo>
                <a:lnTo>
                  <a:pt x="5080" y="8889"/>
                </a:lnTo>
                <a:close/>
              </a:path>
              <a:path w="1643379" h="2711450">
                <a:moveTo>
                  <a:pt x="1643380" y="8889"/>
                </a:moveTo>
                <a:lnTo>
                  <a:pt x="1638300" y="8889"/>
                </a:lnTo>
                <a:lnTo>
                  <a:pt x="1638300" y="11430"/>
                </a:lnTo>
                <a:lnTo>
                  <a:pt x="1643380" y="11430"/>
                </a:lnTo>
                <a:lnTo>
                  <a:pt x="1643380" y="8889"/>
                </a:lnTo>
                <a:close/>
              </a:path>
              <a:path w="1643379" h="2711450">
                <a:moveTo>
                  <a:pt x="5080" y="6350"/>
                </a:moveTo>
                <a:lnTo>
                  <a:pt x="0" y="6350"/>
                </a:lnTo>
                <a:lnTo>
                  <a:pt x="0" y="7619"/>
                </a:lnTo>
                <a:lnTo>
                  <a:pt x="5080" y="7619"/>
                </a:lnTo>
                <a:lnTo>
                  <a:pt x="5080" y="6350"/>
                </a:lnTo>
                <a:close/>
              </a:path>
              <a:path w="1643379" h="2711450">
                <a:moveTo>
                  <a:pt x="1643380" y="6350"/>
                </a:moveTo>
                <a:lnTo>
                  <a:pt x="1638300" y="6350"/>
                </a:lnTo>
                <a:lnTo>
                  <a:pt x="1638300" y="7619"/>
                </a:lnTo>
                <a:lnTo>
                  <a:pt x="1643380" y="7619"/>
                </a:lnTo>
                <a:lnTo>
                  <a:pt x="1643380" y="6350"/>
                </a:lnTo>
                <a:close/>
              </a:path>
              <a:path w="1643379" h="2711450">
                <a:moveTo>
                  <a:pt x="1643380" y="2539"/>
                </a:moveTo>
                <a:lnTo>
                  <a:pt x="0" y="2539"/>
                </a:lnTo>
                <a:lnTo>
                  <a:pt x="0" y="5080"/>
                </a:lnTo>
                <a:lnTo>
                  <a:pt x="1643380" y="5080"/>
                </a:lnTo>
                <a:lnTo>
                  <a:pt x="1643380" y="2539"/>
                </a:lnTo>
                <a:close/>
              </a:path>
              <a:path w="1643379" h="2711450">
                <a:moveTo>
                  <a:pt x="1643380" y="0"/>
                </a:moveTo>
                <a:lnTo>
                  <a:pt x="0" y="0"/>
                </a:lnTo>
                <a:lnTo>
                  <a:pt x="0" y="1269"/>
                </a:lnTo>
                <a:lnTo>
                  <a:pt x="1643380" y="1269"/>
                </a:lnTo>
                <a:lnTo>
                  <a:pt x="1643380" y="0"/>
                </a:lnTo>
                <a:close/>
              </a:path>
              <a:path w="1643379" h="2711450">
                <a:moveTo>
                  <a:pt x="5080" y="40640"/>
                </a:moveTo>
                <a:lnTo>
                  <a:pt x="0" y="40640"/>
                </a:lnTo>
                <a:lnTo>
                  <a:pt x="0" y="154939"/>
                </a:lnTo>
                <a:lnTo>
                  <a:pt x="5080" y="154939"/>
                </a:lnTo>
                <a:lnTo>
                  <a:pt x="5080" y="40640"/>
                </a:lnTo>
                <a:close/>
              </a:path>
              <a:path w="1643379" h="2711450">
                <a:moveTo>
                  <a:pt x="1643380" y="40640"/>
                </a:moveTo>
                <a:lnTo>
                  <a:pt x="1638300" y="40640"/>
                </a:lnTo>
                <a:lnTo>
                  <a:pt x="1638300" y="154939"/>
                </a:lnTo>
                <a:lnTo>
                  <a:pt x="1643380" y="154939"/>
                </a:lnTo>
                <a:lnTo>
                  <a:pt x="1643380" y="40640"/>
                </a:lnTo>
                <a:close/>
              </a:path>
              <a:path w="1643379" h="2711450">
                <a:moveTo>
                  <a:pt x="5080" y="154940"/>
                </a:moveTo>
                <a:lnTo>
                  <a:pt x="0" y="154940"/>
                </a:lnTo>
                <a:lnTo>
                  <a:pt x="0" y="2595880"/>
                </a:lnTo>
                <a:lnTo>
                  <a:pt x="5080" y="2595880"/>
                </a:lnTo>
                <a:lnTo>
                  <a:pt x="5080" y="154940"/>
                </a:lnTo>
                <a:close/>
              </a:path>
              <a:path w="1643379" h="2711450">
                <a:moveTo>
                  <a:pt x="1643380" y="154940"/>
                </a:moveTo>
                <a:lnTo>
                  <a:pt x="1638300" y="154940"/>
                </a:lnTo>
                <a:lnTo>
                  <a:pt x="1638300" y="2595880"/>
                </a:lnTo>
                <a:lnTo>
                  <a:pt x="1643380" y="2595880"/>
                </a:lnTo>
                <a:lnTo>
                  <a:pt x="1643380" y="154940"/>
                </a:lnTo>
                <a:close/>
              </a:path>
              <a:path w="1643379" h="2711450">
                <a:moveTo>
                  <a:pt x="5080" y="2595880"/>
                </a:moveTo>
                <a:lnTo>
                  <a:pt x="0" y="2595880"/>
                </a:lnTo>
                <a:lnTo>
                  <a:pt x="0" y="2633980"/>
                </a:lnTo>
                <a:lnTo>
                  <a:pt x="5080" y="2633980"/>
                </a:lnTo>
                <a:lnTo>
                  <a:pt x="5080" y="2595880"/>
                </a:lnTo>
                <a:close/>
              </a:path>
              <a:path w="1643379" h="2711450">
                <a:moveTo>
                  <a:pt x="1643380" y="2595880"/>
                </a:moveTo>
                <a:lnTo>
                  <a:pt x="1638300" y="2595880"/>
                </a:lnTo>
                <a:lnTo>
                  <a:pt x="1638300" y="2633980"/>
                </a:lnTo>
                <a:lnTo>
                  <a:pt x="1643380" y="2633980"/>
                </a:lnTo>
                <a:lnTo>
                  <a:pt x="1643380" y="2595880"/>
                </a:lnTo>
                <a:close/>
              </a:path>
              <a:path w="1643379" h="2711450">
                <a:moveTo>
                  <a:pt x="5080" y="2633980"/>
                </a:moveTo>
                <a:lnTo>
                  <a:pt x="0" y="2633980"/>
                </a:lnTo>
                <a:lnTo>
                  <a:pt x="0" y="2641600"/>
                </a:lnTo>
                <a:lnTo>
                  <a:pt x="5080" y="2641600"/>
                </a:lnTo>
                <a:lnTo>
                  <a:pt x="5080" y="2633980"/>
                </a:lnTo>
                <a:close/>
              </a:path>
              <a:path w="1643379" h="2711450">
                <a:moveTo>
                  <a:pt x="1643380" y="2633980"/>
                </a:moveTo>
                <a:lnTo>
                  <a:pt x="1638300" y="2633980"/>
                </a:lnTo>
                <a:lnTo>
                  <a:pt x="1638300" y="2641600"/>
                </a:lnTo>
                <a:lnTo>
                  <a:pt x="1643380" y="2641600"/>
                </a:lnTo>
                <a:lnTo>
                  <a:pt x="1643380" y="2633980"/>
                </a:lnTo>
                <a:close/>
              </a:path>
              <a:path w="1643379" h="2711450">
                <a:moveTo>
                  <a:pt x="5080" y="2641600"/>
                </a:moveTo>
                <a:lnTo>
                  <a:pt x="0" y="2641600"/>
                </a:lnTo>
                <a:lnTo>
                  <a:pt x="0" y="2654300"/>
                </a:lnTo>
                <a:lnTo>
                  <a:pt x="5080" y="2654300"/>
                </a:lnTo>
                <a:lnTo>
                  <a:pt x="5080" y="2641600"/>
                </a:lnTo>
                <a:close/>
              </a:path>
              <a:path w="1643379" h="2711450">
                <a:moveTo>
                  <a:pt x="1643380" y="2641600"/>
                </a:moveTo>
                <a:lnTo>
                  <a:pt x="1638300" y="2641600"/>
                </a:lnTo>
                <a:lnTo>
                  <a:pt x="1638300" y="2654300"/>
                </a:lnTo>
                <a:lnTo>
                  <a:pt x="1643380" y="2654300"/>
                </a:lnTo>
                <a:lnTo>
                  <a:pt x="1643380" y="2641600"/>
                </a:lnTo>
                <a:close/>
              </a:path>
              <a:path w="1643379" h="2711450">
                <a:moveTo>
                  <a:pt x="5080" y="2654300"/>
                </a:moveTo>
                <a:lnTo>
                  <a:pt x="0" y="2654300"/>
                </a:lnTo>
                <a:lnTo>
                  <a:pt x="0" y="2660650"/>
                </a:lnTo>
                <a:lnTo>
                  <a:pt x="5080" y="2660650"/>
                </a:lnTo>
                <a:lnTo>
                  <a:pt x="5080" y="2654300"/>
                </a:lnTo>
                <a:close/>
              </a:path>
              <a:path w="1643379" h="2711450">
                <a:moveTo>
                  <a:pt x="1643380" y="2654300"/>
                </a:moveTo>
                <a:lnTo>
                  <a:pt x="1638300" y="2654300"/>
                </a:lnTo>
                <a:lnTo>
                  <a:pt x="1638300" y="2660650"/>
                </a:lnTo>
                <a:lnTo>
                  <a:pt x="1643380" y="2660650"/>
                </a:lnTo>
                <a:lnTo>
                  <a:pt x="1643380" y="2654300"/>
                </a:lnTo>
                <a:close/>
              </a:path>
              <a:path w="1643379" h="2711450">
                <a:moveTo>
                  <a:pt x="5080" y="2660650"/>
                </a:moveTo>
                <a:lnTo>
                  <a:pt x="0" y="2660650"/>
                </a:lnTo>
                <a:lnTo>
                  <a:pt x="0" y="2672080"/>
                </a:lnTo>
                <a:lnTo>
                  <a:pt x="5080" y="2672080"/>
                </a:lnTo>
                <a:lnTo>
                  <a:pt x="5080" y="2660650"/>
                </a:lnTo>
                <a:close/>
              </a:path>
              <a:path w="1643379" h="2711450">
                <a:moveTo>
                  <a:pt x="1643380" y="2660650"/>
                </a:moveTo>
                <a:lnTo>
                  <a:pt x="1638300" y="2660650"/>
                </a:lnTo>
                <a:lnTo>
                  <a:pt x="1638300" y="2672080"/>
                </a:lnTo>
                <a:lnTo>
                  <a:pt x="1643380" y="2672080"/>
                </a:lnTo>
                <a:lnTo>
                  <a:pt x="1643380" y="2660650"/>
                </a:lnTo>
                <a:close/>
              </a:path>
              <a:path w="1643379" h="2711450">
                <a:moveTo>
                  <a:pt x="5080" y="2672080"/>
                </a:moveTo>
                <a:lnTo>
                  <a:pt x="0" y="2672080"/>
                </a:lnTo>
                <a:lnTo>
                  <a:pt x="0" y="2679700"/>
                </a:lnTo>
                <a:lnTo>
                  <a:pt x="5080" y="2679700"/>
                </a:lnTo>
                <a:lnTo>
                  <a:pt x="5080" y="2672080"/>
                </a:lnTo>
                <a:close/>
              </a:path>
              <a:path w="1643379" h="2711450">
                <a:moveTo>
                  <a:pt x="1643380" y="2672080"/>
                </a:moveTo>
                <a:lnTo>
                  <a:pt x="1638300" y="2672080"/>
                </a:lnTo>
                <a:lnTo>
                  <a:pt x="1638300" y="2679700"/>
                </a:lnTo>
                <a:lnTo>
                  <a:pt x="1643380" y="2679700"/>
                </a:lnTo>
                <a:lnTo>
                  <a:pt x="1643380" y="2672080"/>
                </a:lnTo>
                <a:close/>
              </a:path>
              <a:path w="1643379" h="2711450">
                <a:moveTo>
                  <a:pt x="5080" y="2679700"/>
                </a:moveTo>
                <a:lnTo>
                  <a:pt x="0" y="2679700"/>
                </a:lnTo>
                <a:lnTo>
                  <a:pt x="0" y="2686050"/>
                </a:lnTo>
                <a:lnTo>
                  <a:pt x="5080" y="2686050"/>
                </a:lnTo>
                <a:lnTo>
                  <a:pt x="5080" y="2679700"/>
                </a:lnTo>
                <a:close/>
              </a:path>
              <a:path w="1643379" h="2711450">
                <a:moveTo>
                  <a:pt x="1643380" y="2679700"/>
                </a:moveTo>
                <a:lnTo>
                  <a:pt x="1638300" y="2679700"/>
                </a:lnTo>
                <a:lnTo>
                  <a:pt x="1638300" y="2686050"/>
                </a:lnTo>
                <a:lnTo>
                  <a:pt x="1643380" y="2686050"/>
                </a:lnTo>
                <a:lnTo>
                  <a:pt x="1643380" y="2679700"/>
                </a:lnTo>
                <a:close/>
              </a:path>
              <a:path w="1643379" h="2711450">
                <a:moveTo>
                  <a:pt x="5080" y="2686050"/>
                </a:moveTo>
                <a:lnTo>
                  <a:pt x="0" y="2686050"/>
                </a:lnTo>
                <a:lnTo>
                  <a:pt x="0" y="2692400"/>
                </a:lnTo>
                <a:lnTo>
                  <a:pt x="5080" y="2692400"/>
                </a:lnTo>
                <a:lnTo>
                  <a:pt x="5080" y="2686050"/>
                </a:lnTo>
                <a:close/>
              </a:path>
              <a:path w="1643379" h="2711450">
                <a:moveTo>
                  <a:pt x="1643380" y="2686050"/>
                </a:moveTo>
                <a:lnTo>
                  <a:pt x="1638300" y="2686050"/>
                </a:lnTo>
                <a:lnTo>
                  <a:pt x="1638300" y="2692400"/>
                </a:lnTo>
                <a:lnTo>
                  <a:pt x="1643380" y="2692400"/>
                </a:lnTo>
                <a:lnTo>
                  <a:pt x="1643380" y="2686050"/>
                </a:lnTo>
                <a:close/>
              </a:path>
              <a:path w="1643379" h="2711450">
                <a:moveTo>
                  <a:pt x="5080" y="2692400"/>
                </a:moveTo>
                <a:lnTo>
                  <a:pt x="0" y="2692400"/>
                </a:lnTo>
                <a:lnTo>
                  <a:pt x="0" y="2697480"/>
                </a:lnTo>
                <a:lnTo>
                  <a:pt x="5080" y="2697480"/>
                </a:lnTo>
                <a:lnTo>
                  <a:pt x="5080" y="2692400"/>
                </a:lnTo>
                <a:close/>
              </a:path>
              <a:path w="1643379" h="2711450">
                <a:moveTo>
                  <a:pt x="1643380" y="2692400"/>
                </a:moveTo>
                <a:lnTo>
                  <a:pt x="1638300" y="2692400"/>
                </a:lnTo>
                <a:lnTo>
                  <a:pt x="1638300" y="2697480"/>
                </a:lnTo>
                <a:lnTo>
                  <a:pt x="1643380" y="2697480"/>
                </a:lnTo>
                <a:lnTo>
                  <a:pt x="1643380" y="2692400"/>
                </a:lnTo>
                <a:close/>
              </a:path>
              <a:path w="1643379" h="2711450">
                <a:moveTo>
                  <a:pt x="5080" y="2697480"/>
                </a:moveTo>
                <a:lnTo>
                  <a:pt x="0" y="2697480"/>
                </a:lnTo>
                <a:lnTo>
                  <a:pt x="0" y="2703830"/>
                </a:lnTo>
                <a:lnTo>
                  <a:pt x="5080" y="2703830"/>
                </a:lnTo>
                <a:lnTo>
                  <a:pt x="5080" y="2697480"/>
                </a:lnTo>
                <a:close/>
              </a:path>
              <a:path w="1643379" h="2711450">
                <a:moveTo>
                  <a:pt x="1643380" y="2697480"/>
                </a:moveTo>
                <a:lnTo>
                  <a:pt x="1638300" y="2697480"/>
                </a:lnTo>
                <a:lnTo>
                  <a:pt x="1638299" y="2703830"/>
                </a:lnTo>
                <a:lnTo>
                  <a:pt x="1643380" y="2703830"/>
                </a:lnTo>
                <a:lnTo>
                  <a:pt x="1643380" y="2697480"/>
                </a:lnTo>
                <a:close/>
              </a:path>
              <a:path w="1643379" h="2711450">
                <a:moveTo>
                  <a:pt x="5080" y="2703830"/>
                </a:moveTo>
                <a:lnTo>
                  <a:pt x="0" y="2703830"/>
                </a:lnTo>
                <a:lnTo>
                  <a:pt x="0" y="2711450"/>
                </a:lnTo>
                <a:lnTo>
                  <a:pt x="1643380" y="2711450"/>
                </a:lnTo>
                <a:lnTo>
                  <a:pt x="1643380" y="2705100"/>
                </a:lnTo>
                <a:lnTo>
                  <a:pt x="5080" y="2705100"/>
                </a:lnTo>
                <a:lnTo>
                  <a:pt x="5080" y="2703830"/>
                </a:lnTo>
                <a:close/>
              </a:path>
              <a:path w="1643379" h="2711450">
                <a:moveTo>
                  <a:pt x="1643380" y="2703830"/>
                </a:moveTo>
                <a:lnTo>
                  <a:pt x="1638300" y="2703830"/>
                </a:lnTo>
                <a:lnTo>
                  <a:pt x="1638300" y="2705100"/>
                </a:lnTo>
                <a:lnTo>
                  <a:pt x="1643380" y="2705100"/>
                </a:lnTo>
                <a:lnTo>
                  <a:pt x="1643380" y="2703830"/>
                </a:lnTo>
                <a:close/>
              </a:path>
            </a:pathLst>
          </a:custGeom>
          <a:solidFill>
            <a:srgbClr val="FF1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6536690" y="1685289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19">
                <a:moveTo>
                  <a:pt x="7619" y="0"/>
                </a:moveTo>
                <a:lnTo>
                  <a:pt x="0" y="0"/>
                </a:lnTo>
                <a:lnTo>
                  <a:pt x="0" y="7619"/>
                </a:lnTo>
                <a:lnTo>
                  <a:pt x="761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8163559" y="168528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0" y="0"/>
                </a:lnTo>
                <a:lnTo>
                  <a:pt x="0" y="7619"/>
                </a:lnTo>
                <a:lnTo>
                  <a:pt x="63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6536690" y="167258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30">
                <a:moveTo>
                  <a:pt x="7619" y="0"/>
                </a:moveTo>
                <a:lnTo>
                  <a:pt x="0" y="0"/>
                </a:lnTo>
                <a:lnTo>
                  <a:pt x="0" y="11429"/>
                </a:lnTo>
                <a:lnTo>
                  <a:pt x="7619" y="11429"/>
                </a:lnTo>
                <a:lnTo>
                  <a:pt x="7619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8163559" y="167258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0" y="0"/>
                </a:lnTo>
                <a:lnTo>
                  <a:pt x="0" y="11429"/>
                </a:lnTo>
                <a:lnTo>
                  <a:pt x="6350" y="11429"/>
                </a:lnTo>
                <a:lnTo>
                  <a:pt x="6350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6536690" y="1668779"/>
            <a:ext cx="7620" cy="2540"/>
          </a:xfrm>
          <a:custGeom>
            <a:avLst/>
            <a:gdLst/>
            <a:ahLst/>
            <a:cxnLst/>
            <a:rect l="l" t="t" r="r" b="b"/>
            <a:pathLst>
              <a:path w="7620" h="2539">
                <a:moveTo>
                  <a:pt x="7619" y="0"/>
                </a:moveTo>
                <a:lnTo>
                  <a:pt x="0" y="0"/>
                </a:lnTo>
                <a:lnTo>
                  <a:pt x="0" y="2539"/>
                </a:lnTo>
                <a:lnTo>
                  <a:pt x="761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8163559" y="166877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0"/>
                </a:lnTo>
                <a:lnTo>
                  <a:pt x="0" y="2539"/>
                </a:lnTo>
                <a:lnTo>
                  <a:pt x="635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6536690" y="1666239"/>
            <a:ext cx="7620" cy="1270"/>
          </a:xfrm>
          <a:custGeom>
            <a:avLst/>
            <a:gdLst/>
            <a:ahLst/>
            <a:cxnLst/>
            <a:rect l="l" t="t" r="r" b="b"/>
            <a:pathLst>
              <a:path w="7620" h="1269">
                <a:moveTo>
                  <a:pt x="7619" y="0"/>
                </a:moveTo>
                <a:lnTo>
                  <a:pt x="0" y="0"/>
                </a:lnTo>
                <a:lnTo>
                  <a:pt x="0" y="1269"/>
                </a:lnTo>
                <a:lnTo>
                  <a:pt x="761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8163559" y="16662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FF1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6536690" y="1663700"/>
            <a:ext cx="1633220" cy="0"/>
          </a:xfrm>
          <a:custGeom>
            <a:avLst/>
            <a:gdLst/>
            <a:ahLst/>
            <a:cxnLst/>
            <a:rect l="l" t="t" r="r" b="b"/>
            <a:pathLst>
              <a:path w="1633220">
                <a:moveTo>
                  <a:pt x="0" y="0"/>
                </a:moveTo>
                <a:lnTo>
                  <a:pt x="1633219" y="0"/>
                </a:lnTo>
              </a:path>
            </a:pathLst>
          </a:custGeom>
          <a:ln w="3175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6536690" y="1660525"/>
            <a:ext cx="1633220" cy="0"/>
          </a:xfrm>
          <a:custGeom>
            <a:avLst/>
            <a:gdLst/>
            <a:ahLst/>
            <a:cxnLst/>
            <a:rect l="l" t="t" r="r" b="b"/>
            <a:pathLst>
              <a:path w="1633220">
                <a:moveTo>
                  <a:pt x="0" y="0"/>
                </a:moveTo>
                <a:lnTo>
                  <a:pt x="1633219" y="0"/>
                </a:lnTo>
              </a:path>
            </a:pathLst>
          </a:custGeom>
          <a:ln w="3175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6540500" y="1694179"/>
            <a:ext cx="0" cy="2658110"/>
          </a:xfrm>
          <a:custGeom>
            <a:avLst/>
            <a:gdLst/>
            <a:ahLst/>
            <a:cxnLst/>
            <a:rect l="l" t="t" r="r" b="b"/>
            <a:pathLst>
              <a:path h="2658110">
                <a:moveTo>
                  <a:pt x="0" y="0"/>
                </a:moveTo>
                <a:lnTo>
                  <a:pt x="0" y="2658109"/>
                </a:lnTo>
              </a:path>
            </a:pathLst>
          </a:custGeom>
          <a:ln w="7619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8166734" y="1694179"/>
            <a:ext cx="0" cy="2658110"/>
          </a:xfrm>
          <a:custGeom>
            <a:avLst/>
            <a:gdLst/>
            <a:ahLst/>
            <a:cxnLst/>
            <a:rect l="l" t="t" r="r" b="b"/>
            <a:pathLst>
              <a:path h="2658110">
                <a:moveTo>
                  <a:pt x="0" y="0"/>
                </a:moveTo>
                <a:lnTo>
                  <a:pt x="0" y="2658109"/>
                </a:lnTo>
              </a:path>
            </a:pathLst>
          </a:custGeom>
          <a:ln w="6350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6536690" y="4354829"/>
            <a:ext cx="1633220" cy="0"/>
          </a:xfrm>
          <a:custGeom>
            <a:avLst/>
            <a:gdLst/>
            <a:ahLst/>
            <a:cxnLst/>
            <a:rect l="l" t="t" r="r" b="b"/>
            <a:pathLst>
              <a:path w="1633220">
                <a:moveTo>
                  <a:pt x="0" y="0"/>
                </a:moveTo>
                <a:lnTo>
                  <a:pt x="1633219" y="0"/>
                </a:lnTo>
              </a:path>
            </a:pathLst>
          </a:custGeom>
          <a:ln w="5080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6536690" y="4358004"/>
            <a:ext cx="1633220" cy="0"/>
          </a:xfrm>
          <a:custGeom>
            <a:avLst/>
            <a:gdLst/>
            <a:ahLst/>
            <a:cxnLst/>
            <a:rect l="l" t="t" r="r" b="b"/>
            <a:pathLst>
              <a:path w="1633220">
                <a:moveTo>
                  <a:pt x="0" y="0"/>
                </a:moveTo>
                <a:lnTo>
                  <a:pt x="1633219" y="0"/>
                </a:lnTo>
              </a:path>
            </a:pathLst>
          </a:custGeom>
          <a:ln w="3175">
            <a:solidFill>
              <a:srgbClr val="FF1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6544309" y="1685289"/>
            <a:ext cx="5080" cy="7620"/>
          </a:xfrm>
          <a:custGeom>
            <a:avLst/>
            <a:gdLst/>
            <a:ahLst/>
            <a:cxnLst/>
            <a:rect l="l" t="t" r="r" b="b"/>
            <a:pathLst>
              <a:path w="5079" h="7619">
                <a:moveTo>
                  <a:pt x="5080" y="0"/>
                </a:moveTo>
                <a:lnTo>
                  <a:pt x="0" y="0"/>
                </a:lnTo>
                <a:lnTo>
                  <a:pt x="0" y="7619"/>
                </a:lnTo>
                <a:lnTo>
                  <a:pt x="5080" y="7619"/>
                </a:lnTo>
                <a:lnTo>
                  <a:pt x="5080" y="0"/>
                </a:lnTo>
                <a:close/>
              </a:path>
            </a:pathLst>
          </a:custGeom>
          <a:solidFill>
            <a:srgbClr val="FF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8157209" y="168528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0" y="0"/>
                </a:lnTo>
                <a:lnTo>
                  <a:pt x="0" y="7619"/>
                </a:lnTo>
                <a:lnTo>
                  <a:pt x="63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FF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6544309" y="1672589"/>
            <a:ext cx="5080" cy="11430"/>
          </a:xfrm>
          <a:custGeom>
            <a:avLst/>
            <a:gdLst/>
            <a:ahLst/>
            <a:cxnLst/>
            <a:rect l="l" t="t" r="r" b="b"/>
            <a:pathLst>
              <a:path w="5079" h="11430">
                <a:moveTo>
                  <a:pt x="5079" y="0"/>
                </a:moveTo>
                <a:lnTo>
                  <a:pt x="0" y="0"/>
                </a:lnTo>
                <a:lnTo>
                  <a:pt x="0" y="11429"/>
                </a:lnTo>
                <a:lnTo>
                  <a:pt x="5080" y="11429"/>
                </a:lnTo>
                <a:lnTo>
                  <a:pt x="5079" y="0"/>
                </a:lnTo>
                <a:close/>
              </a:path>
            </a:pathLst>
          </a:custGeom>
          <a:solidFill>
            <a:srgbClr val="FF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8157209" y="167258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0" y="0"/>
                </a:lnTo>
                <a:lnTo>
                  <a:pt x="0" y="11429"/>
                </a:lnTo>
                <a:lnTo>
                  <a:pt x="6350" y="11429"/>
                </a:lnTo>
                <a:lnTo>
                  <a:pt x="6350" y="0"/>
                </a:lnTo>
                <a:close/>
              </a:path>
            </a:pathLst>
          </a:custGeom>
          <a:solidFill>
            <a:srgbClr val="FF1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6544309" y="1670050"/>
            <a:ext cx="1619250" cy="0"/>
          </a:xfrm>
          <a:custGeom>
            <a:avLst/>
            <a:gdLst/>
            <a:ahLst/>
            <a:cxnLst/>
            <a:rect l="l" t="t" r="r" b="b"/>
            <a:pathLst>
              <a:path w="1619250">
                <a:moveTo>
                  <a:pt x="0" y="0"/>
                </a:moveTo>
                <a:lnTo>
                  <a:pt x="1619250" y="0"/>
                </a:lnTo>
              </a:path>
            </a:pathLst>
          </a:custGeom>
          <a:ln w="3175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6544309" y="1666875"/>
            <a:ext cx="1619250" cy="0"/>
          </a:xfrm>
          <a:custGeom>
            <a:avLst/>
            <a:gdLst/>
            <a:ahLst/>
            <a:cxnLst/>
            <a:rect l="l" t="t" r="r" b="b"/>
            <a:pathLst>
              <a:path w="1619250">
                <a:moveTo>
                  <a:pt x="0" y="0"/>
                </a:moveTo>
                <a:lnTo>
                  <a:pt x="1619250" y="0"/>
                </a:lnTo>
              </a:path>
            </a:pathLst>
          </a:custGeom>
          <a:ln w="3175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6546850" y="1694179"/>
            <a:ext cx="0" cy="2651760"/>
          </a:xfrm>
          <a:custGeom>
            <a:avLst/>
            <a:gdLst/>
            <a:ahLst/>
            <a:cxnLst/>
            <a:rect l="l" t="t" r="r" b="b"/>
            <a:pathLst>
              <a:path h="2651760">
                <a:moveTo>
                  <a:pt x="0" y="0"/>
                </a:moveTo>
                <a:lnTo>
                  <a:pt x="0" y="2651759"/>
                </a:lnTo>
              </a:path>
            </a:pathLst>
          </a:custGeom>
          <a:ln w="5080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8160384" y="1694179"/>
            <a:ext cx="0" cy="2651760"/>
          </a:xfrm>
          <a:custGeom>
            <a:avLst/>
            <a:gdLst/>
            <a:ahLst/>
            <a:cxnLst/>
            <a:rect l="l" t="t" r="r" b="b"/>
            <a:pathLst>
              <a:path h="2651760">
                <a:moveTo>
                  <a:pt x="0" y="0"/>
                </a:moveTo>
                <a:lnTo>
                  <a:pt x="0" y="2651759"/>
                </a:lnTo>
              </a:path>
            </a:pathLst>
          </a:custGeom>
          <a:ln w="6350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6544309" y="4348479"/>
            <a:ext cx="1619250" cy="0"/>
          </a:xfrm>
          <a:custGeom>
            <a:avLst/>
            <a:gdLst/>
            <a:ahLst/>
            <a:cxnLst/>
            <a:rect l="l" t="t" r="r" b="b"/>
            <a:pathLst>
              <a:path w="1619250">
                <a:moveTo>
                  <a:pt x="0" y="0"/>
                </a:moveTo>
                <a:lnTo>
                  <a:pt x="1619250" y="0"/>
                </a:lnTo>
              </a:path>
            </a:pathLst>
          </a:custGeom>
          <a:ln w="5080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6544309" y="4351654"/>
            <a:ext cx="1619250" cy="0"/>
          </a:xfrm>
          <a:custGeom>
            <a:avLst/>
            <a:gdLst/>
            <a:ahLst/>
            <a:cxnLst/>
            <a:rect l="l" t="t" r="r" b="b"/>
            <a:pathLst>
              <a:path w="1619250">
                <a:moveTo>
                  <a:pt x="0" y="0"/>
                </a:moveTo>
                <a:lnTo>
                  <a:pt x="1619250" y="0"/>
                </a:lnTo>
              </a:path>
            </a:pathLst>
          </a:custGeom>
          <a:ln w="3175">
            <a:solidFill>
              <a:srgbClr val="FF1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6549390" y="1672589"/>
            <a:ext cx="1607820" cy="2673350"/>
          </a:xfrm>
          <a:custGeom>
            <a:avLst/>
            <a:gdLst/>
            <a:ahLst/>
            <a:cxnLst/>
            <a:rect l="l" t="t" r="r" b="b"/>
            <a:pathLst>
              <a:path w="1607820" h="2673350">
                <a:moveTo>
                  <a:pt x="6350" y="12700"/>
                </a:moveTo>
                <a:lnTo>
                  <a:pt x="0" y="12700"/>
                </a:lnTo>
                <a:lnTo>
                  <a:pt x="0" y="20319"/>
                </a:lnTo>
                <a:lnTo>
                  <a:pt x="6350" y="20319"/>
                </a:lnTo>
                <a:lnTo>
                  <a:pt x="6350" y="12700"/>
                </a:lnTo>
                <a:close/>
              </a:path>
              <a:path w="1607820" h="2673350">
                <a:moveTo>
                  <a:pt x="1607819" y="12700"/>
                </a:moveTo>
                <a:lnTo>
                  <a:pt x="1601469" y="12700"/>
                </a:lnTo>
                <a:lnTo>
                  <a:pt x="1601469" y="20319"/>
                </a:lnTo>
                <a:lnTo>
                  <a:pt x="1607819" y="20319"/>
                </a:lnTo>
                <a:lnTo>
                  <a:pt x="1607819" y="12700"/>
                </a:lnTo>
                <a:close/>
              </a:path>
              <a:path w="1607820" h="2673350">
                <a:moveTo>
                  <a:pt x="1607819" y="0"/>
                </a:moveTo>
                <a:lnTo>
                  <a:pt x="0" y="0"/>
                </a:lnTo>
                <a:lnTo>
                  <a:pt x="0" y="11429"/>
                </a:lnTo>
                <a:lnTo>
                  <a:pt x="6350" y="11429"/>
                </a:lnTo>
                <a:lnTo>
                  <a:pt x="6350" y="6350"/>
                </a:lnTo>
                <a:lnTo>
                  <a:pt x="1607819" y="6350"/>
                </a:lnTo>
                <a:lnTo>
                  <a:pt x="1607819" y="0"/>
                </a:lnTo>
                <a:close/>
              </a:path>
              <a:path w="1607820" h="2673350">
                <a:moveTo>
                  <a:pt x="1607819" y="6350"/>
                </a:moveTo>
                <a:lnTo>
                  <a:pt x="1601469" y="6350"/>
                </a:lnTo>
                <a:lnTo>
                  <a:pt x="1601469" y="11429"/>
                </a:lnTo>
                <a:lnTo>
                  <a:pt x="1607819" y="11429"/>
                </a:lnTo>
                <a:lnTo>
                  <a:pt x="1607819" y="6350"/>
                </a:lnTo>
                <a:close/>
              </a:path>
              <a:path w="1607820" h="2673350">
                <a:moveTo>
                  <a:pt x="6350" y="21590"/>
                </a:moveTo>
                <a:lnTo>
                  <a:pt x="0" y="21590"/>
                </a:lnTo>
                <a:lnTo>
                  <a:pt x="0" y="27939"/>
                </a:lnTo>
                <a:lnTo>
                  <a:pt x="6350" y="27939"/>
                </a:lnTo>
                <a:lnTo>
                  <a:pt x="6350" y="21590"/>
                </a:lnTo>
                <a:close/>
              </a:path>
              <a:path w="1607820" h="2673350">
                <a:moveTo>
                  <a:pt x="1607819" y="21590"/>
                </a:moveTo>
                <a:lnTo>
                  <a:pt x="1601469" y="21590"/>
                </a:lnTo>
                <a:lnTo>
                  <a:pt x="1601469" y="27939"/>
                </a:lnTo>
                <a:lnTo>
                  <a:pt x="1607819" y="27939"/>
                </a:lnTo>
                <a:lnTo>
                  <a:pt x="1607819" y="21590"/>
                </a:lnTo>
                <a:close/>
              </a:path>
              <a:path w="1607820" h="2673350">
                <a:moveTo>
                  <a:pt x="6350" y="27940"/>
                </a:moveTo>
                <a:lnTo>
                  <a:pt x="0" y="27940"/>
                </a:lnTo>
                <a:lnTo>
                  <a:pt x="0" y="107950"/>
                </a:lnTo>
                <a:lnTo>
                  <a:pt x="6350" y="107950"/>
                </a:lnTo>
                <a:lnTo>
                  <a:pt x="6350" y="27940"/>
                </a:lnTo>
                <a:close/>
              </a:path>
              <a:path w="1607820" h="2673350">
                <a:moveTo>
                  <a:pt x="1607819" y="27940"/>
                </a:moveTo>
                <a:lnTo>
                  <a:pt x="1601469" y="27940"/>
                </a:lnTo>
                <a:lnTo>
                  <a:pt x="1601469" y="107950"/>
                </a:lnTo>
                <a:lnTo>
                  <a:pt x="1607819" y="107950"/>
                </a:lnTo>
                <a:lnTo>
                  <a:pt x="1607819" y="27940"/>
                </a:lnTo>
                <a:close/>
              </a:path>
              <a:path w="1607820" h="2673350">
                <a:moveTo>
                  <a:pt x="6350" y="107950"/>
                </a:moveTo>
                <a:lnTo>
                  <a:pt x="0" y="107950"/>
                </a:lnTo>
                <a:lnTo>
                  <a:pt x="0" y="2576830"/>
                </a:lnTo>
                <a:lnTo>
                  <a:pt x="6350" y="2576830"/>
                </a:lnTo>
                <a:lnTo>
                  <a:pt x="6350" y="107950"/>
                </a:lnTo>
                <a:close/>
              </a:path>
              <a:path w="1607820" h="2673350">
                <a:moveTo>
                  <a:pt x="1607819" y="107950"/>
                </a:moveTo>
                <a:lnTo>
                  <a:pt x="1601469" y="107950"/>
                </a:lnTo>
                <a:lnTo>
                  <a:pt x="1601469" y="2576830"/>
                </a:lnTo>
                <a:lnTo>
                  <a:pt x="1607819" y="2576830"/>
                </a:lnTo>
                <a:lnTo>
                  <a:pt x="1607819" y="107950"/>
                </a:lnTo>
                <a:close/>
              </a:path>
              <a:path w="1607820" h="2673350">
                <a:moveTo>
                  <a:pt x="6350" y="2576830"/>
                </a:moveTo>
                <a:lnTo>
                  <a:pt x="0" y="2576830"/>
                </a:lnTo>
                <a:lnTo>
                  <a:pt x="0" y="2603500"/>
                </a:lnTo>
                <a:lnTo>
                  <a:pt x="6350" y="2603500"/>
                </a:lnTo>
                <a:lnTo>
                  <a:pt x="6350" y="2576830"/>
                </a:lnTo>
                <a:close/>
              </a:path>
              <a:path w="1607820" h="2673350">
                <a:moveTo>
                  <a:pt x="1607819" y="2576830"/>
                </a:moveTo>
                <a:lnTo>
                  <a:pt x="1601469" y="2576830"/>
                </a:lnTo>
                <a:lnTo>
                  <a:pt x="1601469" y="2603500"/>
                </a:lnTo>
                <a:lnTo>
                  <a:pt x="1607819" y="2603500"/>
                </a:lnTo>
                <a:lnTo>
                  <a:pt x="1607819" y="2576830"/>
                </a:lnTo>
                <a:close/>
              </a:path>
              <a:path w="1607820" h="2673350">
                <a:moveTo>
                  <a:pt x="6350" y="2603500"/>
                </a:moveTo>
                <a:lnTo>
                  <a:pt x="0" y="2603500"/>
                </a:lnTo>
                <a:lnTo>
                  <a:pt x="0" y="2609850"/>
                </a:lnTo>
                <a:lnTo>
                  <a:pt x="6350" y="2609850"/>
                </a:lnTo>
                <a:lnTo>
                  <a:pt x="6350" y="2603500"/>
                </a:lnTo>
                <a:close/>
              </a:path>
              <a:path w="1607820" h="2673350">
                <a:moveTo>
                  <a:pt x="1607819" y="2603500"/>
                </a:moveTo>
                <a:lnTo>
                  <a:pt x="1601469" y="2603500"/>
                </a:lnTo>
                <a:lnTo>
                  <a:pt x="1601469" y="2609850"/>
                </a:lnTo>
                <a:lnTo>
                  <a:pt x="1607819" y="2609850"/>
                </a:lnTo>
                <a:lnTo>
                  <a:pt x="1607819" y="2603500"/>
                </a:lnTo>
                <a:close/>
              </a:path>
              <a:path w="1607820" h="2673350">
                <a:moveTo>
                  <a:pt x="6350" y="2609850"/>
                </a:moveTo>
                <a:lnTo>
                  <a:pt x="0" y="2609850"/>
                </a:lnTo>
                <a:lnTo>
                  <a:pt x="0" y="2622550"/>
                </a:lnTo>
                <a:lnTo>
                  <a:pt x="6350" y="2622550"/>
                </a:lnTo>
                <a:lnTo>
                  <a:pt x="6350" y="2609850"/>
                </a:lnTo>
                <a:close/>
              </a:path>
              <a:path w="1607820" h="2673350">
                <a:moveTo>
                  <a:pt x="1607819" y="2609850"/>
                </a:moveTo>
                <a:lnTo>
                  <a:pt x="1601469" y="2609850"/>
                </a:lnTo>
                <a:lnTo>
                  <a:pt x="1601469" y="2622550"/>
                </a:lnTo>
                <a:lnTo>
                  <a:pt x="1607819" y="2622550"/>
                </a:lnTo>
                <a:lnTo>
                  <a:pt x="1607819" y="2609850"/>
                </a:lnTo>
                <a:close/>
              </a:path>
              <a:path w="1607820" h="2673350">
                <a:moveTo>
                  <a:pt x="6350" y="2622550"/>
                </a:moveTo>
                <a:lnTo>
                  <a:pt x="0" y="2622550"/>
                </a:lnTo>
                <a:lnTo>
                  <a:pt x="0" y="2627630"/>
                </a:lnTo>
                <a:lnTo>
                  <a:pt x="6350" y="2627630"/>
                </a:lnTo>
                <a:lnTo>
                  <a:pt x="6350" y="2622550"/>
                </a:lnTo>
                <a:close/>
              </a:path>
              <a:path w="1607820" h="2673350">
                <a:moveTo>
                  <a:pt x="1607819" y="2622550"/>
                </a:moveTo>
                <a:lnTo>
                  <a:pt x="1601469" y="2622550"/>
                </a:lnTo>
                <a:lnTo>
                  <a:pt x="1601469" y="2627630"/>
                </a:lnTo>
                <a:lnTo>
                  <a:pt x="1607819" y="2627630"/>
                </a:lnTo>
                <a:lnTo>
                  <a:pt x="1607819" y="2622550"/>
                </a:lnTo>
                <a:close/>
              </a:path>
              <a:path w="1607820" h="2673350">
                <a:moveTo>
                  <a:pt x="6350" y="2627630"/>
                </a:moveTo>
                <a:lnTo>
                  <a:pt x="0" y="2627630"/>
                </a:lnTo>
                <a:lnTo>
                  <a:pt x="0" y="2635250"/>
                </a:lnTo>
                <a:lnTo>
                  <a:pt x="6350" y="2635250"/>
                </a:lnTo>
                <a:lnTo>
                  <a:pt x="6350" y="2627630"/>
                </a:lnTo>
                <a:close/>
              </a:path>
              <a:path w="1607820" h="2673350">
                <a:moveTo>
                  <a:pt x="1607819" y="2627630"/>
                </a:moveTo>
                <a:lnTo>
                  <a:pt x="1601469" y="2627630"/>
                </a:lnTo>
                <a:lnTo>
                  <a:pt x="1601469" y="2635250"/>
                </a:lnTo>
                <a:lnTo>
                  <a:pt x="1607819" y="2635250"/>
                </a:lnTo>
                <a:lnTo>
                  <a:pt x="1607819" y="2627630"/>
                </a:lnTo>
                <a:close/>
              </a:path>
              <a:path w="1607820" h="2673350">
                <a:moveTo>
                  <a:pt x="6350" y="2635250"/>
                </a:moveTo>
                <a:lnTo>
                  <a:pt x="0" y="2635250"/>
                </a:lnTo>
                <a:lnTo>
                  <a:pt x="0" y="2641600"/>
                </a:lnTo>
                <a:lnTo>
                  <a:pt x="6350" y="2641600"/>
                </a:lnTo>
                <a:lnTo>
                  <a:pt x="6350" y="2635250"/>
                </a:lnTo>
                <a:close/>
              </a:path>
              <a:path w="1607820" h="2673350">
                <a:moveTo>
                  <a:pt x="1607819" y="2635250"/>
                </a:moveTo>
                <a:lnTo>
                  <a:pt x="1601469" y="2635250"/>
                </a:lnTo>
                <a:lnTo>
                  <a:pt x="1601469" y="2641600"/>
                </a:lnTo>
                <a:lnTo>
                  <a:pt x="1607819" y="2641600"/>
                </a:lnTo>
                <a:lnTo>
                  <a:pt x="1607819" y="2635250"/>
                </a:lnTo>
                <a:close/>
              </a:path>
              <a:path w="1607820" h="2673350">
                <a:moveTo>
                  <a:pt x="6350" y="2641600"/>
                </a:moveTo>
                <a:lnTo>
                  <a:pt x="0" y="2641600"/>
                </a:lnTo>
                <a:lnTo>
                  <a:pt x="0" y="2673350"/>
                </a:lnTo>
                <a:lnTo>
                  <a:pt x="1607819" y="2673350"/>
                </a:lnTo>
                <a:lnTo>
                  <a:pt x="1607819" y="2667000"/>
                </a:lnTo>
                <a:lnTo>
                  <a:pt x="6350" y="2667000"/>
                </a:lnTo>
                <a:lnTo>
                  <a:pt x="6350" y="2641600"/>
                </a:lnTo>
                <a:close/>
              </a:path>
              <a:path w="1607820" h="2673350">
                <a:moveTo>
                  <a:pt x="1607819" y="2641600"/>
                </a:moveTo>
                <a:lnTo>
                  <a:pt x="1601469" y="2641600"/>
                </a:lnTo>
                <a:lnTo>
                  <a:pt x="1601469" y="2667000"/>
                </a:lnTo>
                <a:lnTo>
                  <a:pt x="1607819" y="2667000"/>
                </a:lnTo>
                <a:lnTo>
                  <a:pt x="1607819" y="2641600"/>
                </a:lnTo>
                <a:close/>
              </a:path>
            </a:pathLst>
          </a:custGeom>
          <a:solidFill>
            <a:srgbClr val="FF17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6555740" y="168528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0" y="0"/>
                </a:lnTo>
                <a:lnTo>
                  <a:pt x="0" y="7619"/>
                </a:lnTo>
                <a:lnTo>
                  <a:pt x="63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FF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8144509" y="168528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0" y="0"/>
                </a:lnTo>
                <a:lnTo>
                  <a:pt x="0" y="7619"/>
                </a:lnTo>
                <a:lnTo>
                  <a:pt x="63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FF1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6555740" y="1681479"/>
            <a:ext cx="1595120" cy="0"/>
          </a:xfrm>
          <a:custGeom>
            <a:avLst/>
            <a:gdLst/>
            <a:ahLst/>
            <a:cxnLst/>
            <a:rect l="l" t="t" r="r" b="b"/>
            <a:pathLst>
              <a:path w="1595120">
                <a:moveTo>
                  <a:pt x="0" y="0"/>
                </a:moveTo>
                <a:lnTo>
                  <a:pt x="1595119" y="0"/>
                </a:lnTo>
              </a:path>
            </a:pathLst>
          </a:custGeom>
          <a:ln w="5079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6558915" y="1694179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8147684" y="1694179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6558915" y="1808479"/>
            <a:ext cx="0" cy="2526030"/>
          </a:xfrm>
          <a:custGeom>
            <a:avLst/>
            <a:gdLst/>
            <a:ahLst/>
            <a:cxnLst/>
            <a:rect l="l" t="t" r="r" b="b"/>
            <a:pathLst>
              <a:path h="2526029">
                <a:moveTo>
                  <a:pt x="0" y="0"/>
                </a:moveTo>
                <a:lnTo>
                  <a:pt x="0" y="2526029"/>
                </a:lnTo>
              </a:path>
            </a:pathLst>
          </a:custGeom>
          <a:ln w="6350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8147684" y="1808479"/>
            <a:ext cx="0" cy="2526030"/>
          </a:xfrm>
          <a:custGeom>
            <a:avLst/>
            <a:gdLst/>
            <a:ahLst/>
            <a:cxnLst/>
            <a:rect l="l" t="t" r="r" b="b"/>
            <a:pathLst>
              <a:path h="2526029">
                <a:moveTo>
                  <a:pt x="0" y="0"/>
                </a:moveTo>
                <a:lnTo>
                  <a:pt x="0" y="2526029"/>
                </a:lnTo>
              </a:path>
            </a:pathLst>
          </a:custGeom>
          <a:ln w="6350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6555740" y="4337050"/>
            <a:ext cx="1595120" cy="0"/>
          </a:xfrm>
          <a:custGeom>
            <a:avLst/>
            <a:gdLst/>
            <a:ahLst/>
            <a:cxnLst/>
            <a:rect l="l" t="t" r="r" b="b"/>
            <a:pathLst>
              <a:path w="1595120">
                <a:moveTo>
                  <a:pt x="0" y="0"/>
                </a:moveTo>
                <a:lnTo>
                  <a:pt x="1595119" y="0"/>
                </a:lnTo>
              </a:path>
            </a:pathLst>
          </a:custGeom>
          <a:ln w="5080">
            <a:solidFill>
              <a:srgbClr val="FF1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6562090" y="16916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1269"/>
                </a:moveTo>
                <a:lnTo>
                  <a:pt x="6350" y="1269"/>
                </a:lnTo>
                <a:lnTo>
                  <a:pt x="635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1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6562090" y="1688464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2419" y="0"/>
                </a:lnTo>
              </a:path>
            </a:pathLst>
          </a:custGeom>
          <a:ln w="635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8138159" y="16916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FF1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6565265" y="1694179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8141334" y="1694179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299"/>
                </a:lnTo>
              </a:path>
            </a:pathLst>
          </a:custGeom>
          <a:ln w="635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6565265" y="1808479"/>
            <a:ext cx="0" cy="2519680"/>
          </a:xfrm>
          <a:custGeom>
            <a:avLst/>
            <a:gdLst/>
            <a:ahLst/>
            <a:cxnLst/>
            <a:rect l="l" t="t" r="r" b="b"/>
            <a:pathLst>
              <a:path h="2519679">
                <a:moveTo>
                  <a:pt x="0" y="0"/>
                </a:moveTo>
                <a:lnTo>
                  <a:pt x="0" y="2519679"/>
                </a:lnTo>
              </a:path>
            </a:pathLst>
          </a:custGeom>
          <a:ln w="635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8141334" y="1808479"/>
            <a:ext cx="0" cy="2519680"/>
          </a:xfrm>
          <a:custGeom>
            <a:avLst/>
            <a:gdLst/>
            <a:ahLst/>
            <a:cxnLst/>
            <a:rect l="l" t="t" r="r" b="b"/>
            <a:pathLst>
              <a:path h="2519679">
                <a:moveTo>
                  <a:pt x="0" y="0"/>
                </a:moveTo>
                <a:lnTo>
                  <a:pt x="0" y="2519680"/>
                </a:lnTo>
              </a:path>
            </a:pathLst>
          </a:custGeom>
          <a:ln w="635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6562090" y="4330700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2419" y="0"/>
                </a:lnTo>
              </a:path>
            </a:pathLst>
          </a:custGeom>
          <a:ln w="5080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6562090" y="4333875"/>
            <a:ext cx="1582420" cy="0"/>
          </a:xfrm>
          <a:custGeom>
            <a:avLst/>
            <a:gdLst/>
            <a:ahLst/>
            <a:cxnLst/>
            <a:rect l="l" t="t" r="r" b="b"/>
            <a:pathLst>
              <a:path w="1582420">
                <a:moveTo>
                  <a:pt x="0" y="0"/>
                </a:moveTo>
                <a:lnTo>
                  <a:pt x="1582419" y="0"/>
                </a:lnTo>
              </a:path>
            </a:pathLst>
          </a:custGeom>
          <a:ln w="3175">
            <a:solidFill>
              <a:srgbClr val="FF1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6568440" y="1692275"/>
            <a:ext cx="1569720" cy="0"/>
          </a:xfrm>
          <a:custGeom>
            <a:avLst/>
            <a:gdLst/>
            <a:ahLst/>
            <a:cxnLst/>
            <a:rect l="l" t="t" r="r" b="b"/>
            <a:pathLst>
              <a:path w="1569720">
                <a:moveTo>
                  <a:pt x="0" y="0"/>
                </a:moveTo>
                <a:lnTo>
                  <a:pt x="1569719" y="0"/>
                </a:lnTo>
              </a:path>
            </a:pathLst>
          </a:custGeom>
          <a:ln w="3175">
            <a:solidFill>
              <a:srgbClr val="FF1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6568440" y="16979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2539"/>
                </a:moveTo>
                <a:lnTo>
                  <a:pt x="6350" y="2539"/>
                </a:lnTo>
                <a:lnTo>
                  <a:pt x="6350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FF1A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6568440" y="1696085"/>
            <a:ext cx="1569720" cy="0"/>
          </a:xfrm>
          <a:custGeom>
            <a:avLst/>
            <a:gdLst/>
            <a:ahLst/>
            <a:cxnLst/>
            <a:rect l="l" t="t" r="r" b="b"/>
            <a:pathLst>
              <a:path w="1569720">
                <a:moveTo>
                  <a:pt x="0" y="0"/>
                </a:moveTo>
                <a:lnTo>
                  <a:pt x="1569719" y="0"/>
                </a:lnTo>
              </a:path>
            </a:pathLst>
          </a:custGeom>
          <a:ln w="3810">
            <a:solidFill>
              <a:srgbClr val="FF1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6571615" y="1700529"/>
            <a:ext cx="0" cy="2621280"/>
          </a:xfrm>
          <a:custGeom>
            <a:avLst/>
            <a:gdLst/>
            <a:ahLst/>
            <a:cxnLst/>
            <a:rect l="l" t="t" r="r" b="b"/>
            <a:pathLst>
              <a:path h="2621279">
                <a:moveTo>
                  <a:pt x="0" y="0"/>
                </a:moveTo>
                <a:lnTo>
                  <a:pt x="0" y="2621279"/>
                </a:lnTo>
              </a:path>
            </a:pathLst>
          </a:custGeom>
          <a:ln w="6350">
            <a:solidFill>
              <a:srgbClr val="FF1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8134984" y="1697989"/>
            <a:ext cx="0" cy="2623820"/>
          </a:xfrm>
          <a:custGeom>
            <a:avLst/>
            <a:gdLst/>
            <a:ahLst/>
            <a:cxnLst/>
            <a:rect l="l" t="t" r="r" b="b"/>
            <a:pathLst>
              <a:path h="2623820">
                <a:moveTo>
                  <a:pt x="0" y="0"/>
                </a:moveTo>
                <a:lnTo>
                  <a:pt x="0" y="2623819"/>
                </a:lnTo>
              </a:path>
            </a:pathLst>
          </a:custGeom>
          <a:ln w="6350">
            <a:solidFill>
              <a:srgbClr val="FF1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6568440" y="4324984"/>
            <a:ext cx="1569720" cy="0"/>
          </a:xfrm>
          <a:custGeom>
            <a:avLst/>
            <a:gdLst/>
            <a:ahLst/>
            <a:cxnLst/>
            <a:rect l="l" t="t" r="r" b="b"/>
            <a:pathLst>
              <a:path w="1569720">
                <a:moveTo>
                  <a:pt x="0" y="0"/>
                </a:moveTo>
                <a:lnTo>
                  <a:pt x="1569719" y="0"/>
                </a:lnTo>
              </a:path>
            </a:pathLst>
          </a:custGeom>
          <a:ln w="6350">
            <a:solidFill>
              <a:srgbClr val="FF1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6574790" y="1699260"/>
            <a:ext cx="1557020" cy="0"/>
          </a:xfrm>
          <a:custGeom>
            <a:avLst/>
            <a:gdLst/>
            <a:ahLst/>
            <a:cxnLst/>
            <a:rect l="l" t="t" r="r" b="b"/>
            <a:pathLst>
              <a:path w="1557020">
                <a:moveTo>
                  <a:pt x="0" y="0"/>
                </a:moveTo>
                <a:lnTo>
                  <a:pt x="1557019" y="0"/>
                </a:lnTo>
              </a:path>
            </a:pathLst>
          </a:custGeom>
          <a:ln w="3175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6574790" y="1701800"/>
            <a:ext cx="1557020" cy="0"/>
          </a:xfrm>
          <a:custGeom>
            <a:avLst/>
            <a:gdLst/>
            <a:ahLst/>
            <a:cxnLst/>
            <a:rect l="l" t="t" r="r" b="b"/>
            <a:pathLst>
              <a:path w="1557020">
                <a:moveTo>
                  <a:pt x="0" y="0"/>
                </a:moveTo>
                <a:lnTo>
                  <a:pt x="1557019" y="0"/>
                </a:lnTo>
              </a:path>
            </a:pathLst>
          </a:custGeom>
          <a:ln w="3175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6577965" y="1703070"/>
            <a:ext cx="0" cy="2612390"/>
          </a:xfrm>
          <a:custGeom>
            <a:avLst/>
            <a:gdLst/>
            <a:ahLst/>
            <a:cxnLst/>
            <a:rect l="l" t="t" r="r" b="b"/>
            <a:pathLst>
              <a:path h="2612390">
                <a:moveTo>
                  <a:pt x="0" y="0"/>
                </a:moveTo>
                <a:lnTo>
                  <a:pt x="0" y="2612390"/>
                </a:lnTo>
              </a:path>
            </a:pathLst>
          </a:custGeom>
          <a:ln w="6350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8128634" y="1703070"/>
            <a:ext cx="0" cy="2612390"/>
          </a:xfrm>
          <a:custGeom>
            <a:avLst/>
            <a:gdLst/>
            <a:ahLst/>
            <a:cxnLst/>
            <a:rect l="l" t="t" r="r" b="b"/>
            <a:pathLst>
              <a:path h="2612390">
                <a:moveTo>
                  <a:pt x="0" y="0"/>
                </a:moveTo>
                <a:lnTo>
                  <a:pt x="0" y="2612390"/>
                </a:lnTo>
              </a:path>
            </a:pathLst>
          </a:custGeom>
          <a:ln w="6350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6574790" y="4318000"/>
            <a:ext cx="1557020" cy="0"/>
          </a:xfrm>
          <a:custGeom>
            <a:avLst/>
            <a:gdLst/>
            <a:ahLst/>
            <a:cxnLst/>
            <a:rect l="l" t="t" r="r" b="b"/>
            <a:pathLst>
              <a:path w="1557020">
                <a:moveTo>
                  <a:pt x="0" y="0"/>
                </a:moveTo>
                <a:lnTo>
                  <a:pt x="1557019" y="0"/>
                </a:lnTo>
              </a:path>
            </a:pathLst>
          </a:custGeom>
          <a:ln w="5080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6574790" y="4321175"/>
            <a:ext cx="1557020" cy="0"/>
          </a:xfrm>
          <a:custGeom>
            <a:avLst/>
            <a:gdLst/>
            <a:ahLst/>
            <a:cxnLst/>
            <a:rect l="l" t="t" r="r" b="b"/>
            <a:pathLst>
              <a:path w="1557020">
                <a:moveTo>
                  <a:pt x="0" y="0"/>
                </a:moveTo>
                <a:lnTo>
                  <a:pt x="1557019" y="0"/>
                </a:lnTo>
              </a:path>
            </a:pathLst>
          </a:custGeom>
          <a:ln w="3175">
            <a:solidFill>
              <a:srgbClr val="FF1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6581140" y="1706245"/>
            <a:ext cx="1544320" cy="0"/>
          </a:xfrm>
          <a:custGeom>
            <a:avLst/>
            <a:gdLst/>
            <a:ahLst/>
            <a:cxnLst/>
            <a:rect l="l" t="t" r="r" b="b"/>
            <a:pathLst>
              <a:path w="1544320">
                <a:moveTo>
                  <a:pt x="0" y="0"/>
                </a:moveTo>
                <a:lnTo>
                  <a:pt x="1544319" y="0"/>
                </a:lnTo>
              </a:path>
            </a:pathLst>
          </a:custGeom>
          <a:ln w="6350">
            <a:solidFill>
              <a:srgbClr val="FF1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6584315" y="1709420"/>
            <a:ext cx="0" cy="2599690"/>
          </a:xfrm>
          <a:custGeom>
            <a:avLst/>
            <a:gdLst/>
            <a:ahLst/>
            <a:cxnLst/>
            <a:rect l="l" t="t" r="r" b="b"/>
            <a:pathLst>
              <a:path h="2599690">
                <a:moveTo>
                  <a:pt x="0" y="0"/>
                </a:moveTo>
                <a:lnTo>
                  <a:pt x="0" y="2599690"/>
                </a:lnTo>
              </a:path>
            </a:pathLst>
          </a:custGeom>
          <a:ln w="6350">
            <a:solidFill>
              <a:srgbClr val="FF1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8122284" y="1709420"/>
            <a:ext cx="0" cy="2599690"/>
          </a:xfrm>
          <a:custGeom>
            <a:avLst/>
            <a:gdLst/>
            <a:ahLst/>
            <a:cxnLst/>
            <a:rect l="l" t="t" r="r" b="b"/>
            <a:pathLst>
              <a:path h="2599690">
                <a:moveTo>
                  <a:pt x="0" y="0"/>
                </a:moveTo>
                <a:lnTo>
                  <a:pt x="0" y="2599690"/>
                </a:lnTo>
              </a:path>
            </a:pathLst>
          </a:custGeom>
          <a:ln w="6350">
            <a:solidFill>
              <a:srgbClr val="FF1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6581140" y="4311650"/>
            <a:ext cx="1544320" cy="0"/>
          </a:xfrm>
          <a:custGeom>
            <a:avLst/>
            <a:gdLst/>
            <a:ahLst/>
            <a:cxnLst/>
            <a:rect l="l" t="t" r="r" b="b"/>
            <a:pathLst>
              <a:path w="1544320">
                <a:moveTo>
                  <a:pt x="0" y="0"/>
                </a:moveTo>
                <a:lnTo>
                  <a:pt x="1544319" y="0"/>
                </a:lnTo>
              </a:path>
            </a:pathLst>
          </a:custGeom>
          <a:ln w="5080">
            <a:solidFill>
              <a:srgbClr val="FF1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6581140" y="4314825"/>
            <a:ext cx="1544320" cy="0"/>
          </a:xfrm>
          <a:custGeom>
            <a:avLst/>
            <a:gdLst/>
            <a:ahLst/>
            <a:cxnLst/>
            <a:rect l="l" t="t" r="r" b="b"/>
            <a:pathLst>
              <a:path w="1544320">
                <a:moveTo>
                  <a:pt x="0" y="0"/>
                </a:moveTo>
                <a:lnTo>
                  <a:pt x="1544319" y="0"/>
                </a:lnTo>
              </a:path>
            </a:pathLst>
          </a:custGeom>
          <a:ln w="3175">
            <a:solidFill>
              <a:srgbClr val="FF1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6590665" y="1715770"/>
            <a:ext cx="0" cy="2586990"/>
          </a:xfrm>
          <a:custGeom>
            <a:avLst/>
            <a:gdLst/>
            <a:ahLst/>
            <a:cxnLst/>
            <a:rect l="l" t="t" r="r" b="b"/>
            <a:pathLst>
              <a:path h="2586990">
                <a:moveTo>
                  <a:pt x="0" y="0"/>
                </a:moveTo>
                <a:lnTo>
                  <a:pt x="0" y="2586990"/>
                </a:lnTo>
              </a:path>
            </a:pathLst>
          </a:custGeom>
          <a:ln w="6350">
            <a:solidFill>
              <a:srgbClr val="FF1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6587490" y="1712595"/>
            <a:ext cx="1531620" cy="0"/>
          </a:xfrm>
          <a:custGeom>
            <a:avLst/>
            <a:gdLst/>
            <a:ahLst/>
            <a:cxnLst/>
            <a:rect l="l" t="t" r="r" b="b"/>
            <a:pathLst>
              <a:path w="1531620">
                <a:moveTo>
                  <a:pt x="0" y="0"/>
                </a:moveTo>
                <a:lnTo>
                  <a:pt x="1531619" y="0"/>
                </a:lnTo>
              </a:path>
            </a:pathLst>
          </a:custGeom>
          <a:ln w="6350">
            <a:solidFill>
              <a:srgbClr val="FF1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8115934" y="1715770"/>
            <a:ext cx="0" cy="2586990"/>
          </a:xfrm>
          <a:custGeom>
            <a:avLst/>
            <a:gdLst/>
            <a:ahLst/>
            <a:cxnLst/>
            <a:rect l="l" t="t" r="r" b="b"/>
            <a:pathLst>
              <a:path h="2586990">
                <a:moveTo>
                  <a:pt x="0" y="0"/>
                </a:moveTo>
                <a:lnTo>
                  <a:pt x="0" y="2586990"/>
                </a:lnTo>
              </a:path>
            </a:pathLst>
          </a:custGeom>
          <a:ln w="6350">
            <a:solidFill>
              <a:srgbClr val="FF1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6587490" y="4305300"/>
            <a:ext cx="1531620" cy="0"/>
          </a:xfrm>
          <a:custGeom>
            <a:avLst/>
            <a:gdLst/>
            <a:ahLst/>
            <a:cxnLst/>
            <a:rect l="l" t="t" r="r" b="b"/>
            <a:pathLst>
              <a:path w="1531620">
                <a:moveTo>
                  <a:pt x="0" y="0"/>
                </a:moveTo>
                <a:lnTo>
                  <a:pt x="1531619" y="0"/>
                </a:lnTo>
              </a:path>
            </a:pathLst>
          </a:custGeom>
          <a:ln w="5080">
            <a:solidFill>
              <a:srgbClr val="FF1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6587490" y="4308475"/>
            <a:ext cx="1531620" cy="0"/>
          </a:xfrm>
          <a:custGeom>
            <a:avLst/>
            <a:gdLst/>
            <a:ahLst/>
            <a:cxnLst/>
            <a:rect l="l" t="t" r="r" b="b"/>
            <a:pathLst>
              <a:path w="1531620">
                <a:moveTo>
                  <a:pt x="0" y="0"/>
                </a:moveTo>
                <a:lnTo>
                  <a:pt x="1531619" y="0"/>
                </a:lnTo>
              </a:path>
            </a:pathLst>
          </a:custGeom>
          <a:ln w="3175">
            <a:solidFill>
              <a:srgbClr val="FF1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6596380" y="1722120"/>
            <a:ext cx="0" cy="2574290"/>
          </a:xfrm>
          <a:custGeom>
            <a:avLst/>
            <a:gdLst/>
            <a:ahLst/>
            <a:cxnLst/>
            <a:rect l="l" t="t" r="r" b="b"/>
            <a:pathLst>
              <a:path h="2574290">
                <a:moveTo>
                  <a:pt x="0" y="0"/>
                </a:moveTo>
                <a:lnTo>
                  <a:pt x="0" y="2574290"/>
                </a:lnTo>
              </a:path>
            </a:pathLst>
          </a:custGeom>
          <a:ln w="5080">
            <a:solidFill>
              <a:srgbClr val="FF1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6593840" y="1718945"/>
            <a:ext cx="1518920" cy="0"/>
          </a:xfrm>
          <a:custGeom>
            <a:avLst/>
            <a:gdLst/>
            <a:ahLst/>
            <a:cxnLst/>
            <a:rect l="l" t="t" r="r" b="b"/>
            <a:pathLst>
              <a:path w="1518920">
                <a:moveTo>
                  <a:pt x="0" y="0"/>
                </a:moveTo>
                <a:lnTo>
                  <a:pt x="1518919" y="0"/>
                </a:lnTo>
              </a:path>
            </a:pathLst>
          </a:custGeom>
          <a:ln w="6350">
            <a:solidFill>
              <a:srgbClr val="FF1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8110219" y="1722120"/>
            <a:ext cx="0" cy="2574290"/>
          </a:xfrm>
          <a:custGeom>
            <a:avLst/>
            <a:gdLst/>
            <a:ahLst/>
            <a:cxnLst/>
            <a:rect l="l" t="t" r="r" b="b"/>
            <a:pathLst>
              <a:path h="2574290">
                <a:moveTo>
                  <a:pt x="0" y="0"/>
                </a:moveTo>
                <a:lnTo>
                  <a:pt x="0" y="2574290"/>
                </a:lnTo>
              </a:path>
            </a:pathLst>
          </a:custGeom>
          <a:ln w="5080">
            <a:solidFill>
              <a:srgbClr val="FF1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6593840" y="4298315"/>
            <a:ext cx="1518920" cy="0"/>
          </a:xfrm>
          <a:custGeom>
            <a:avLst/>
            <a:gdLst/>
            <a:ahLst/>
            <a:cxnLst/>
            <a:rect l="l" t="t" r="r" b="b"/>
            <a:pathLst>
              <a:path w="1518920">
                <a:moveTo>
                  <a:pt x="0" y="0"/>
                </a:moveTo>
                <a:lnTo>
                  <a:pt x="1518919" y="0"/>
                </a:lnTo>
              </a:path>
            </a:pathLst>
          </a:custGeom>
          <a:ln w="3810">
            <a:solidFill>
              <a:srgbClr val="FF1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6593840" y="4301490"/>
            <a:ext cx="1518920" cy="0"/>
          </a:xfrm>
          <a:custGeom>
            <a:avLst/>
            <a:gdLst/>
            <a:ahLst/>
            <a:cxnLst/>
            <a:rect l="l" t="t" r="r" b="b"/>
            <a:pathLst>
              <a:path w="1518920">
                <a:moveTo>
                  <a:pt x="0" y="0"/>
                </a:moveTo>
                <a:lnTo>
                  <a:pt x="1518919" y="0"/>
                </a:lnTo>
              </a:path>
            </a:pathLst>
          </a:custGeom>
          <a:ln w="3175">
            <a:solidFill>
              <a:srgbClr val="FF1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6598919" y="1725295"/>
            <a:ext cx="1508760" cy="0"/>
          </a:xfrm>
          <a:custGeom>
            <a:avLst/>
            <a:gdLst/>
            <a:ahLst/>
            <a:cxnLst/>
            <a:rect l="l" t="t" r="r" b="b"/>
            <a:pathLst>
              <a:path w="1508759">
                <a:moveTo>
                  <a:pt x="0" y="0"/>
                </a:moveTo>
                <a:lnTo>
                  <a:pt x="1508759" y="0"/>
                </a:lnTo>
              </a:path>
            </a:pathLst>
          </a:custGeom>
          <a:ln w="6350">
            <a:solidFill>
              <a:srgbClr val="FF1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6602730" y="1728470"/>
            <a:ext cx="0" cy="2561590"/>
          </a:xfrm>
          <a:custGeom>
            <a:avLst/>
            <a:gdLst/>
            <a:ahLst/>
            <a:cxnLst/>
            <a:rect l="l" t="t" r="r" b="b"/>
            <a:pathLst>
              <a:path h="2561590">
                <a:moveTo>
                  <a:pt x="0" y="0"/>
                </a:moveTo>
                <a:lnTo>
                  <a:pt x="0" y="2561590"/>
                </a:lnTo>
              </a:path>
            </a:pathLst>
          </a:custGeom>
          <a:ln w="7619">
            <a:solidFill>
              <a:srgbClr val="FF1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8104505" y="1728470"/>
            <a:ext cx="0" cy="2561590"/>
          </a:xfrm>
          <a:custGeom>
            <a:avLst/>
            <a:gdLst/>
            <a:ahLst/>
            <a:cxnLst/>
            <a:rect l="l" t="t" r="r" b="b"/>
            <a:pathLst>
              <a:path h="2561590">
                <a:moveTo>
                  <a:pt x="0" y="0"/>
                </a:moveTo>
                <a:lnTo>
                  <a:pt x="0" y="2561590"/>
                </a:lnTo>
              </a:path>
            </a:pathLst>
          </a:custGeom>
          <a:ln w="6350">
            <a:solidFill>
              <a:srgbClr val="FF1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6598919" y="4293234"/>
            <a:ext cx="1508760" cy="0"/>
          </a:xfrm>
          <a:custGeom>
            <a:avLst/>
            <a:gdLst/>
            <a:ahLst/>
            <a:cxnLst/>
            <a:rect l="l" t="t" r="r" b="b"/>
            <a:pathLst>
              <a:path w="1508759">
                <a:moveTo>
                  <a:pt x="0" y="0"/>
                </a:moveTo>
                <a:lnTo>
                  <a:pt x="1508759" y="0"/>
                </a:lnTo>
              </a:path>
            </a:pathLst>
          </a:custGeom>
          <a:ln w="6350">
            <a:solidFill>
              <a:srgbClr val="FF1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6606540" y="1731645"/>
            <a:ext cx="1494790" cy="0"/>
          </a:xfrm>
          <a:custGeom>
            <a:avLst/>
            <a:gdLst/>
            <a:ahLst/>
            <a:cxnLst/>
            <a:rect l="l" t="t" r="r" b="b"/>
            <a:pathLst>
              <a:path w="1494790">
                <a:moveTo>
                  <a:pt x="0" y="0"/>
                </a:moveTo>
                <a:lnTo>
                  <a:pt x="1494789" y="0"/>
                </a:lnTo>
              </a:path>
            </a:pathLst>
          </a:custGeom>
          <a:ln w="6350">
            <a:solidFill>
              <a:srgbClr val="FF2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6609080" y="1734820"/>
            <a:ext cx="0" cy="2548890"/>
          </a:xfrm>
          <a:custGeom>
            <a:avLst/>
            <a:gdLst/>
            <a:ahLst/>
            <a:cxnLst/>
            <a:rect l="l" t="t" r="r" b="b"/>
            <a:pathLst>
              <a:path h="2548890">
                <a:moveTo>
                  <a:pt x="0" y="0"/>
                </a:moveTo>
                <a:lnTo>
                  <a:pt x="0" y="2548890"/>
                </a:lnTo>
              </a:path>
            </a:pathLst>
          </a:custGeom>
          <a:ln w="5080">
            <a:solidFill>
              <a:srgbClr val="FF2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8098155" y="1734820"/>
            <a:ext cx="0" cy="2548890"/>
          </a:xfrm>
          <a:custGeom>
            <a:avLst/>
            <a:gdLst/>
            <a:ahLst/>
            <a:cxnLst/>
            <a:rect l="l" t="t" r="r" b="b"/>
            <a:pathLst>
              <a:path h="2548890">
                <a:moveTo>
                  <a:pt x="0" y="0"/>
                </a:moveTo>
                <a:lnTo>
                  <a:pt x="0" y="2548890"/>
                </a:lnTo>
              </a:path>
            </a:pathLst>
          </a:custGeom>
          <a:ln w="6350">
            <a:solidFill>
              <a:srgbClr val="FF2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6606540" y="4285615"/>
            <a:ext cx="1494790" cy="0"/>
          </a:xfrm>
          <a:custGeom>
            <a:avLst/>
            <a:gdLst/>
            <a:ahLst/>
            <a:cxnLst/>
            <a:rect l="l" t="t" r="r" b="b"/>
            <a:pathLst>
              <a:path w="1494790">
                <a:moveTo>
                  <a:pt x="0" y="0"/>
                </a:moveTo>
                <a:lnTo>
                  <a:pt x="1494789" y="0"/>
                </a:lnTo>
              </a:path>
            </a:pathLst>
          </a:custGeom>
          <a:ln w="3810">
            <a:solidFill>
              <a:srgbClr val="FF2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6606540" y="4288790"/>
            <a:ext cx="1494790" cy="0"/>
          </a:xfrm>
          <a:custGeom>
            <a:avLst/>
            <a:gdLst/>
            <a:ahLst/>
            <a:cxnLst/>
            <a:rect l="l" t="t" r="r" b="b"/>
            <a:pathLst>
              <a:path w="1494790">
                <a:moveTo>
                  <a:pt x="0" y="0"/>
                </a:moveTo>
                <a:lnTo>
                  <a:pt x="1494789" y="0"/>
                </a:lnTo>
              </a:path>
            </a:pathLst>
          </a:custGeom>
          <a:ln w="3175">
            <a:solidFill>
              <a:srgbClr val="FF2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6611619" y="1737995"/>
            <a:ext cx="1483360" cy="0"/>
          </a:xfrm>
          <a:custGeom>
            <a:avLst/>
            <a:gdLst/>
            <a:ahLst/>
            <a:cxnLst/>
            <a:rect l="l" t="t" r="r" b="b"/>
            <a:pathLst>
              <a:path w="1483359">
                <a:moveTo>
                  <a:pt x="0" y="0"/>
                </a:moveTo>
                <a:lnTo>
                  <a:pt x="1483359" y="0"/>
                </a:lnTo>
              </a:path>
            </a:pathLst>
          </a:custGeom>
          <a:ln w="6350">
            <a:solidFill>
              <a:srgbClr val="FF2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6614794" y="1741170"/>
            <a:ext cx="0" cy="2536190"/>
          </a:xfrm>
          <a:custGeom>
            <a:avLst/>
            <a:gdLst/>
            <a:ahLst/>
            <a:cxnLst/>
            <a:rect l="l" t="t" r="r" b="b"/>
            <a:pathLst>
              <a:path h="2536190">
                <a:moveTo>
                  <a:pt x="0" y="0"/>
                </a:moveTo>
                <a:lnTo>
                  <a:pt x="0" y="2536190"/>
                </a:lnTo>
              </a:path>
            </a:pathLst>
          </a:custGeom>
          <a:ln w="6350">
            <a:solidFill>
              <a:srgbClr val="FF2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8091805" y="1741170"/>
            <a:ext cx="0" cy="2536190"/>
          </a:xfrm>
          <a:custGeom>
            <a:avLst/>
            <a:gdLst/>
            <a:ahLst/>
            <a:cxnLst/>
            <a:rect l="l" t="t" r="r" b="b"/>
            <a:pathLst>
              <a:path h="2536190">
                <a:moveTo>
                  <a:pt x="0" y="0"/>
                </a:moveTo>
                <a:lnTo>
                  <a:pt x="0" y="2536190"/>
                </a:lnTo>
              </a:path>
            </a:pathLst>
          </a:custGeom>
          <a:ln w="6350">
            <a:solidFill>
              <a:srgbClr val="FF2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6611619" y="4280534"/>
            <a:ext cx="1483360" cy="0"/>
          </a:xfrm>
          <a:custGeom>
            <a:avLst/>
            <a:gdLst/>
            <a:ahLst/>
            <a:cxnLst/>
            <a:rect l="l" t="t" r="r" b="b"/>
            <a:pathLst>
              <a:path w="1483359">
                <a:moveTo>
                  <a:pt x="0" y="0"/>
                </a:moveTo>
                <a:lnTo>
                  <a:pt x="1483359" y="0"/>
                </a:lnTo>
              </a:path>
            </a:pathLst>
          </a:custGeom>
          <a:ln w="6350">
            <a:solidFill>
              <a:srgbClr val="FF2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6617969" y="1744345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59">
                <a:moveTo>
                  <a:pt x="0" y="0"/>
                </a:moveTo>
                <a:lnTo>
                  <a:pt x="1470659" y="0"/>
                </a:lnTo>
              </a:path>
            </a:pathLst>
          </a:custGeom>
          <a:ln w="6350">
            <a:solidFill>
              <a:srgbClr val="FF2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6621144" y="1747520"/>
            <a:ext cx="0" cy="2523490"/>
          </a:xfrm>
          <a:custGeom>
            <a:avLst/>
            <a:gdLst/>
            <a:ahLst/>
            <a:cxnLst/>
            <a:rect l="l" t="t" r="r" b="b"/>
            <a:pathLst>
              <a:path h="2523490">
                <a:moveTo>
                  <a:pt x="0" y="0"/>
                </a:moveTo>
                <a:lnTo>
                  <a:pt x="0" y="2523489"/>
                </a:lnTo>
              </a:path>
            </a:pathLst>
          </a:custGeom>
          <a:ln w="6350">
            <a:solidFill>
              <a:srgbClr val="FF2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8085455" y="1747520"/>
            <a:ext cx="0" cy="2523490"/>
          </a:xfrm>
          <a:custGeom>
            <a:avLst/>
            <a:gdLst/>
            <a:ahLst/>
            <a:cxnLst/>
            <a:rect l="l" t="t" r="r" b="b"/>
            <a:pathLst>
              <a:path h="2523490">
                <a:moveTo>
                  <a:pt x="0" y="0"/>
                </a:moveTo>
                <a:lnTo>
                  <a:pt x="0" y="2523490"/>
                </a:lnTo>
              </a:path>
            </a:pathLst>
          </a:custGeom>
          <a:ln w="6350">
            <a:solidFill>
              <a:srgbClr val="FF2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6617969" y="4273550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59">
                <a:moveTo>
                  <a:pt x="0" y="0"/>
                </a:moveTo>
                <a:lnTo>
                  <a:pt x="1470659" y="0"/>
                </a:lnTo>
              </a:path>
            </a:pathLst>
          </a:custGeom>
          <a:ln w="5080">
            <a:solidFill>
              <a:srgbClr val="FF2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6617969" y="4276725"/>
            <a:ext cx="1470660" cy="0"/>
          </a:xfrm>
          <a:custGeom>
            <a:avLst/>
            <a:gdLst/>
            <a:ahLst/>
            <a:cxnLst/>
            <a:rect l="l" t="t" r="r" b="b"/>
            <a:pathLst>
              <a:path w="1470659">
                <a:moveTo>
                  <a:pt x="0" y="0"/>
                </a:moveTo>
                <a:lnTo>
                  <a:pt x="1470659" y="0"/>
                </a:lnTo>
              </a:path>
            </a:pathLst>
          </a:custGeom>
          <a:ln w="3175">
            <a:solidFill>
              <a:srgbClr val="FF2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6624319" y="1750695"/>
            <a:ext cx="1457960" cy="0"/>
          </a:xfrm>
          <a:custGeom>
            <a:avLst/>
            <a:gdLst/>
            <a:ahLst/>
            <a:cxnLst/>
            <a:rect l="l" t="t" r="r" b="b"/>
            <a:pathLst>
              <a:path w="1457959">
                <a:moveTo>
                  <a:pt x="0" y="0"/>
                </a:moveTo>
                <a:lnTo>
                  <a:pt x="1457959" y="0"/>
                </a:lnTo>
              </a:path>
            </a:pathLst>
          </a:custGeom>
          <a:ln w="6350">
            <a:solidFill>
              <a:srgbClr val="FF2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6624319" y="4267834"/>
            <a:ext cx="1457960" cy="0"/>
          </a:xfrm>
          <a:custGeom>
            <a:avLst/>
            <a:gdLst/>
            <a:ahLst/>
            <a:cxnLst/>
            <a:rect l="l" t="t" r="r" b="b"/>
            <a:pathLst>
              <a:path w="1457959">
                <a:moveTo>
                  <a:pt x="0" y="0"/>
                </a:moveTo>
                <a:lnTo>
                  <a:pt x="1457959" y="0"/>
                </a:lnTo>
              </a:path>
            </a:pathLst>
          </a:custGeom>
          <a:ln w="6350">
            <a:solidFill>
              <a:srgbClr val="FF2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6627494" y="1753870"/>
            <a:ext cx="0" cy="2510790"/>
          </a:xfrm>
          <a:custGeom>
            <a:avLst/>
            <a:gdLst/>
            <a:ahLst/>
            <a:cxnLst/>
            <a:rect l="l" t="t" r="r" b="b"/>
            <a:pathLst>
              <a:path h="2510790">
                <a:moveTo>
                  <a:pt x="0" y="0"/>
                </a:moveTo>
                <a:lnTo>
                  <a:pt x="0" y="2510789"/>
                </a:lnTo>
              </a:path>
            </a:pathLst>
          </a:custGeom>
          <a:ln w="6350">
            <a:solidFill>
              <a:srgbClr val="FF2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8079105" y="1753870"/>
            <a:ext cx="0" cy="2510790"/>
          </a:xfrm>
          <a:custGeom>
            <a:avLst/>
            <a:gdLst/>
            <a:ahLst/>
            <a:cxnLst/>
            <a:rect l="l" t="t" r="r" b="b"/>
            <a:pathLst>
              <a:path h="2510790">
                <a:moveTo>
                  <a:pt x="0" y="0"/>
                </a:moveTo>
                <a:lnTo>
                  <a:pt x="0" y="2510790"/>
                </a:lnTo>
              </a:path>
            </a:pathLst>
          </a:custGeom>
          <a:ln w="6350">
            <a:solidFill>
              <a:srgbClr val="FF2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6630669" y="1757045"/>
            <a:ext cx="1445260" cy="0"/>
          </a:xfrm>
          <a:custGeom>
            <a:avLst/>
            <a:gdLst/>
            <a:ahLst/>
            <a:cxnLst/>
            <a:rect l="l" t="t" r="r" b="b"/>
            <a:pathLst>
              <a:path w="1445259">
                <a:moveTo>
                  <a:pt x="0" y="0"/>
                </a:moveTo>
                <a:lnTo>
                  <a:pt x="1445259" y="0"/>
                </a:lnTo>
              </a:path>
            </a:pathLst>
          </a:custGeom>
          <a:ln w="6350">
            <a:solidFill>
              <a:srgbClr val="FF2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6630669" y="4262120"/>
            <a:ext cx="1445260" cy="0"/>
          </a:xfrm>
          <a:custGeom>
            <a:avLst/>
            <a:gdLst/>
            <a:ahLst/>
            <a:cxnLst/>
            <a:rect l="l" t="t" r="r" b="b"/>
            <a:pathLst>
              <a:path w="1445259">
                <a:moveTo>
                  <a:pt x="0" y="0"/>
                </a:moveTo>
                <a:lnTo>
                  <a:pt x="1445259" y="0"/>
                </a:lnTo>
              </a:path>
            </a:pathLst>
          </a:custGeom>
          <a:ln w="5080">
            <a:solidFill>
              <a:srgbClr val="FF2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6633844" y="1760220"/>
            <a:ext cx="0" cy="2499360"/>
          </a:xfrm>
          <a:custGeom>
            <a:avLst/>
            <a:gdLst/>
            <a:ahLst/>
            <a:cxnLst/>
            <a:rect l="l" t="t" r="r" b="b"/>
            <a:pathLst>
              <a:path h="2499360">
                <a:moveTo>
                  <a:pt x="0" y="0"/>
                </a:moveTo>
                <a:lnTo>
                  <a:pt x="0" y="2499360"/>
                </a:lnTo>
              </a:path>
            </a:pathLst>
          </a:custGeom>
          <a:ln w="6350">
            <a:solidFill>
              <a:srgbClr val="FF2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8072755" y="1760220"/>
            <a:ext cx="0" cy="2499360"/>
          </a:xfrm>
          <a:custGeom>
            <a:avLst/>
            <a:gdLst/>
            <a:ahLst/>
            <a:cxnLst/>
            <a:rect l="l" t="t" r="r" b="b"/>
            <a:pathLst>
              <a:path h="2499360">
                <a:moveTo>
                  <a:pt x="0" y="0"/>
                </a:moveTo>
                <a:lnTo>
                  <a:pt x="0" y="2499360"/>
                </a:lnTo>
              </a:path>
            </a:pathLst>
          </a:custGeom>
          <a:ln w="6350">
            <a:solidFill>
              <a:srgbClr val="FF2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6637019" y="1765300"/>
            <a:ext cx="6350" cy="15240"/>
          </a:xfrm>
          <a:custGeom>
            <a:avLst/>
            <a:gdLst/>
            <a:ahLst/>
            <a:cxnLst/>
            <a:rect l="l" t="t" r="r" b="b"/>
            <a:pathLst>
              <a:path w="6350" h="15239">
                <a:moveTo>
                  <a:pt x="0" y="15239"/>
                </a:moveTo>
                <a:lnTo>
                  <a:pt x="6350" y="15239"/>
                </a:lnTo>
                <a:lnTo>
                  <a:pt x="6350" y="0"/>
                </a:lnTo>
                <a:lnTo>
                  <a:pt x="0" y="0"/>
                </a:lnTo>
                <a:lnTo>
                  <a:pt x="0" y="15239"/>
                </a:lnTo>
                <a:close/>
              </a:path>
            </a:pathLst>
          </a:custGeom>
          <a:solidFill>
            <a:srgbClr val="FF2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6637019" y="1762760"/>
            <a:ext cx="1432560" cy="0"/>
          </a:xfrm>
          <a:custGeom>
            <a:avLst/>
            <a:gdLst/>
            <a:ahLst/>
            <a:cxnLst/>
            <a:rect l="l" t="t" r="r" b="b"/>
            <a:pathLst>
              <a:path w="1432559">
                <a:moveTo>
                  <a:pt x="0" y="0"/>
                </a:moveTo>
                <a:lnTo>
                  <a:pt x="1432559" y="0"/>
                </a:lnTo>
              </a:path>
            </a:pathLst>
          </a:custGeom>
          <a:ln w="5080">
            <a:solidFill>
              <a:srgbClr val="FF2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6637019" y="4256404"/>
            <a:ext cx="1432560" cy="0"/>
          </a:xfrm>
          <a:custGeom>
            <a:avLst/>
            <a:gdLst/>
            <a:ahLst/>
            <a:cxnLst/>
            <a:rect l="l" t="t" r="r" b="b"/>
            <a:pathLst>
              <a:path w="1432559">
                <a:moveTo>
                  <a:pt x="0" y="0"/>
                </a:moveTo>
                <a:lnTo>
                  <a:pt x="1432559" y="0"/>
                </a:lnTo>
              </a:path>
            </a:pathLst>
          </a:custGeom>
          <a:ln w="6350">
            <a:solidFill>
              <a:srgbClr val="FF2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6640194" y="1780539"/>
            <a:ext cx="0" cy="2472690"/>
          </a:xfrm>
          <a:custGeom>
            <a:avLst/>
            <a:gdLst/>
            <a:ahLst/>
            <a:cxnLst/>
            <a:rect l="l" t="t" r="r" b="b"/>
            <a:pathLst>
              <a:path h="2472690">
                <a:moveTo>
                  <a:pt x="0" y="0"/>
                </a:moveTo>
                <a:lnTo>
                  <a:pt x="0" y="2472689"/>
                </a:lnTo>
              </a:path>
            </a:pathLst>
          </a:custGeom>
          <a:ln w="6350">
            <a:solidFill>
              <a:srgbClr val="FF2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8066405" y="1765300"/>
            <a:ext cx="0" cy="2487930"/>
          </a:xfrm>
          <a:custGeom>
            <a:avLst/>
            <a:gdLst/>
            <a:ahLst/>
            <a:cxnLst/>
            <a:rect l="l" t="t" r="r" b="b"/>
            <a:pathLst>
              <a:path h="2487929">
                <a:moveTo>
                  <a:pt x="0" y="0"/>
                </a:moveTo>
                <a:lnTo>
                  <a:pt x="0" y="2487930"/>
                </a:lnTo>
              </a:path>
            </a:pathLst>
          </a:custGeom>
          <a:ln w="6350">
            <a:solidFill>
              <a:srgbClr val="FF2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6643369" y="1768475"/>
            <a:ext cx="1419860" cy="0"/>
          </a:xfrm>
          <a:custGeom>
            <a:avLst/>
            <a:gdLst/>
            <a:ahLst/>
            <a:cxnLst/>
            <a:rect l="l" t="t" r="r" b="b"/>
            <a:pathLst>
              <a:path w="1419859">
                <a:moveTo>
                  <a:pt x="0" y="0"/>
                </a:moveTo>
                <a:lnTo>
                  <a:pt x="1419859" y="0"/>
                </a:lnTo>
              </a:path>
            </a:pathLst>
          </a:custGeom>
          <a:ln w="6350">
            <a:solidFill>
              <a:srgbClr val="FF2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6643369" y="4250054"/>
            <a:ext cx="1419860" cy="0"/>
          </a:xfrm>
          <a:custGeom>
            <a:avLst/>
            <a:gdLst/>
            <a:ahLst/>
            <a:cxnLst/>
            <a:rect l="l" t="t" r="r" b="b"/>
            <a:pathLst>
              <a:path w="1419859">
                <a:moveTo>
                  <a:pt x="0" y="0"/>
                </a:moveTo>
                <a:lnTo>
                  <a:pt x="1419859" y="0"/>
                </a:lnTo>
              </a:path>
            </a:pathLst>
          </a:custGeom>
          <a:ln w="6350">
            <a:solidFill>
              <a:srgbClr val="FF2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6646544" y="1771650"/>
            <a:ext cx="0" cy="2475230"/>
          </a:xfrm>
          <a:custGeom>
            <a:avLst/>
            <a:gdLst/>
            <a:ahLst/>
            <a:cxnLst/>
            <a:rect l="l" t="t" r="r" b="b"/>
            <a:pathLst>
              <a:path h="2475229">
                <a:moveTo>
                  <a:pt x="0" y="0"/>
                </a:moveTo>
                <a:lnTo>
                  <a:pt x="0" y="2475229"/>
                </a:lnTo>
              </a:path>
            </a:pathLst>
          </a:custGeom>
          <a:ln w="6350">
            <a:solidFill>
              <a:srgbClr val="FF2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8060055" y="1771650"/>
            <a:ext cx="0" cy="2475230"/>
          </a:xfrm>
          <a:custGeom>
            <a:avLst/>
            <a:gdLst/>
            <a:ahLst/>
            <a:cxnLst/>
            <a:rect l="l" t="t" r="r" b="b"/>
            <a:pathLst>
              <a:path h="2475229">
                <a:moveTo>
                  <a:pt x="0" y="0"/>
                </a:moveTo>
                <a:lnTo>
                  <a:pt x="0" y="2475230"/>
                </a:lnTo>
              </a:path>
            </a:pathLst>
          </a:custGeom>
          <a:ln w="6350">
            <a:solidFill>
              <a:srgbClr val="FF2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6649719" y="1774825"/>
            <a:ext cx="1407160" cy="0"/>
          </a:xfrm>
          <a:custGeom>
            <a:avLst/>
            <a:gdLst/>
            <a:ahLst/>
            <a:cxnLst/>
            <a:rect l="l" t="t" r="r" b="b"/>
            <a:pathLst>
              <a:path w="1407159">
                <a:moveTo>
                  <a:pt x="0" y="0"/>
                </a:moveTo>
                <a:lnTo>
                  <a:pt x="1407159" y="0"/>
                </a:lnTo>
              </a:path>
            </a:pathLst>
          </a:custGeom>
          <a:ln w="6350">
            <a:solidFill>
              <a:srgbClr val="FF2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6649719" y="4243704"/>
            <a:ext cx="1407160" cy="0"/>
          </a:xfrm>
          <a:custGeom>
            <a:avLst/>
            <a:gdLst/>
            <a:ahLst/>
            <a:cxnLst/>
            <a:rect l="l" t="t" r="r" b="b"/>
            <a:pathLst>
              <a:path w="1407159">
                <a:moveTo>
                  <a:pt x="0" y="0"/>
                </a:moveTo>
                <a:lnTo>
                  <a:pt x="1407159" y="0"/>
                </a:lnTo>
              </a:path>
            </a:pathLst>
          </a:custGeom>
          <a:ln w="6350">
            <a:solidFill>
              <a:srgbClr val="FF2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6652894" y="1778000"/>
            <a:ext cx="0" cy="2462530"/>
          </a:xfrm>
          <a:custGeom>
            <a:avLst/>
            <a:gdLst/>
            <a:ahLst/>
            <a:cxnLst/>
            <a:rect l="l" t="t" r="r" b="b"/>
            <a:pathLst>
              <a:path h="2462529">
                <a:moveTo>
                  <a:pt x="0" y="0"/>
                </a:moveTo>
                <a:lnTo>
                  <a:pt x="0" y="2462529"/>
                </a:lnTo>
              </a:path>
            </a:pathLst>
          </a:custGeom>
          <a:ln w="6350">
            <a:solidFill>
              <a:srgbClr val="FF2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8053705" y="1778000"/>
            <a:ext cx="0" cy="2462530"/>
          </a:xfrm>
          <a:custGeom>
            <a:avLst/>
            <a:gdLst/>
            <a:ahLst/>
            <a:cxnLst/>
            <a:rect l="l" t="t" r="r" b="b"/>
            <a:pathLst>
              <a:path h="2462529">
                <a:moveTo>
                  <a:pt x="0" y="0"/>
                </a:moveTo>
                <a:lnTo>
                  <a:pt x="0" y="2462530"/>
                </a:lnTo>
              </a:path>
            </a:pathLst>
          </a:custGeom>
          <a:ln w="6350">
            <a:solidFill>
              <a:srgbClr val="FF2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6656069" y="1779270"/>
            <a:ext cx="1394460" cy="0"/>
          </a:xfrm>
          <a:custGeom>
            <a:avLst/>
            <a:gdLst/>
            <a:ahLst/>
            <a:cxnLst/>
            <a:rect l="l" t="t" r="r" b="b"/>
            <a:pathLst>
              <a:path w="1394459">
                <a:moveTo>
                  <a:pt x="0" y="0"/>
                </a:moveTo>
                <a:lnTo>
                  <a:pt x="1394459" y="0"/>
                </a:lnTo>
              </a:path>
            </a:pathLst>
          </a:custGeom>
          <a:ln w="3175">
            <a:solidFill>
              <a:srgbClr val="FF2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6656069" y="1782445"/>
            <a:ext cx="1394460" cy="0"/>
          </a:xfrm>
          <a:custGeom>
            <a:avLst/>
            <a:gdLst/>
            <a:ahLst/>
            <a:cxnLst/>
            <a:rect l="l" t="t" r="r" b="b"/>
            <a:pathLst>
              <a:path w="1394459">
                <a:moveTo>
                  <a:pt x="0" y="0"/>
                </a:moveTo>
                <a:lnTo>
                  <a:pt x="1394459" y="0"/>
                </a:lnTo>
              </a:path>
            </a:pathLst>
          </a:custGeom>
          <a:ln w="3810">
            <a:solidFill>
              <a:srgbClr val="FF2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6656069" y="4237354"/>
            <a:ext cx="1394460" cy="0"/>
          </a:xfrm>
          <a:custGeom>
            <a:avLst/>
            <a:gdLst/>
            <a:ahLst/>
            <a:cxnLst/>
            <a:rect l="l" t="t" r="r" b="b"/>
            <a:pathLst>
              <a:path w="1394459">
                <a:moveTo>
                  <a:pt x="0" y="0"/>
                </a:moveTo>
                <a:lnTo>
                  <a:pt x="1394459" y="0"/>
                </a:lnTo>
              </a:path>
            </a:pathLst>
          </a:custGeom>
          <a:ln w="6350">
            <a:solidFill>
              <a:srgbClr val="FF2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6659244" y="1784350"/>
            <a:ext cx="0" cy="2449830"/>
          </a:xfrm>
          <a:custGeom>
            <a:avLst/>
            <a:gdLst/>
            <a:ahLst/>
            <a:cxnLst/>
            <a:rect l="l" t="t" r="r" b="b"/>
            <a:pathLst>
              <a:path h="2449829">
                <a:moveTo>
                  <a:pt x="0" y="0"/>
                </a:moveTo>
                <a:lnTo>
                  <a:pt x="0" y="2449829"/>
                </a:lnTo>
              </a:path>
            </a:pathLst>
          </a:custGeom>
          <a:ln w="6350">
            <a:solidFill>
              <a:srgbClr val="FF2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8047990" y="1784350"/>
            <a:ext cx="0" cy="2449830"/>
          </a:xfrm>
          <a:custGeom>
            <a:avLst/>
            <a:gdLst/>
            <a:ahLst/>
            <a:cxnLst/>
            <a:rect l="l" t="t" r="r" b="b"/>
            <a:pathLst>
              <a:path h="2449829">
                <a:moveTo>
                  <a:pt x="0" y="0"/>
                </a:moveTo>
                <a:lnTo>
                  <a:pt x="0" y="2449830"/>
                </a:lnTo>
              </a:path>
            </a:pathLst>
          </a:custGeom>
          <a:ln w="5080">
            <a:solidFill>
              <a:srgbClr val="FF2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6662419" y="1787525"/>
            <a:ext cx="1383030" cy="0"/>
          </a:xfrm>
          <a:custGeom>
            <a:avLst/>
            <a:gdLst/>
            <a:ahLst/>
            <a:cxnLst/>
            <a:rect l="l" t="t" r="r" b="b"/>
            <a:pathLst>
              <a:path w="1383029">
                <a:moveTo>
                  <a:pt x="0" y="0"/>
                </a:moveTo>
                <a:lnTo>
                  <a:pt x="1383029" y="0"/>
                </a:lnTo>
              </a:path>
            </a:pathLst>
          </a:custGeom>
          <a:ln w="6350">
            <a:solidFill>
              <a:srgbClr val="FF2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6662419" y="4231004"/>
            <a:ext cx="1383030" cy="0"/>
          </a:xfrm>
          <a:custGeom>
            <a:avLst/>
            <a:gdLst/>
            <a:ahLst/>
            <a:cxnLst/>
            <a:rect l="l" t="t" r="r" b="b"/>
            <a:pathLst>
              <a:path w="1383029">
                <a:moveTo>
                  <a:pt x="0" y="0"/>
                </a:moveTo>
                <a:lnTo>
                  <a:pt x="1383029" y="0"/>
                </a:lnTo>
              </a:path>
            </a:pathLst>
          </a:custGeom>
          <a:ln w="6350">
            <a:solidFill>
              <a:srgbClr val="FF2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6665594" y="1790700"/>
            <a:ext cx="0" cy="2437130"/>
          </a:xfrm>
          <a:custGeom>
            <a:avLst/>
            <a:gdLst/>
            <a:ahLst/>
            <a:cxnLst/>
            <a:rect l="l" t="t" r="r" b="b"/>
            <a:pathLst>
              <a:path h="2437129">
                <a:moveTo>
                  <a:pt x="0" y="0"/>
                </a:moveTo>
                <a:lnTo>
                  <a:pt x="0" y="2437129"/>
                </a:lnTo>
              </a:path>
            </a:pathLst>
          </a:custGeom>
          <a:ln w="6350">
            <a:solidFill>
              <a:srgbClr val="FF2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8041640" y="1790700"/>
            <a:ext cx="0" cy="2437130"/>
          </a:xfrm>
          <a:custGeom>
            <a:avLst/>
            <a:gdLst/>
            <a:ahLst/>
            <a:cxnLst/>
            <a:rect l="l" t="t" r="r" b="b"/>
            <a:pathLst>
              <a:path h="2437129">
                <a:moveTo>
                  <a:pt x="0" y="0"/>
                </a:moveTo>
                <a:lnTo>
                  <a:pt x="0" y="2437130"/>
                </a:lnTo>
              </a:path>
            </a:pathLst>
          </a:custGeom>
          <a:ln w="7619">
            <a:solidFill>
              <a:srgbClr val="FF2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6668769" y="4224654"/>
            <a:ext cx="1369060" cy="0"/>
          </a:xfrm>
          <a:custGeom>
            <a:avLst/>
            <a:gdLst/>
            <a:ahLst/>
            <a:cxnLst/>
            <a:rect l="l" t="t" r="r" b="b"/>
            <a:pathLst>
              <a:path w="1369059">
                <a:moveTo>
                  <a:pt x="0" y="0"/>
                </a:moveTo>
                <a:lnTo>
                  <a:pt x="1369059" y="0"/>
                </a:lnTo>
              </a:path>
            </a:pathLst>
          </a:custGeom>
          <a:ln w="6350">
            <a:solidFill>
              <a:srgbClr val="FF2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6671309" y="1797050"/>
            <a:ext cx="0" cy="2424430"/>
          </a:xfrm>
          <a:custGeom>
            <a:avLst/>
            <a:gdLst/>
            <a:ahLst/>
            <a:cxnLst/>
            <a:rect l="l" t="t" r="r" b="b"/>
            <a:pathLst>
              <a:path h="2424429">
                <a:moveTo>
                  <a:pt x="0" y="0"/>
                </a:moveTo>
                <a:lnTo>
                  <a:pt x="0" y="2424429"/>
                </a:lnTo>
              </a:path>
            </a:pathLst>
          </a:custGeom>
          <a:ln w="5079">
            <a:solidFill>
              <a:srgbClr val="FF2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6668769" y="1793875"/>
            <a:ext cx="1369060" cy="0"/>
          </a:xfrm>
          <a:custGeom>
            <a:avLst/>
            <a:gdLst/>
            <a:ahLst/>
            <a:cxnLst/>
            <a:rect l="l" t="t" r="r" b="b"/>
            <a:pathLst>
              <a:path w="1369059">
                <a:moveTo>
                  <a:pt x="0" y="0"/>
                </a:moveTo>
                <a:lnTo>
                  <a:pt x="1369059" y="0"/>
                </a:lnTo>
              </a:path>
            </a:pathLst>
          </a:custGeom>
          <a:ln w="6350">
            <a:solidFill>
              <a:srgbClr val="FF2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8035290" y="1797050"/>
            <a:ext cx="0" cy="2424430"/>
          </a:xfrm>
          <a:custGeom>
            <a:avLst/>
            <a:gdLst/>
            <a:ahLst/>
            <a:cxnLst/>
            <a:rect l="l" t="t" r="r" b="b"/>
            <a:pathLst>
              <a:path h="2424429">
                <a:moveTo>
                  <a:pt x="0" y="0"/>
                </a:moveTo>
                <a:lnTo>
                  <a:pt x="0" y="2424430"/>
                </a:lnTo>
              </a:path>
            </a:pathLst>
          </a:custGeom>
          <a:ln w="5079">
            <a:solidFill>
              <a:srgbClr val="FF2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6673850" y="4218304"/>
            <a:ext cx="1358900" cy="0"/>
          </a:xfrm>
          <a:custGeom>
            <a:avLst/>
            <a:gdLst/>
            <a:ahLst/>
            <a:cxnLst/>
            <a:rect l="l" t="t" r="r" b="b"/>
            <a:pathLst>
              <a:path w="1358900">
                <a:moveTo>
                  <a:pt x="0" y="0"/>
                </a:moveTo>
                <a:lnTo>
                  <a:pt x="1358900" y="0"/>
                </a:lnTo>
              </a:path>
            </a:pathLst>
          </a:custGeom>
          <a:ln w="6350">
            <a:solidFill>
              <a:srgbClr val="FF2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6677025" y="1803400"/>
            <a:ext cx="0" cy="2411730"/>
          </a:xfrm>
          <a:custGeom>
            <a:avLst/>
            <a:gdLst/>
            <a:ahLst/>
            <a:cxnLst/>
            <a:rect l="l" t="t" r="r" b="b"/>
            <a:pathLst>
              <a:path h="2411729">
                <a:moveTo>
                  <a:pt x="0" y="0"/>
                </a:moveTo>
                <a:lnTo>
                  <a:pt x="0" y="2411729"/>
                </a:lnTo>
              </a:path>
            </a:pathLst>
          </a:custGeom>
          <a:ln w="6350">
            <a:solidFill>
              <a:srgbClr val="FF2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6673850" y="1800225"/>
            <a:ext cx="1358900" cy="0"/>
          </a:xfrm>
          <a:custGeom>
            <a:avLst/>
            <a:gdLst/>
            <a:ahLst/>
            <a:cxnLst/>
            <a:rect l="l" t="t" r="r" b="b"/>
            <a:pathLst>
              <a:path w="1358900">
                <a:moveTo>
                  <a:pt x="0" y="0"/>
                </a:moveTo>
                <a:lnTo>
                  <a:pt x="1358900" y="0"/>
                </a:lnTo>
              </a:path>
            </a:pathLst>
          </a:custGeom>
          <a:ln w="6350">
            <a:solidFill>
              <a:srgbClr val="FF2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8029575" y="1803400"/>
            <a:ext cx="0" cy="2411730"/>
          </a:xfrm>
          <a:custGeom>
            <a:avLst/>
            <a:gdLst/>
            <a:ahLst/>
            <a:cxnLst/>
            <a:rect l="l" t="t" r="r" b="b"/>
            <a:pathLst>
              <a:path h="2411729">
                <a:moveTo>
                  <a:pt x="0" y="0"/>
                </a:moveTo>
                <a:lnTo>
                  <a:pt x="0" y="2411730"/>
                </a:lnTo>
              </a:path>
            </a:pathLst>
          </a:custGeom>
          <a:ln w="6350">
            <a:solidFill>
              <a:srgbClr val="FF2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6680200" y="1805939"/>
            <a:ext cx="1346200" cy="0"/>
          </a:xfrm>
          <a:custGeom>
            <a:avLst/>
            <a:gdLst/>
            <a:ahLst/>
            <a:cxnLst/>
            <a:rect l="l" t="t" r="r" b="b"/>
            <a:pathLst>
              <a:path w="1346200">
                <a:moveTo>
                  <a:pt x="0" y="0"/>
                </a:moveTo>
                <a:lnTo>
                  <a:pt x="1346200" y="0"/>
                </a:lnTo>
              </a:path>
            </a:pathLst>
          </a:custGeom>
          <a:ln w="5079">
            <a:solidFill>
              <a:srgbClr val="FF2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6680200" y="4211954"/>
            <a:ext cx="1346200" cy="0"/>
          </a:xfrm>
          <a:custGeom>
            <a:avLst/>
            <a:gdLst/>
            <a:ahLst/>
            <a:cxnLst/>
            <a:rect l="l" t="t" r="r" b="b"/>
            <a:pathLst>
              <a:path w="1346200">
                <a:moveTo>
                  <a:pt x="0" y="0"/>
                </a:moveTo>
                <a:lnTo>
                  <a:pt x="1346200" y="0"/>
                </a:lnTo>
              </a:path>
            </a:pathLst>
          </a:custGeom>
          <a:ln w="6350">
            <a:solidFill>
              <a:srgbClr val="FF2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6683375" y="1809750"/>
            <a:ext cx="0" cy="2399030"/>
          </a:xfrm>
          <a:custGeom>
            <a:avLst/>
            <a:gdLst/>
            <a:ahLst/>
            <a:cxnLst/>
            <a:rect l="l" t="t" r="r" b="b"/>
            <a:pathLst>
              <a:path h="2399029">
                <a:moveTo>
                  <a:pt x="0" y="0"/>
                </a:moveTo>
                <a:lnTo>
                  <a:pt x="0" y="2399029"/>
                </a:lnTo>
              </a:path>
            </a:pathLst>
          </a:custGeom>
          <a:ln w="6350">
            <a:solidFill>
              <a:srgbClr val="FF2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6680200" y="1809114"/>
            <a:ext cx="1346200" cy="0"/>
          </a:xfrm>
          <a:custGeom>
            <a:avLst/>
            <a:gdLst/>
            <a:ahLst/>
            <a:cxnLst/>
            <a:rect l="l" t="t" r="r" b="b"/>
            <a:pathLst>
              <a:path w="1346200">
                <a:moveTo>
                  <a:pt x="0" y="0"/>
                </a:moveTo>
                <a:lnTo>
                  <a:pt x="1346200" y="0"/>
                </a:lnTo>
              </a:path>
            </a:pathLst>
          </a:custGeom>
          <a:ln w="3175">
            <a:solidFill>
              <a:srgbClr val="FF2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8023225" y="1809750"/>
            <a:ext cx="0" cy="2399030"/>
          </a:xfrm>
          <a:custGeom>
            <a:avLst/>
            <a:gdLst/>
            <a:ahLst/>
            <a:cxnLst/>
            <a:rect l="l" t="t" r="r" b="b"/>
            <a:pathLst>
              <a:path h="2399029">
                <a:moveTo>
                  <a:pt x="0" y="0"/>
                </a:moveTo>
                <a:lnTo>
                  <a:pt x="0" y="2399030"/>
                </a:lnTo>
              </a:path>
            </a:pathLst>
          </a:custGeom>
          <a:ln w="6350">
            <a:solidFill>
              <a:srgbClr val="FF2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6686550" y="4205604"/>
            <a:ext cx="1333500" cy="0"/>
          </a:xfrm>
          <a:custGeom>
            <a:avLst/>
            <a:gdLst/>
            <a:ahLst/>
            <a:cxnLst/>
            <a:rect l="l" t="t" r="r" b="b"/>
            <a:pathLst>
              <a:path w="1333500">
                <a:moveTo>
                  <a:pt x="0" y="0"/>
                </a:moveTo>
                <a:lnTo>
                  <a:pt x="1333500" y="0"/>
                </a:lnTo>
              </a:path>
            </a:pathLst>
          </a:custGeom>
          <a:ln w="6350">
            <a:solidFill>
              <a:srgbClr val="FF2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6689725" y="1816100"/>
            <a:ext cx="0" cy="2386330"/>
          </a:xfrm>
          <a:custGeom>
            <a:avLst/>
            <a:gdLst/>
            <a:ahLst/>
            <a:cxnLst/>
            <a:rect l="l" t="t" r="r" b="b"/>
            <a:pathLst>
              <a:path h="2386329">
                <a:moveTo>
                  <a:pt x="0" y="0"/>
                </a:moveTo>
                <a:lnTo>
                  <a:pt x="0" y="2386329"/>
                </a:lnTo>
              </a:path>
            </a:pathLst>
          </a:custGeom>
          <a:ln w="6350">
            <a:solidFill>
              <a:srgbClr val="FF2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6686550" y="1812925"/>
            <a:ext cx="1333500" cy="0"/>
          </a:xfrm>
          <a:custGeom>
            <a:avLst/>
            <a:gdLst/>
            <a:ahLst/>
            <a:cxnLst/>
            <a:rect l="l" t="t" r="r" b="b"/>
            <a:pathLst>
              <a:path w="1333500">
                <a:moveTo>
                  <a:pt x="0" y="0"/>
                </a:moveTo>
                <a:lnTo>
                  <a:pt x="1333500" y="0"/>
                </a:lnTo>
              </a:path>
            </a:pathLst>
          </a:custGeom>
          <a:ln w="6350">
            <a:solidFill>
              <a:srgbClr val="FF2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8016875" y="1816100"/>
            <a:ext cx="0" cy="2386330"/>
          </a:xfrm>
          <a:custGeom>
            <a:avLst/>
            <a:gdLst/>
            <a:ahLst/>
            <a:cxnLst/>
            <a:rect l="l" t="t" r="r" b="b"/>
            <a:pathLst>
              <a:path h="2386329">
                <a:moveTo>
                  <a:pt x="0" y="0"/>
                </a:moveTo>
                <a:lnTo>
                  <a:pt x="0" y="2386330"/>
                </a:lnTo>
              </a:path>
            </a:pathLst>
          </a:custGeom>
          <a:ln w="6350">
            <a:solidFill>
              <a:srgbClr val="FF2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6692900" y="4199890"/>
            <a:ext cx="1320800" cy="0"/>
          </a:xfrm>
          <a:custGeom>
            <a:avLst/>
            <a:gdLst/>
            <a:ahLst/>
            <a:cxnLst/>
            <a:rect l="l" t="t" r="r" b="b"/>
            <a:pathLst>
              <a:path w="1320800">
                <a:moveTo>
                  <a:pt x="0" y="0"/>
                </a:moveTo>
                <a:lnTo>
                  <a:pt x="1320800" y="0"/>
                </a:lnTo>
              </a:path>
            </a:pathLst>
          </a:custGeom>
          <a:ln w="5079">
            <a:solidFill>
              <a:srgbClr val="FF2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6696075" y="1822450"/>
            <a:ext cx="0" cy="2374900"/>
          </a:xfrm>
          <a:custGeom>
            <a:avLst/>
            <a:gdLst/>
            <a:ahLst/>
            <a:cxnLst/>
            <a:rect l="l" t="t" r="r" b="b"/>
            <a:pathLst>
              <a:path h="2374900">
                <a:moveTo>
                  <a:pt x="0" y="0"/>
                </a:moveTo>
                <a:lnTo>
                  <a:pt x="0" y="2374900"/>
                </a:lnTo>
              </a:path>
            </a:pathLst>
          </a:custGeom>
          <a:ln w="6350">
            <a:solidFill>
              <a:srgbClr val="FF2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6692900" y="1819275"/>
            <a:ext cx="1320800" cy="0"/>
          </a:xfrm>
          <a:custGeom>
            <a:avLst/>
            <a:gdLst/>
            <a:ahLst/>
            <a:cxnLst/>
            <a:rect l="l" t="t" r="r" b="b"/>
            <a:pathLst>
              <a:path w="1320800">
                <a:moveTo>
                  <a:pt x="0" y="0"/>
                </a:moveTo>
                <a:lnTo>
                  <a:pt x="1320800" y="0"/>
                </a:lnTo>
              </a:path>
            </a:pathLst>
          </a:custGeom>
          <a:ln w="6350">
            <a:solidFill>
              <a:srgbClr val="FF2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8010525" y="1822450"/>
            <a:ext cx="0" cy="2374900"/>
          </a:xfrm>
          <a:custGeom>
            <a:avLst/>
            <a:gdLst/>
            <a:ahLst/>
            <a:cxnLst/>
            <a:rect l="l" t="t" r="r" b="b"/>
            <a:pathLst>
              <a:path h="2374900">
                <a:moveTo>
                  <a:pt x="0" y="0"/>
                </a:moveTo>
                <a:lnTo>
                  <a:pt x="0" y="2374900"/>
                </a:lnTo>
              </a:path>
            </a:pathLst>
          </a:custGeom>
          <a:ln w="6350">
            <a:solidFill>
              <a:srgbClr val="FF2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6699250" y="4194175"/>
            <a:ext cx="1308100" cy="0"/>
          </a:xfrm>
          <a:custGeom>
            <a:avLst/>
            <a:gdLst/>
            <a:ahLst/>
            <a:cxnLst/>
            <a:rect l="l" t="t" r="r" b="b"/>
            <a:pathLst>
              <a:path w="1308100">
                <a:moveTo>
                  <a:pt x="0" y="0"/>
                </a:moveTo>
                <a:lnTo>
                  <a:pt x="1308100" y="0"/>
                </a:lnTo>
              </a:path>
            </a:pathLst>
          </a:custGeom>
          <a:ln w="6350">
            <a:solidFill>
              <a:srgbClr val="FF2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6702425" y="1828800"/>
            <a:ext cx="0" cy="2362200"/>
          </a:xfrm>
          <a:custGeom>
            <a:avLst/>
            <a:gdLst/>
            <a:ahLst/>
            <a:cxnLst/>
            <a:rect l="l" t="t" r="r" b="b"/>
            <a:pathLst>
              <a:path h="2362200">
                <a:moveTo>
                  <a:pt x="0" y="0"/>
                </a:moveTo>
                <a:lnTo>
                  <a:pt x="0" y="2362200"/>
                </a:lnTo>
              </a:path>
            </a:pathLst>
          </a:custGeom>
          <a:ln w="6350">
            <a:solidFill>
              <a:srgbClr val="FF2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6699250" y="1825625"/>
            <a:ext cx="1308100" cy="0"/>
          </a:xfrm>
          <a:custGeom>
            <a:avLst/>
            <a:gdLst/>
            <a:ahLst/>
            <a:cxnLst/>
            <a:rect l="l" t="t" r="r" b="b"/>
            <a:pathLst>
              <a:path w="1308100">
                <a:moveTo>
                  <a:pt x="0" y="0"/>
                </a:moveTo>
                <a:lnTo>
                  <a:pt x="1308100" y="0"/>
                </a:lnTo>
              </a:path>
            </a:pathLst>
          </a:custGeom>
          <a:ln w="6350">
            <a:solidFill>
              <a:srgbClr val="FF2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8004175" y="1828800"/>
            <a:ext cx="0" cy="2362200"/>
          </a:xfrm>
          <a:custGeom>
            <a:avLst/>
            <a:gdLst/>
            <a:ahLst/>
            <a:cxnLst/>
            <a:rect l="l" t="t" r="r" b="b"/>
            <a:pathLst>
              <a:path h="2362200">
                <a:moveTo>
                  <a:pt x="0" y="0"/>
                </a:moveTo>
                <a:lnTo>
                  <a:pt x="0" y="2362200"/>
                </a:lnTo>
              </a:path>
            </a:pathLst>
          </a:custGeom>
          <a:ln w="6350">
            <a:solidFill>
              <a:srgbClr val="FF2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6705600" y="4187825"/>
            <a:ext cx="1295400" cy="0"/>
          </a:xfrm>
          <a:custGeom>
            <a:avLst/>
            <a:gdLst/>
            <a:ahLst/>
            <a:cxnLst/>
            <a:rect l="l" t="t" r="r" b="b"/>
            <a:pathLst>
              <a:path w="1295400">
                <a:moveTo>
                  <a:pt x="0" y="0"/>
                </a:moveTo>
                <a:lnTo>
                  <a:pt x="1295400" y="0"/>
                </a:lnTo>
              </a:path>
            </a:pathLst>
          </a:custGeom>
          <a:ln w="6350">
            <a:solidFill>
              <a:srgbClr val="FF3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6708775" y="1835150"/>
            <a:ext cx="0" cy="2349500"/>
          </a:xfrm>
          <a:custGeom>
            <a:avLst/>
            <a:gdLst/>
            <a:ahLst/>
            <a:cxnLst/>
            <a:rect l="l" t="t" r="r" b="b"/>
            <a:pathLst>
              <a:path h="2349500">
                <a:moveTo>
                  <a:pt x="0" y="0"/>
                </a:moveTo>
                <a:lnTo>
                  <a:pt x="0" y="2349500"/>
                </a:lnTo>
              </a:path>
            </a:pathLst>
          </a:custGeom>
          <a:ln w="6350">
            <a:solidFill>
              <a:srgbClr val="FF3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6705600" y="1831975"/>
            <a:ext cx="1295400" cy="0"/>
          </a:xfrm>
          <a:custGeom>
            <a:avLst/>
            <a:gdLst/>
            <a:ahLst/>
            <a:cxnLst/>
            <a:rect l="l" t="t" r="r" b="b"/>
            <a:pathLst>
              <a:path w="1295400">
                <a:moveTo>
                  <a:pt x="0" y="0"/>
                </a:moveTo>
                <a:lnTo>
                  <a:pt x="1295400" y="0"/>
                </a:lnTo>
              </a:path>
            </a:pathLst>
          </a:custGeom>
          <a:ln w="6350">
            <a:solidFill>
              <a:srgbClr val="FF3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7997825" y="1835150"/>
            <a:ext cx="0" cy="2349500"/>
          </a:xfrm>
          <a:custGeom>
            <a:avLst/>
            <a:gdLst/>
            <a:ahLst/>
            <a:cxnLst/>
            <a:rect l="l" t="t" r="r" b="b"/>
            <a:pathLst>
              <a:path h="2349500">
                <a:moveTo>
                  <a:pt x="0" y="0"/>
                </a:moveTo>
                <a:lnTo>
                  <a:pt x="0" y="2349500"/>
                </a:lnTo>
              </a:path>
            </a:pathLst>
          </a:custGeom>
          <a:ln w="6350">
            <a:solidFill>
              <a:srgbClr val="FF3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6711950" y="4181475"/>
            <a:ext cx="1282700" cy="0"/>
          </a:xfrm>
          <a:custGeom>
            <a:avLst/>
            <a:gdLst/>
            <a:ahLst/>
            <a:cxnLst/>
            <a:rect l="l" t="t" r="r" b="b"/>
            <a:pathLst>
              <a:path w="1282700">
                <a:moveTo>
                  <a:pt x="0" y="0"/>
                </a:moveTo>
                <a:lnTo>
                  <a:pt x="1282700" y="0"/>
                </a:lnTo>
              </a:path>
            </a:pathLst>
          </a:custGeom>
          <a:ln w="6350">
            <a:solidFill>
              <a:srgbClr val="FF3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6715125" y="1840229"/>
            <a:ext cx="0" cy="2338070"/>
          </a:xfrm>
          <a:custGeom>
            <a:avLst/>
            <a:gdLst/>
            <a:ahLst/>
            <a:cxnLst/>
            <a:rect l="l" t="t" r="r" b="b"/>
            <a:pathLst>
              <a:path h="2338070">
                <a:moveTo>
                  <a:pt x="0" y="0"/>
                </a:moveTo>
                <a:lnTo>
                  <a:pt x="0" y="2338070"/>
                </a:lnTo>
              </a:path>
            </a:pathLst>
          </a:custGeom>
          <a:ln w="6350">
            <a:solidFill>
              <a:srgbClr val="FF3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6711950" y="1837689"/>
            <a:ext cx="1282700" cy="0"/>
          </a:xfrm>
          <a:custGeom>
            <a:avLst/>
            <a:gdLst/>
            <a:ahLst/>
            <a:cxnLst/>
            <a:rect l="l" t="t" r="r" b="b"/>
            <a:pathLst>
              <a:path w="1282700">
                <a:moveTo>
                  <a:pt x="0" y="0"/>
                </a:moveTo>
                <a:lnTo>
                  <a:pt x="1282700" y="0"/>
                </a:lnTo>
              </a:path>
            </a:pathLst>
          </a:custGeom>
          <a:ln w="5079">
            <a:solidFill>
              <a:srgbClr val="FF3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7991475" y="1840229"/>
            <a:ext cx="0" cy="2338070"/>
          </a:xfrm>
          <a:custGeom>
            <a:avLst/>
            <a:gdLst/>
            <a:ahLst/>
            <a:cxnLst/>
            <a:rect l="l" t="t" r="r" b="b"/>
            <a:pathLst>
              <a:path h="2338070">
                <a:moveTo>
                  <a:pt x="0" y="0"/>
                </a:moveTo>
                <a:lnTo>
                  <a:pt x="0" y="2338070"/>
                </a:lnTo>
              </a:path>
            </a:pathLst>
          </a:custGeom>
          <a:ln w="6350">
            <a:solidFill>
              <a:srgbClr val="FF3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6718300" y="4175125"/>
            <a:ext cx="1270000" cy="0"/>
          </a:xfrm>
          <a:custGeom>
            <a:avLst/>
            <a:gdLst/>
            <a:ahLst/>
            <a:cxnLst/>
            <a:rect l="l" t="t" r="r" b="b"/>
            <a:pathLst>
              <a:path w="1270000">
                <a:moveTo>
                  <a:pt x="0" y="0"/>
                </a:moveTo>
                <a:lnTo>
                  <a:pt x="1270000" y="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6721475" y="1846579"/>
            <a:ext cx="0" cy="2325370"/>
          </a:xfrm>
          <a:custGeom>
            <a:avLst/>
            <a:gdLst/>
            <a:ahLst/>
            <a:cxnLst/>
            <a:rect l="l" t="t" r="r" b="b"/>
            <a:pathLst>
              <a:path h="2325370">
                <a:moveTo>
                  <a:pt x="0" y="0"/>
                </a:moveTo>
                <a:lnTo>
                  <a:pt x="0" y="232537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6718300" y="1843404"/>
            <a:ext cx="1270000" cy="0"/>
          </a:xfrm>
          <a:custGeom>
            <a:avLst/>
            <a:gdLst/>
            <a:ahLst/>
            <a:cxnLst/>
            <a:rect l="l" t="t" r="r" b="b"/>
            <a:pathLst>
              <a:path w="1270000">
                <a:moveTo>
                  <a:pt x="0" y="0"/>
                </a:moveTo>
                <a:lnTo>
                  <a:pt x="1270000" y="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7985759" y="1846579"/>
            <a:ext cx="0" cy="2325370"/>
          </a:xfrm>
          <a:custGeom>
            <a:avLst/>
            <a:gdLst/>
            <a:ahLst/>
            <a:cxnLst/>
            <a:rect l="l" t="t" r="r" b="b"/>
            <a:pathLst>
              <a:path h="2325370">
                <a:moveTo>
                  <a:pt x="0" y="0"/>
                </a:moveTo>
                <a:lnTo>
                  <a:pt x="0" y="2325370"/>
                </a:lnTo>
              </a:path>
            </a:pathLst>
          </a:custGeom>
          <a:ln w="5079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6724650" y="4168775"/>
            <a:ext cx="1258570" cy="0"/>
          </a:xfrm>
          <a:custGeom>
            <a:avLst/>
            <a:gdLst/>
            <a:ahLst/>
            <a:cxnLst/>
            <a:rect l="l" t="t" r="r" b="b"/>
            <a:pathLst>
              <a:path w="1258570">
                <a:moveTo>
                  <a:pt x="0" y="0"/>
                </a:moveTo>
                <a:lnTo>
                  <a:pt x="1258570" y="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6727825" y="1852929"/>
            <a:ext cx="0" cy="2312670"/>
          </a:xfrm>
          <a:custGeom>
            <a:avLst/>
            <a:gdLst/>
            <a:ahLst/>
            <a:cxnLst/>
            <a:rect l="l" t="t" r="r" b="b"/>
            <a:pathLst>
              <a:path h="2312670">
                <a:moveTo>
                  <a:pt x="0" y="0"/>
                </a:moveTo>
                <a:lnTo>
                  <a:pt x="0" y="231267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6724650" y="1849754"/>
            <a:ext cx="1258570" cy="0"/>
          </a:xfrm>
          <a:custGeom>
            <a:avLst/>
            <a:gdLst/>
            <a:ahLst/>
            <a:cxnLst/>
            <a:rect l="l" t="t" r="r" b="b"/>
            <a:pathLst>
              <a:path w="1258570">
                <a:moveTo>
                  <a:pt x="0" y="0"/>
                </a:moveTo>
                <a:lnTo>
                  <a:pt x="1258570" y="0"/>
                </a:lnTo>
              </a:path>
            </a:pathLst>
          </a:custGeom>
          <a:ln w="635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7979409" y="1852929"/>
            <a:ext cx="0" cy="2312670"/>
          </a:xfrm>
          <a:custGeom>
            <a:avLst/>
            <a:gdLst/>
            <a:ahLst/>
            <a:cxnLst/>
            <a:rect l="l" t="t" r="r" b="b"/>
            <a:pathLst>
              <a:path h="2312670">
                <a:moveTo>
                  <a:pt x="0" y="0"/>
                </a:moveTo>
                <a:lnTo>
                  <a:pt x="0" y="2312670"/>
                </a:lnTo>
              </a:path>
            </a:pathLst>
          </a:custGeom>
          <a:ln w="7620">
            <a:solidFill>
              <a:srgbClr val="FF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6731000" y="4162425"/>
            <a:ext cx="1244600" cy="0"/>
          </a:xfrm>
          <a:custGeom>
            <a:avLst/>
            <a:gdLst/>
            <a:ahLst/>
            <a:cxnLst/>
            <a:rect l="l" t="t" r="r" b="b"/>
            <a:pathLst>
              <a:path w="1244600">
                <a:moveTo>
                  <a:pt x="0" y="0"/>
                </a:moveTo>
                <a:lnTo>
                  <a:pt x="1244600" y="0"/>
                </a:lnTo>
              </a:path>
            </a:pathLst>
          </a:custGeom>
          <a:ln w="6350">
            <a:solidFill>
              <a:srgbClr val="FF3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6733540" y="1859279"/>
            <a:ext cx="0" cy="2299970"/>
          </a:xfrm>
          <a:custGeom>
            <a:avLst/>
            <a:gdLst/>
            <a:ahLst/>
            <a:cxnLst/>
            <a:rect l="l" t="t" r="r" b="b"/>
            <a:pathLst>
              <a:path h="2299970">
                <a:moveTo>
                  <a:pt x="0" y="0"/>
                </a:moveTo>
                <a:lnTo>
                  <a:pt x="0" y="2299970"/>
                </a:lnTo>
              </a:path>
            </a:pathLst>
          </a:custGeom>
          <a:ln w="5079">
            <a:solidFill>
              <a:srgbClr val="FF3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6731000" y="1856104"/>
            <a:ext cx="1244600" cy="0"/>
          </a:xfrm>
          <a:custGeom>
            <a:avLst/>
            <a:gdLst/>
            <a:ahLst/>
            <a:cxnLst/>
            <a:rect l="l" t="t" r="r" b="b"/>
            <a:pathLst>
              <a:path w="1244600">
                <a:moveTo>
                  <a:pt x="0" y="0"/>
                </a:moveTo>
                <a:lnTo>
                  <a:pt x="1244600" y="0"/>
                </a:lnTo>
              </a:path>
            </a:pathLst>
          </a:custGeom>
          <a:ln w="6350">
            <a:solidFill>
              <a:srgbClr val="FF3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7973059" y="1859279"/>
            <a:ext cx="0" cy="2299970"/>
          </a:xfrm>
          <a:custGeom>
            <a:avLst/>
            <a:gdLst/>
            <a:ahLst/>
            <a:cxnLst/>
            <a:rect l="l" t="t" r="r" b="b"/>
            <a:pathLst>
              <a:path h="2299970">
                <a:moveTo>
                  <a:pt x="0" y="0"/>
                </a:moveTo>
                <a:lnTo>
                  <a:pt x="0" y="2299970"/>
                </a:lnTo>
              </a:path>
            </a:pathLst>
          </a:custGeom>
          <a:ln w="5079">
            <a:solidFill>
              <a:srgbClr val="FF3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6736080" y="4156075"/>
            <a:ext cx="1234440" cy="0"/>
          </a:xfrm>
          <a:custGeom>
            <a:avLst/>
            <a:gdLst/>
            <a:ahLst/>
            <a:cxnLst/>
            <a:rect l="l" t="t" r="r" b="b"/>
            <a:pathLst>
              <a:path w="1234440">
                <a:moveTo>
                  <a:pt x="0" y="0"/>
                </a:moveTo>
                <a:lnTo>
                  <a:pt x="1234440" y="0"/>
                </a:lnTo>
              </a:path>
            </a:pathLst>
          </a:custGeom>
          <a:ln w="6350">
            <a:solidFill>
              <a:srgbClr val="FF3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6739255" y="1865629"/>
            <a:ext cx="0" cy="2287270"/>
          </a:xfrm>
          <a:custGeom>
            <a:avLst/>
            <a:gdLst/>
            <a:ahLst/>
            <a:cxnLst/>
            <a:rect l="l" t="t" r="r" b="b"/>
            <a:pathLst>
              <a:path h="2287270">
                <a:moveTo>
                  <a:pt x="0" y="0"/>
                </a:moveTo>
                <a:lnTo>
                  <a:pt x="0" y="2287270"/>
                </a:lnTo>
              </a:path>
            </a:pathLst>
          </a:custGeom>
          <a:ln w="6350">
            <a:solidFill>
              <a:srgbClr val="FF3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6736080" y="1862454"/>
            <a:ext cx="1234440" cy="0"/>
          </a:xfrm>
          <a:custGeom>
            <a:avLst/>
            <a:gdLst/>
            <a:ahLst/>
            <a:cxnLst/>
            <a:rect l="l" t="t" r="r" b="b"/>
            <a:pathLst>
              <a:path w="1234440">
                <a:moveTo>
                  <a:pt x="0" y="0"/>
                </a:moveTo>
                <a:lnTo>
                  <a:pt x="1234440" y="0"/>
                </a:lnTo>
              </a:path>
            </a:pathLst>
          </a:custGeom>
          <a:ln w="6350">
            <a:solidFill>
              <a:srgbClr val="FF3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7967344" y="1865629"/>
            <a:ext cx="0" cy="2287270"/>
          </a:xfrm>
          <a:custGeom>
            <a:avLst/>
            <a:gdLst/>
            <a:ahLst/>
            <a:cxnLst/>
            <a:rect l="l" t="t" r="r" b="b"/>
            <a:pathLst>
              <a:path h="2287270">
                <a:moveTo>
                  <a:pt x="0" y="0"/>
                </a:moveTo>
                <a:lnTo>
                  <a:pt x="0" y="2287270"/>
                </a:lnTo>
              </a:path>
            </a:pathLst>
          </a:custGeom>
          <a:ln w="6350">
            <a:solidFill>
              <a:srgbClr val="FF3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6742430" y="4149725"/>
            <a:ext cx="1221740" cy="0"/>
          </a:xfrm>
          <a:custGeom>
            <a:avLst/>
            <a:gdLst/>
            <a:ahLst/>
            <a:cxnLst/>
            <a:rect l="l" t="t" r="r" b="b"/>
            <a:pathLst>
              <a:path w="1221740">
                <a:moveTo>
                  <a:pt x="0" y="0"/>
                </a:moveTo>
                <a:lnTo>
                  <a:pt x="1221740" y="0"/>
                </a:lnTo>
              </a:path>
            </a:pathLst>
          </a:custGeom>
          <a:ln w="6350">
            <a:solidFill>
              <a:srgbClr val="FF3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6745605" y="1871979"/>
            <a:ext cx="0" cy="2274570"/>
          </a:xfrm>
          <a:custGeom>
            <a:avLst/>
            <a:gdLst/>
            <a:ahLst/>
            <a:cxnLst/>
            <a:rect l="l" t="t" r="r" b="b"/>
            <a:pathLst>
              <a:path h="2274570">
                <a:moveTo>
                  <a:pt x="0" y="0"/>
                </a:moveTo>
                <a:lnTo>
                  <a:pt x="0" y="2274570"/>
                </a:lnTo>
              </a:path>
            </a:pathLst>
          </a:custGeom>
          <a:ln w="6350">
            <a:solidFill>
              <a:srgbClr val="FF3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6742430" y="1868804"/>
            <a:ext cx="1221740" cy="0"/>
          </a:xfrm>
          <a:custGeom>
            <a:avLst/>
            <a:gdLst/>
            <a:ahLst/>
            <a:cxnLst/>
            <a:rect l="l" t="t" r="r" b="b"/>
            <a:pathLst>
              <a:path w="1221740">
                <a:moveTo>
                  <a:pt x="0" y="0"/>
                </a:moveTo>
                <a:lnTo>
                  <a:pt x="1221740" y="0"/>
                </a:lnTo>
              </a:path>
            </a:pathLst>
          </a:custGeom>
          <a:ln w="6350">
            <a:solidFill>
              <a:srgbClr val="FF3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7960994" y="1871979"/>
            <a:ext cx="0" cy="2274570"/>
          </a:xfrm>
          <a:custGeom>
            <a:avLst/>
            <a:gdLst/>
            <a:ahLst/>
            <a:cxnLst/>
            <a:rect l="l" t="t" r="r" b="b"/>
            <a:pathLst>
              <a:path h="2274570">
                <a:moveTo>
                  <a:pt x="0" y="0"/>
                </a:moveTo>
                <a:lnTo>
                  <a:pt x="0" y="2274570"/>
                </a:lnTo>
              </a:path>
            </a:pathLst>
          </a:custGeom>
          <a:ln w="6350">
            <a:solidFill>
              <a:srgbClr val="FF3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6748780" y="4143375"/>
            <a:ext cx="1209040" cy="0"/>
          </a:xfrm>
          <a:custGeom>
            <a:avLst/>
            <a:gdLst/>
            <a:ahLst/>
            <a:cxnLst/>
            <a:rect l="l" t="t" r="r" b="b"/>
            <a:pathLst>
              <a:path w="1209040">
                <a:moveTo>
                  <a:pt x="0" y="0"/>
                </a:moveTo>
                <a:lnTo>
                  <a:pt x="1209040" y="0"/>
                </a:lnTo>
              </a:path>
            </a:pathLst>
          </a:custGeom>
          <a:ln w="6350">
            <a:solidFill>
              <a:srgbClr val="FF3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6751955" y="1878329"/>
            <a:ext cx="0" cy="2261870"/>
          </a:xfrm>
          <a:custGeom>
            <a:avLst/>
            <a:gdLst/>
            <a:ahLst/>
            <a:cxnLst/>
            <a:rect l="l" t="t" r="r" b="b"/>
            <a:pathLst>
              <a:path h="2261870">
                <a:moveTo>
                  <a:pt x="0" y="0"/>
                </a:moveTo>
                <a:lnTo>
                  <a:pt x="0" y="2261870"/>
                </a:lnTo>
              </a:path>
            </a:pathLst>
          </a:custGeom>
          <a:ln w="6350">
            <a:solidFill>
              <a:srgbClr val="FF3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6748780" y="1875154"/>
            <a:ext cx="1209040" cy="0"/>
          </a:xfrm>
          <a:custGeom>
            <a:avLst/>
            <a:gdLst/>
            <a:ahLst/>
            <a:cxnLst/>
            <a:rect l="l" t="t" r="r" b="b"/>
            <a:pathLst>
              <a:path w="1209040">
                <a:moveTo>
                  <a:pt x="0" y="0"/>
                </a:moveTo>
                <a:lnTo>
                  <a:pt x="1209040" y="0"/>
                </a:lnTo>
              </a:path>
            </a:pathLst>
          </a:custGeom>
          <a:ln w="6350">
            <a:solidFill>
              <a:srgbClr val="FF3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7954644" y="1878329"/>
            <a:ext cx="0" cy="2261870"/>
          </a:xfrm>
          <a:custGeom>
            <a:avLst/>
            <a:gdLst/>
            <a:ahLst/>
            <a:cxnLst/>
            <a:rect l="l" t="t" r="r" b="b"/>
            <a:pathLst>
              <a:path h="2261870">
                <a:moveTo>
                  <a:pt x="0" y="0"/>
                </a:moveTo>
                <a:lnTo>
                  <a:pt x="0" y="2261870"/>
                </a:lnTo>
              </a:path>
            </a:pathLst>
          </a:custGeom>
          <a:ln w="6350">
            <a:solidFill>
              <a:srgbClr val="FF3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6755130" y="4137659"/>
            <a:ext cx="1196340" cy="0"/>
          </a:xfrm>
          <a:custGeom>
            <a:avLst/>
            <a:gdLst/>
            <a:ahLst/>
            <a:cxnLst/>
            <a:rect l="l" t="t" r="r" b="b"/>
            <a:pathLst>
              <a:path w="1196340">
                <a:moveTo>
                  <a:pt x="0" y="0"/>
                </a:moveTo>
                <a:lnTo>
                  <a:pt x="1196340" y="0"/>
                </a:lnTo>
              </a:path>
            </a:pathLst>
          </a:custGeom>
          <a:ln w="5080">
            <a:solidFill>
              <a:srgbClr val="FF3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6758305" y="1884679"/>
            <a:ext cx="0" cy="2250440"/>
          </a:xfrm>
          <a:custGeom>
            <a:avLst/>
            <a:gdLst/>
            <a:ahLst/>
            <a:cxnLst/>
            <a:rect l="l" t="t" r="r" b="b"/>
            <a:pathLst>
              <a:path h="2250440">
                <a:moveTo>
                  <a:pt x="0" y="0"/>
                </a:moveTo>
                <a:lnTo>
                  <a:pt x="0" y="2250440"/>
                </a:lnTo>
              </a:path>
            </a:pathLst>
          </a:custGeom>
          <a:ln w="6350">
            <a:solidFill>
              <a:srgbClr val="FF3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6755130" y="1881504"/>
            <a:ext cx="1196340" cy="0"/>
          </a:xfrm>
          <a:custGeom>
            <a:avLst/>
            <a:gdLst/>
            <a:ahLst/>
            <a:cxnLst/>
            <a:rect l="l" t="t" r="r" b="b"/>
            <a:pathLst>
              <a:path w="1196340">
                <a:moveTo>
                  <a:pt x="0" y="0"/>
                </a:moveTo>
                <a:lnTo>
                  <a:pt x="1196340" y="0"/>
                </a:lnTo>
              </a:path>
            </a:pathLst>
          </a:custGeom>
          <a:ln w="6350">
            <a:solidFill>
              <a:srgbClr val="FF3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7948294" y="1884679"/>
            <a:ext cx="0" cy="2250440"/>
          </a:xfrm>
          <a:custGeom>
            <a:avLst/>
            <a:gdLst/>
            <a:ahLst/>
            <a:cxnLst/>
            <a:rect l="l" t="t" r="r" b="b"/>
            <a:pathLst>
              <a:path h="2250440">
                <a:moveTo>
                  <a:pt x="0" y="0"/>
                </a:moveTo>
                <a:lnTo>
                  <a:pt x="0" y="2250440"/>
                </a:lnTo>
              </a:path>
            </a:pathLst>
          </a:custGeom>
          <a:ln w="6350">
            <a:solidFill>
              <a:srgbClr val="FF3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6761480" y="4131309"/>
            <a:ext cx="1183640" cy="0"/>
          </a:xfrm>
          <a:custGeom>
            <a:avLst/>
            <a:gdLst/>
            <a:ahLst/>
            <a:cxnLst/>
            <a:rect l="l" t="t" r="r" b="b"/>
            <a:pathLst>
              <a:path w="1183640">
                <a:moveTo>
                  <a:pt x="0" y="0"/>
                </a:moveTo>
                <a:lnTo>
                  <a:pt x="1183640" y="0"/>
                </a:lnTo>
              </a:path>
            </a:pathLst>
          </a:custGeom>
          <a:ln w="7619">
            <a:solidFill>
              <a:srgbClr val="FF3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6764655" y="1891029"/>
            <a:ext cx="0" cy="2236470"/>
          </a:xfrm>
          <a:custGeom>
            <a:avLst/>
            <a:gdLst/>
            <a:ahLst/>
            <a:cxnLst/>
            <a:rect l="l" t="t" r="r" b="b"/>
            <a:pathLst>
              <a:path h="2236470">
                <a:moveTo>
                  <a:pt x="0" y="0"/>
                </a:moveTo>
                <a:lnTo>
                  <a:pt x="0" y="2236470"/>
                </a:lnTo>
              </a:path>
            </a:pathLst>
          </a:custGeom>
          <a:ln w="6350">
            <a:solidFill>
              <a:srgbClr val="FF3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6761480" y="1887854"/>
            <a:ext cx="1183640" cy="0"/>
          </a:xfrm>
          <a:custGeom>
            <a:avLst/>
            <a:gdLst/>
            <a:ahLst/>
            <a:cxnLst/>
            <a:rect l="l" t="t" r="r" b="b"/>
            <a:pathLst>
              <a:path w="1183640">
                <a:moveTo>
                  <a:pt x="0" y="0"/>
                </a:moveTo>
                <a:lnTo>
                  <a:pt x="1183640" y="0"/>
                </a:lnTo>
              </a:path>
            </a:pathLst>
          </a:custGeom>
          <a:ln w="6350">
            <a:solidFill>
              <a:srgbClr val="FF3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7941944" y="1891029"/>
            <a:ext cx="0" cy="2236470"/>
          </a:xfrm>
          <a:custGeom>
            <a:avLst/>
            <a:gdLst/>
            <a:ahLst/>
            <a:cxnLst/>
            <a:rect l="l" t="t" r="r" b="b"/>
            <a:pathLst>
              <a:path h="2236470">
                <a:moveTo>
                  <a:pt x="0" y="0"/>
                </a:moveTo>
                <a:lnTo>
                  <a:pt x="0" y="2236470"/>
                </a:lnTo>
              </a:path>
            </a:pathLst>
          </a:custGeom>
          <a:ln w="6350">
            <a:solidFill>
              <a:srgbClr val="FF3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6767830" y="4124959"/>
            <a:ext cx="1170940" cy="0"/>
          </a:xfrm>
          <a:custGeom>
            <a:avLst/>
            <a:gdLst/>
            <a:ahLst/>
            <a:cxnLst/>
            <a:rect l="l" t="t" r="r" b="b"/>
            <a:pathLst>
              <a:path w="1170940">
                <a:moveTo>
                  <a:pt x="0" y="0"/>
                </a:moveTo>
                <a:lnTo>
                  <a:pt x="1170940" y="0"/>
                </a:lnTo>
              </a:path>
            </a:pathLst>
          </a:custGeom>
          <a:ln w="5080">
            <a:solidFill>
              <a:srgbClr val="FF3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6771005" y="1897379"/>
            <a:ext cx="0" cy="2225040"/>
          </a:xfrm>
          <a:custGeom>
            <a:avLst/>
            <a:gdLst/>
            <a:ahLst/>
            <a:cxnLst/>
            <a:rect l="l" t="t" r="r" b="b"/>
            <a:pathLst>
              <a:path h="2225040">
                <a:moveTo>
                  <a:pt x="0" y="0"/>
                </a:moveTo>
                <a:lnTo>
                  <a:pt x="0" y="2225040"/>
                </a:lnTo>
              </a:path>
            </a:pathLst>
          </a:custGeom>
          <a:ln w="6350">
            <a:solidFill>
              <a:srgbClr val="FF3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6767830" y="1894204"/>
            <a:ext cx="1170940" cy="0"/>
          </a:xfrm>
          <a:custGeom>
            <a:avLst/>
            <a:gdLst/>
            <a:ahLst/>
            <a:cxnLst/>
            <a:rect l="l" t="t" r="r" b="b"/>
            <a:pathLst>
              <a:path w="1170940">
                <a:moveTo>
                  <a:pt x="0" y="0"/>
                </a:moveTo>
                <a:lnTo>
                  <a:pt x="1170940" y="0"/>
                </a:lnTo>
              </a:path>
            </a:pathLst>
          </a:custGeom>
          <a:ln w="6350">
            <a:solidFill>
              <a:srgbClr val="FF3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7935594" y="1897379"/>
            <a:ext cx="0" cy="2225040"/>
          </a:xfrm>
          <a:custGeom>
            <a:avLst/>
            <a:gdLst/>
            <a:ahLst/>
            <a:cxnLst/>
            <a:rect l="l" t="t" r="r" b="b"/>
            <a:pathLst>
              <a:path h="2225040">
                <a:moveTo>
                  <a:pt x="0" y="0"/>
                </a:moveTo>
                <a:lnTo>
                  <a:pt x="0" y="2225040"/>
                </a:lnTo>
              </a:path>
            </a:pathLst>
          </a:custGeom>
          <a:ln w="6350">
            <a:solidFill>
              <a:srgbClr val="FF3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6774180" y="4119245"/>
            <a:ext cx="1158240" cy="0"/>
          </a:xfrm>
          <a:custGeom>
            <a:avLst/>
            <a:gdLst/>
            <a:ahLst/>
            <a:cxnLst/>
            <a:rect l="l" t="t" r="r" b="b"/>
            <a:pathLst>
              <a:path w="1158240">
                <a:moveTo>
                  <a:pt x="0" y="0"/>
                </a:moveTo>
                <a:lnTo>
                  <a:pt x="1158240" y="0"/>
                </a:lnTo>
              </a:path>
            </a:pathLst>
          </a:custGeom>
          <a:ln w="6350">
            <a:solidFill>
              <a:srgbClr val="FF3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6777355" y="1902460"/>
            <a:ext cx="0" cy="2213610"/>
          </a:xfrm>
          <a:custGeom>
            <a:avLst/>
            <a:gdLst/>
            <a:ahLst/>
            <a:cxnLst/>
            <a:rect l="l" t="t" r="r" b="b"/>
            <a:pathLst>
              <a:path h="2213610">
                <a:moveTo>
                  <a:pt x="0" y="0"/>
                </a:moveTo>
                <a:lnTo>
                  <a:pt x="0" y="2213610"/>
                </a:lnTo>
              </a:path>
            </a:pathLst>
          </a:custGeom>
          <a:ln w="6350">
            <a:solidFill>
              <a:srgbClr val="FF3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6774180" y="1899920"/>
            <a:ext cx="1158240" cy="0"/>
          </a:xfrm>
          <a:custGeom>
            <a:avLst/>
            <a:gdLst/>
            <a:ahLst/>
            <a:cxnLst/>
            <a:rect l="l" t="t" r="r" b="b"/>
            <a:pathLst>
              <a:path w="1158240">
                <a:moveTo>
                  <a:pt x="0" y="0"/>
                </a:moveTo>
                <a:lnTo>
                  <a:pt x="1158240" y="0"/>
                </a:lnTo>
              </a:path>
            </a:pathLst>
          </a:custGeom>
          <a:ln w="5079">
            <a:solidFill>
              <a:srgbClr val="FF3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7929244" y="1902460"/>
            <a:ext cx="0" cy="2213610"/>
          </a:xfrm>
          <a:custGeom>
            <a:avLst/>
            <a:gdLst/>
            <a:ahLst/>
            <a:cxnLst/>
            <a:rect l="l" t="t" r="r" b="b"/>
            <a:pathLst>
              <a:path h="2213610">
                <a:moveTo>
                  <a:pt x="0" y="0"/>
                </a:moveTo>
                <a:lnTo>
                  <a:pt x="0" y="2213610"/>
                </a:lnTo>
              </a:path>
            </a:pathLst>
          </a:custGeom>
          <a:ln w="6350">
            <a:solidFill>
              <a:srgbClr val="FF3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6780530" y="4112895"/>
            <a:ext cx="1145540" cy="0"/>
          </a:xfrm>
          <a:custGeom>
            <a:avLst/>
            <a:gdLst/>
            <a:ahLst/>
            <a:cxnLst/>
            <a:rect l="l" t="t" r="r" b="b"/>
            <a:pathLst>
              <a:path w="1145540">
                <a:moveTo>
                  <a:pt x="0" y="0"/>
                </a:moveTo>
                <a:lnTo>
                  <a:pt x="1145540" y="0"/>
                </a:lnTo>
              </a:path>
            </a:pathLst>
          </a:custGeom>
          <a:ln w="6350">
            <a:solidFill>
              <a:srgbClr val="FF3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6783705" y="1908810"/>
            <a:ext cx="0" cy="2200910"/>
          </a:xfrm>
          <a:custGeom>
            <a:avLst/>
            <a:gdLst/>
            <a:ahLst/>
            <a:cxnLst/>
            <a:rect l="l" t="t" r="r" b="b"/>
            <a:pathLst>
              <a:path h="2200910">
                <a:moveTo>
                  <a:pt x="0" y="0"/>
                </a:moveTo>
                <a:lnTo>
                  <a:pt x="0" y="2200910"/>
                </a:lnTo>
              </a:path>
            </a:pathLst>
          </a:custGeom>
          <a:ln w="6350">
            <a:solidFill>
              <a:srgbClr val="FF3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6780530" y="1905635"/>
            <a:ext cx="1145540" cy="0"/>
          </a:xfrm>
          <a:custGeom>
            <a:avLst/>
            <a:gdLst/>
            <a:ahLst/>
            <a:cxnLst/>
            <a:rect l="l" t="t" r="r" b="b"/>
            <a:pathLst>
              <a:path w="1145540">
                <a:moveTo>
                  <a:pt x="0" y="0"/>
                </a:moveTo>
                <a:lnTo>
                  <a:pt x="1145540" y="0"/>
                </a:lnTo>
              </a:path>
            </a:pathLst>
          </a:custGeom>
          <a:ln w="6350">
            <a:solidFill>
              <a:srgbClr val="FF3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7922894" y="1908810"/>
            <a:ext cx="0" cy="2200910"/>
          </a:xfrm>
          <a:custGeom>
            <a:avLst/>
            <a:gdLst/>
            <a:ahLst/>
            <a:cxnLst/>
            <a:rect l="l" t="t" r="r" b="b"/>
            <a:pathLst>
              <a:path h="2200910">
                <a:moveTo>
                  <a:pt x="0" y="0"/>
                </a:moveTo>
                <a:lnTo>
                  <a:pt x="0" y="2200910"/>
                </a:lnTo>
              </a:path>
            </a:pathLst>
          </a:custGeom>
          <a:ln w="6350">
            <a:solidFill>
              <a:srgbClr val="FF3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6786880" y="4106545"/>
            <a:ext cx="1132840" cy="0"/>
          </a:xfrm>
          <a:custGeom>
            <a:avLst/>
            <a:gdLst/>
            <a:ahLst/>
            <a:cxnLst/>
            <a:rect l="l" t="t" r="r" b="b"/>
            <a:pathLst>
              <a:path w="1132840">
                <a:moveTo>
                  <a:pt x="0" y="0"/>
                </a:moveTo>
                <a:lnTo>
                  <a:pt x="1132840" y="0"/>
                </a:lnTo>
              </a:path>
            </a:pathLst>
          </a:custGeom>
          <a:ln w="6350">
            <a:solidFill>
              <a:srgbClr val="FF3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6790055" y="1915160"/>
            <a:ext cx="0" cy="2188210"/>
          </a:xfrm>
          <a:custGeom>
            <a:avLst/>
            <a:gdLst/>
            <a:ahLst/>
            <a:cxnLst/>
            <a:rect l="l" t="t" r="r" b="b"/>
            <a:pathLst>
              <a:path h="2188210">
                <a:moveTo>
                  <a:pt x="0" y="0"/>
                </a:moveTo>
                <a:lnTo>
                  <a:pt x="0" y="2188210"/>
                </a:lnTo>
              </a:path>
            </a:pathLst>
          </a:custGeom>
          <a:ln w="6350">
            <a:solidFill>
              <a:srgbClr val="FF3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6786880" y="1911985"/>
            <a:ext cx="1132840" cy="0"/>
          </a:xfrm>
          <a:custGeom>
            <a:avLst/>
            <a:gdLst/>
            <a:ahLst/>
            <a:cxnLst/>
            <a:rect l="l" t="t" r="r" b="b"/>
            <a:pathLst>
              <a:path w="1132840">
                <a:moveTo>
                  <a:pt x="0" y="0"/>
                </a:moveTo>
                <a:lnTo>
                  <a:pt x="1132840" y="0"/>
                </a:lnTo>
              </a:path>
            </a:pathLst>
          </a:custGeom>
          <a:ln w="6350">
            <a:solidFill>
              <a:srgbClr val="FF3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7916544" y="1915160"/>
            <a:ext cx="0" cy="2188210"/>
          </a:xfrm>
          <a:custGeom>
            <a:avLst/>
            <a:gdLst/>
            <a:ahLst/>
            <a:cxnLst/>
            <a:rect l="l" t="t" r="r" b="b"/>
            <a:pathLst>
              <a:path h="2188210">
                <a:moveTo>
                  <a:pt x="0" y="0"/>
                </a:moveTo>
                <a:lnTo>
                  <a:pt x="0" y="2188210"/>
                </a:lnTo>
              </a:path>
            </a:pathLst>
          </a:custGeom>
          <a:ln w="6350">
            <a:solidFill>
              <a:srgbClr val="FF3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6793230" y="4100195"/>
            <a:ext cx="1120140" cy="0"/>
          </a:xfrm>
          <a:custGeom>
            <a:avLst/>
            <a:gdLst/>
            <a:ahLst/>
            <a:cxnLst/>
            <a:rect l="l" t="t" r="r" b="b"/>
            <a:pathLst>
              <a:path w="1120140">
                <a:moveTo>
                  <a:pt x="0" y="0"/>
                </a:moveTo>
                <a:lnTo>
                  <a:pt x="1120140" y="0"/>
                </a:lnTo>
              </a:path>
            </a:pathLst>
          </a:custGeom>
          <a:ln w="6350">
            <a:solidFill>
              <a:srgbClr val="FF3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6796405" y="1921510"/>
            <a:ext cx="0" cy="2175510"/>
          </a:xfrm>
          <a:custGeom>
            <a:avLst/>
            <a:gdLst/>
            <a:ahLst/>
            <a:cxnLst/>
            <a:rect l="l" t="t" r="r" b="b"/>
            <a:pathLst>
              <a:path h="2175510">
                <a:moveTo>
                  <a:pt x="0" y="0"/>
                </a:moveTo>
                <a:lnTo>
                  <a:pt x="0" y="2175510"/>
                </a:lnTo>
              </a:path>
            </a:pathLst>
          </a:custGeom>
          <a:ln w="6350">
            <a:solidFill>
              <a:srgbClr val="FF3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6793230" y="1918335"/>
            <a:ext cx="1120140" cy="0"/>
          </a:xfrm>
          <a:custGeom>
            <a:avLst/>
            <a:gdLst/>
            <a:ahLst/>
            <a:cxnLst/>
            <a:rect l="l" t="t" r="r" b="b"/>
            <a:pathLst>
              <a:path w="1120140">
                <a:moveTo>
                  <a:pt x="0" y="0"/>
                </a:moveTo>
                <a:lnTo>
                  <a:pt x="1120140" y="0"/>
                </a:lnTo>
              </a:path>
            </a:pathLst>
          </a:custGeom>
          <a:ln w="6350">
            <a:solidFill>
              <a:srgbClr val="FF3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7910830" y="1921510"/>
            <a:ext cx="0" cy="2175510"/>
          </a:xfrm>
          <a:custGeom>
            <a:avLst/>
            <a:gdLst/>
            <a:ahLst/>
            <a:cxnLst/>
            <a:rect l="l" t="t" r="r" b="b"/>
            <a:pathLst>
              <a:path h="2175510">
                <a:moveTo>
                  <a:pt x="0" y="0"/>
                </a:moveTo>
                <a:lnTo>
                  <a:pt x="0" y="2175510"/>
                </a:lnTo>
              </a:path>
            </a:pathLst>
          </a:custGeom>
          <a:ln w="5079">
            <a:solidFill>
              <a:srgbClr val="FF3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6799580" y="4093845"/>
            <a:ext cx="1108710" cy="0"/>
          </a:xfrm>
          <a:custGeom>
            <a:avLst/>
            <a:gdLst/>
            <a:ahLst/>
            <a:cxnLst/>
            <a:rect l="l" t="t" r="r" b="b"/>
            <a:pathLst>
              <a:path w="1108709">
                <a:moveTo>
                  <a:pt x="0" y="0"/>
                </a:moveTo>
                <a:lnTo>
                  <a:pt x="1108710" y="0"/>
                </a:lnTo>
              </a:path>
            </a:pathLst>
          </a:custGeom>
          <a:ln w="6350">
            <a:solidFill>
              <a:srgbClr val="FF3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6802119" y="1927860"/>
            <a:ext cx="0" cy="2162810"/>
          </a:xfrm>
          <a:custGeom>
            <a:avLst/>
            <a:gdLst/>
            <a:ahLst/>
            <a:cxnLst/>
            <a:rect l="l" t="t" r="r" b="b"/>
            <a:pathLst>
              <a:path h="2162810">
                <a:moveTo>
                  <a:pt x="0" y="0"/>
                </a:moveTo>
                <a:lnTo>
                  <a:pt x="0" y="2162810"/>
                </a:lnTo>
              </a:path>
            </a:pathLst>
          </a:custGeom>
          <a:ln w="5079">
            <a:solidFill>
              <a:srgbClr val="FF3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6799580" y="1924685"/>
            <a:ext cx="1108710" cy="0"/>
          </a:xfrm>
          <a:custGeom>
            <a:avLst/>
            <a:gdLst/>
            <a:ahLst/>
            <a:cxnLst/>
            <a:rect l="l" t="t" r="r" b="b"/>
            <a:pathLst>
              <a:path w="1108709">
                <a:moveTo>
                  <a:pt x="0" y="0"/>
                </a:moveTo>
                <a:lnTo>
                  <a:pt x="1108710" y="0"/>
                </a:lnTo>
              </a:path>
            </a:pathLst>
          </a:custGeom>
          <a:ln w="6350">
            <a:solidFill>
              <a:srgbClr val="FF3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7905115" y="1927860"/>
            <a:ext cx="0" cy="2162810"/>
          </a:xfrm>
          <a:custGeom>
            <a:avLst/>
            <a:gdLst/>
            <a:ahLst/>
            <a:cxnLst/>
            <a:rect l="l" t="t" r="r" b="b"/>
            <a:pathLst>
              <a:path h="2162810">
                <a:moveTo>
                  <a:pt x="0" y="0"/>
                </a:moveTo>
                <a:lnTo>
                  <a:pt x="0" y="2162810"/>
                </a:lnTo>
              </a:path>
            </a:pathLst>
          </a:custGeom>
          <a:ln w="6350">
            <a:solidFill>
              <a:srgbClr val="FF3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6804659" y="4087495"/>
            <a:ext cx="1097280" cy="0"/>
          </a:xfrm>
          <a:custGeom>
            <a:avLst/>
            <a:gdLst/>
            <a:ahLst/>
            <a:cxnLst/>
            <a:rect l="l" t="t" r="r" b="b"/>
            <a:pathLst>
              <a:path w="1097279">
                <a:moveTo>
                  <a:pt x="0" y="0"/>
                </a:moveTo>
                <a:lnTo>
                  <a:pt x="1097280" y="0"/>
                </a:lnTo>
              </a:path>
            </a:pathLst>
          </a:custGeom>
          <a:ln w="6350">
            <a:solidFill>
              <a:srgbClr val="FF4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6807834" y="1934210"/>
            <a:ext cx="0" cy="2150110"/>
          </a:xfrm>
          <a:custGeom>
            <a:avLst/>
            <a:gdLst/>
            <a:ahLst/>
            <a:cxnLst/>
            <a:rect l="l" t="t" r="r" b="b"/>
            <a:pathLst>
              <a:path h="2150110">
                <a:moveTo>
                  <a:pt x="0" y="0"/>
                </a:moveTo>
                <a:lnTo>
                  <a:pt x="0" y="2150110"/>
                </a:lnTo>
              </a:path>
            </a:pathLst>
          </a:custGeom>
          <a:ln w="6350">
            <a:solidFill>
              <a:srgbClr val="FF4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6804659" y="1931035"/>
            <a:ext cx="1097280" cy="0"/>
          </a:xfrm>
          <a:custGeom>
            <a:avLst/>
            <a:gdLst/>
            <a:ahLst/>
            <a:cxnLst/>
            <a:rect l="l" t="t" r="r" b="b"/>
            <a:pathLst>
              <a:path w="1097279">
                <a:moveTo>
                  <a:pt x="0" y="0"/>
                </a:moveTo>
                <a:lnTo>
                  <a:pt x="1097280" y="0"/>
                </a:lnTo>
              </a:path>
            </a:pathLst>
          </a:custGeom>
          <a:ln w="6350">
            <a:solidFill>
              <a:srgbClr val="FF4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7898765" y="1934210"/>
            <a:ext cx="0" cy="2150110"/>
          </a:xfrm>
          <a:custGeom>
            <a:avLst/>
            <a:gdLst/>
            <a:ahLst/>
            <a:cxnLst/>
            <a:rect l="l" t="t" r="r" b="b"/>
            <a:pathLst>
              <a:path h="2150110">
                <a:moveTo>
                  <a:pt x="0" y="0"/>
                </a:moveTo>
                <a:lnTo>
                  <a:pt x="0" y="2150110"/>
                </a:lnTo>
              </a:path>
            </a:pathLst>
          </a:custGeom>
          <a:ln w="6350">
            <a:solidFill>
              <a:srgbClr val="FF4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6811009" y="4081145"/>
            <a:ext cx="1084580" cy="0"/>
          </a:xfrm>
          <a:custGeom>
            <a:avLst/>
            <a:gdLst/>
            <a:ahLst/>
            <a:cxnLst/>
            <a:rect l="l" t="t" r="r" b="b"/>
            <a:pathLst>
              <a:path w="1084579">
                <a:moveTo>
                  <a:pt x="0" y="0"/>
                </a:moveTo>
                <a:lnTo>
                  <a:pt x="1084580" y="0"/>
                </a:lnTo>
              </a:path>
            </a:pathLst>
          </a:custGeom>
          <a:ln w="6350">
            <a:solidFill>
              <a:srgbClr val="FF4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6814184" y="1940560"/>
            <a:ext cx="0" cy="2137410"/>
          </a:xfrm>
          <a:custGeom>
            <a:avLst/>
            <a:gdLst/>
            <a:ahLst/>
            <a:cxnLst/>
            <a:rect l="l" t="t" r="r" b="b"/>
            <a:pathLst>
              <a:path h="2137410">
                <a:moveTo>
                  <a:pt x="0" y="0"/>
                </a:moveTo>
                <a:lnTo>
                  <a:pt x="0" y="2137410"/>
                </a:lnTo>
              </a:path>
            </a:pathLst>
          </a:custGeom>
          <a:ln w="6350">
            <a:solidFill>
              <a:srgbClr val="FF4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6811009" y="1937385"/>
            <a:ext cx="1084580" cy="0"/>
          </a:xfrm>
          <a:custGeom>
            <a:avLst/>
            <a:gdLst/>
            <a:ahLst/>
            <a:cxnLst/>
            <a:rect l="l" t="t" r="r" b="b"/>
            <a:pathLst>
              <a:path w="1084579">
                <a:moveTo>
                  <a:pt x="0" y="0"/>
                </a:moveTo>
                <a:lnTo>
                  <a:pt x="1084580" y="0"/>
                </a:lnTo>
              </a:path>
            </a:pathLst>
          </a:custGeom>
          <a:ln w="6350">
            <a:solidFill>
              <a:srgbClr val="FF4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7892415" y="1940560"/>
            <a:ext cx="0" cy="2137410"/>
          </a:xfrm>
          <a:custGeom>
            <a:avLst/>
            <a:gdLst/>
            <a:ahLst/>
            <a:cxnLst/>
            <a:rect l="l" t="t" r="r" b="b"/>
            <a:pathLst>
              <a:path h="2137410">
                <a:moveTo>
                  <a:pt x="0" y="0"/>
                </a:moveTo>
                <a:lnTo>
                  <a:pt x="0" y="2137410"/>
                </a:lnTo>
              </a:path>
            </a:pathLst>
          </a:custGeom>
          <a:ln w="6350">
            <a:solidFill>
              <a:srgbClr val="FF4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6817359" y="4075429"/>
            <a:ext cx="1071880" cy="0"/>
          </a:xfrm>
          <a:custGeom>
            <a:avLst/>
            <a:gdLst/>
            <a:ahLst/>
            <a:cxnLst/>
            <a:rect l="l" t="t" r="r" b="b"/>
            <a:pathLst>
              <a:path w="1071879">
                <a:moveTo>
                  <a:pt x="0" y="0"/>
                </a:moveTo>
                <a:lnTo>
                  <a:pt x="1071880" y="0"/>
                </a:lnTo>
              </a:path>
            </a:pathLst>
          </a:custGeom>
          <a:ln w="5080">
            <a:solidFill>
              <a:srgbClr val="FF4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6820534" y="1946910"/>
            <a:ext cx="0" cy="2125980"/>
          </a:xfrm>
          <a:custGeom>
            <a:avLst/>
            <a:gdLst/>
            <a:ahLst/>
            <a:cxnLst/>
            <a:rect l="l" t="t" r="r" b="b"/>
            <a:pathLst>
              <a:path h="2125979">
                <a:moveTo>
                  <a:pt x="0" y="0"/>
                </a:moveTo>
                <a:lnTo>
                  <a:pt x="0" y="2125980"/>
                </a:lnTo>
              </a:path>
            </a:pathLst>
          </a:custGeom>
          <a:ln w="6350">
            <a:solidFill>
              <a:srgbClr val="FF4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6817359" y="1943735"/>
            <a:ext cx="1071880" cy="0"/>
          </a:xfrm>
          <a:custGeom>
            <a:avLst/>
            <a:gdLst/>
            <a:ahLst/>
            <a:cxnLst/>
            <a:rect l="l" t="t" r="r" b="b"/>
            <a:pathLst>
              <a:path w="1071879">
                <a:moveTo>
                  <a:pt x="0" y="0"/>
                </a:moveTo>
                <a:lnTo>
                  <a:pt x="1071880" y="0"/>
                </a:lnTo>
              </a:path>
            </a:pathLst>
          </a:custGeom>
          <a:ln w="6350">
            <a:solidFill>
              <a:srgbClr val="FF4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7886065" y="1946910"/>
            <a:ext cx="0" cy="2125980"/>
          </a:xfrm>
          <a:custGeom>
            <a:avLst/>
            <a:gdLst/>
            <a:ahLst/>
            <a:cxnLst/>
            <a:rect l="l" t="t" r="r" b="b"/>
            <a:pathLst>
              <a:path h="2125979">
                <a:moveTo>
                  <a:pt x="0" y="0"/>
                </a:moveTo>
                <a:lnTo>
                  <a:pt x="0" y="2125979"/>
                </a:lnTo>
              </a:path>
            </a:pathLst>
          </a:custGeom>
          <a:ln w="6350">
            <a:solidFill>
              <a:srgbClr val="FF4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6823709" y="4069079"/>
            <a:ext cx="1059180" cy="0"/>
          </a:xfrm>
          <a:custGeom>
            <a:avLst/>
            <a:gdLst/>
            <a:ahLst/>
            <a:cxnLst/>
            <a:rect l="l" t="t" r="r" b="b"/>
            <a:pathLst>
              <a:path w="1059179">
                <a:moveTo>
                  <a:pt x="0" y="0"/>
                </a:moveTo>
                <a:lnTo>
                  <a:pt x="1059180" y="0"/>
                </a:lnTo>
              </a:path>
            </a:pathLst>
          </a:custGeom>
          <a:ln w="7619">
            <a:solidFill>
              <a:srgbClr val="FF4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6826884" y="1953260"/>
            <a:ext cx="0" cy="2112010"/>
          </a:xfrm>
          <a:custGeom>
            <a:avLst/>
            <a:gdLst/>
            <a:ahLst/>
            <a:cxnLst/>
            <a:rect l="l" t="t" r="r" b="b"/>
            <a:pathLst>
              <a:path h="2112010">
                <a:moveTo>
                  <a:pt x="0" y="0"/>
                </a:moveTo>
                <a:lnTo>
                  <a:pt x="0" y="2112010"/>
                </a:lnTo>
              </a:path>
            </a:pathLst>
          </a:custGeom>
          <a:ln w="6350">
            <a:solidFill>
              <a:srgbClr val="FF4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6823709" y="1950085"/>
            <a:ext cx="1059180" cy="0"/>
          </a:xfrm>
          <a:custGeom>
            <a:avLst/>
            <a:gdLst/>
            <a:ahLst/>
            <a:cxnLst/>
            <a:rect l="l" t="t" r="r" b="b"/>
            <a:pathLst>
              <a:path w="1059179">
                <a:moveTo>
                  <a:pt x="0" y="0"/>
                </a:moveTo>
                <a:lnTo>
                  <a:pt x="1059180" y="0"/>
                </a:lnTo>
              </a:path>
            </a:pathLst>
          </a:custGeom>
          <a:ln w="6350">
            <a:solidFill>
              <a:srgbClr val="FF4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7879715" y="1953260"/>
            <a:ext cx="0" cy="2112010"/>
          </a:xfrm>
          <a:custGeom>
            <a:avLst/>
            <a:gdLst/>
            <a:ahLst/>
            <a:cxnLst/>
            <a:rect l="l" t="t" r="r" b="b"/>
            <a:pathLst>
              <a:path h="2112010">
                <a:moveTo>
                  <a:pt x="0" y="0"/>
                </a:moveTo>
                <a:lnTo>
                  <a:pt x="0" y="2112010"/>
                </a:lnTo>
              </a:path>
            </a:pathLst>
          </a:custGeom>
          <a:ln w="6350">
            <a:solidFill>
              <a:srgbClr val="FF4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6830059" y="4062729"/>
            <a:ext cx="1046480" cy="0"/>
          </a:xfrm>
          <a:custGeom>
            <a:avLst/>
            <a:gdLst/>
            <a:ahLst/>
            <a:cxnLst/>
            <a:rect l="l" t="t" r="r" b="b"/>
            <a:pathLst>
              <a:path w="1046479">
                <a:moveTo>
                  <a:pt x="0" y="0"/>
                </a:moveTo>
                <a:lnTo>
                  <a:pt x="1046480" y="0"/>
                </a:lnTo>
              </a:path>
            </a:pathLst>
          </a:custGeom>
          <a:ln w="5080">
            <a:solidFill>
              <a:srgbClr val="FF4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6833234" y="1959610"/>
            <a:ext cx="0" cy="2100580"/>
          </a:xfrm>
          <a:custGeom>
            <a:avLst/>
            <a:gdLst/>
            <a:ahLst/>
            <a:cxnLst/>
            <a:rect l="l" t="t" r="r" b="b"/>
            <a:pathLst>
              <a:path h="2100579">
                <a:moveTo>
                  <a:pt x="0" y="0"/>
                </a:moveTo>
                <a:lnTo>
                  <a:pt x="0" y="2100580"/>
                </a:lnTo>
              </a:path>
            </a:pathLst>
          </a:custGeom>
          <a:ln w="6350">
            <a:solidFill>
              <a:srgbClr val="FF4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6830059" y="1956435"/>
            <a:ext cx="1046480" cy="0"/>
          </a:xfrm>
          <a:custGeom>
            <a:avLst/>
            <a:gdLst/>
            <a:ahLst/>
            <a:cxnLst/>
            <a:rect l="l" t="t" r="r" b="b"/>
            <a:pathLst>
              <a:path w="1046479">
                <a:moveTo>
                  <a:pt x="0" y="0"/>
                </a:moveTo>
                <a:lnTo>
                  <a:pt x="1046480" y="0"/>
                </a:lnTo>
              </a:path>
            </a:pathLst>
          </a:custGeom>
          <a:ln w="6350">
            <a:solidFill>
              <a:srgbClr val="FF4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7873365" y="1959610"/>
            <a:ext cx="0" cy="2100580"/>
          </a:xfrm>
          <a:custGeom>
            <a:avLst/>
            <a:gdLst/>
            <a:ahLst/>
            <a:cxnLst/>
            <a:rect l="l" t="t" r="r" b="b"/>
            <a:pathLst>
              <a:path h="2100579">
                <a:moveTo>
                  <a:pt x="0" y="0"/>
                </a:moveTo>
                <a:lnTo>
                  <a:pt x="0" y="2100579"/>
                </a:lnTo>
              </a:path>
            </a:pathLst>
          </a:custGeom>
          <a:ln w="6350">
            <a:solidFill>
              <a:srgbClr val="FF4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6836409" y="4057015"/>
            <a:ext cx="1033780" cy="0"/>
          </a:xfrm>
          <a:custGeom>
            <a:avLst/>
            <a:gdLst/>
            <a:ahLst/>
            <a:cxnLst/>
            <a:rect l="l" t="t" r="r" b="b"/>
            <a:pathLst>
              <a:path w="1033779">
                <a:moveTo>
                  <a:pt x="0" y="0"/>
                </a:moveTo>
                <a:lnTo>
                  <a:pt x="1033780" y="0"/>
                </a:lnTo>
              </a:path>
            </a:pathLst>
          </a:custGeom>
          <a:ln w="6350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6839584" y="1964689"/>
            <a:ext cx="0" cy="2089150"/>
          </a:xfrm>
          <a:custGeom>
            <a:avLst/>
            <a:gdLst/>
            <a:ahLst/>
            <a:cxnLst/>
            <a:rect l="l" t="t" r="r" b="b"/>
            <a:pathLst>
              <a:path h="2089150">
                <a:moveTo>
                  <a:pt x="0" y="0"/>
                </a:moveTo>
                <a:lnTo>
                  <a:pt x="0" y="2089150"/>
                </a:lnTo>
              </a:path>
            </a:pathLst>
          </a:custGeom>
          <a:ln w="6350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6836409" y="1962150"/>
            <a:ext cx="1033780" cy="0"/>
          </a:xfrm>
          <a:custGeom>
            <a:avLst/>
            <a:gdLst/>
            <a:ahLst/>
            <a:cxnLst/>
            <a:rect l="l" t="t" r="r" b="b"/>
            <a:pathLst>
              <a:path w="1033779">
                <a:moveTo>
                  <a:pt x="0" y="0"/>
                </a:moveTo>
                <a:lnTo>
                  <a:pt x="1033780" y="0"/>
                </a:lnTo>
              </a:path>
            </a:pathLst>
          </a:custGeom>
          <a:ln w="5080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7867015" y="1964689"/>
            <a:ext cx="0" cy="2089150"/>
          </a:xfrm>
          <a:custGeom>
            <a:avLst/>
            <a:gdLst/>
            <a:ahLst/>
            <a:cxnLst/>
            <a:rect l="l" t="t" r="r" b="b"/>
            <a:pathLst>
              <a:path h="2089150">
                <a:moveTo>
                  <a:pt x="0" y="0"/>
                </a:moveTo>
                <a:lnTo>
                  <a:pt x="0" y="2089150"/>
                </a:lnTo>
              </a:path>
            </a:pathLst>
          </a:custGeom>
          <a:ln w="6350">
            <a:solidFill>
              <a:srgbClr val="FF4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6842759" y="4050665"/>
            <a:ext cx="1021080" cy="0"/>
          </a:xfrm>
          <a:custGeom>
            <a:avLst/>
            <a:gdLst/>
            <a:ahLst/>
            <a:cxnLst/>
            <a:rect l="l" t="t" r="r" b="b"/>
            <a:pathLst>
              <a:path w="1021079">
                <a:moveTo>
                  <a:pt x="0" y="0"/>
                </a:moveTo>
                <a:lnTo>
                  <a:pt x="1021080" y="0"/>
                </a:lnTo>
              </a:path>
            </a:pathLst>
          </a:custGeom>
          <a:ln w="6350">
            <a:solidFill>
              <a:srgbClr val="FF4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6845934" y="1972310"/>
            <a:ext cx="0" cy="2075180"/>
          </a:xfrm>
          <a:custGeom>
            <a:avLst/>
            <a:gdLst/>
            <a:ahLst/>
            <a:cxnLst/>
            <a:rect l="l" t="t" r="r" b="b"/>
            <a:pathLst>
              <a:path h="2075179">
                <a:moveTo>
                  <a:pt x="0" y="0"/>
                </a:moveTo>
                <a:lnTo>
                  <a:pt x="0" y="2075180"/>
                </a:lnTo>
              </a:path>
            </a:pathLst>
          </a:custGeom>
          <a:ln w="6350">
            <a:solidFill>
              <a:srgbClr val="FF4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6842759" y="1968500"/>
            <a:ext cx="1021080" cy="0"/>
          </a:xfrm>
          <a:custGeom>
            <a:avLst/>
            <a:gdLst/>
            <a:ahLst/>
            <a:cxnLst/>
            <a:rect l="l" t="t" r="r" b="b"/>
            <a:pathLst>
              <a:path w="1021079">
                <a:moveTo>
                  <a:pt x="0" y="0"/>
                </a:moveTo>
                <a:lnTo>
                  <a:pt x="1021080" y="0"/>
                </a:lnTo>
              </a:path>
            </a:pathLst>
          </a:custGeom>
          <a:ln w="7619">
            <a:solidFill>
              <a:srgbClr val="FF4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7860665" y="1972310"/>
            <a:ext cx="0" cy="2075180"/>
          </a:xfrm>
          <a:custGeom>
            <a:avLst/>
            <a:gdLst/>
            <a:ahLst/>
            <a:cxnLst/>
            <a:rect l="l" t="t" r="r" b="b"/>
            <a:pathLst>
              <a:path h="2075179">
                <a:moveTo>
                  <a:pt x="0" y="0"/>
                </a:moveTo>
                <a:lnTo>
                  <a:pt x="0" y="2075179"/>
                </a:lnTo>
              </a:path>
            </a:pathLst>
          </a:custGeom>
          <a:ln w="6350">
            <a:solidFill>
              <a:srgbClr val="FF4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6849109" y="4044315"/>
            <a:ext cx="1008380" cy="0"/>
          </a:xfrm>
          <a:custGeom>
            <a:avLst/>
            <a:gdLst/>
            <a:ahLst/>
            <a:cxnLst/>
            <a:rect l="l" t="t" r="r" b="b"/>
            <a:pathLst>
              <a:path w="1008379">
                <a:moveTo>
                  <a:pt x="0" y="0"/>
                </a:moveTo>
                <a:lnTo>
                  <a:pt x="1008380" y="0"/>
                </a:lnTo>
              </a:path>
            </a:pathLst>
          </a:custGeom>
          <a:ln w="6350">
            <a:solidFill>
              <a:srgbClr val="FF4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6852284" y="1977389"/>
            <a:ext cx="0" cy="2063750"/>
          </a:xfrm>
          <a:custGeom>
            <a:avLst/>
            <a:gdLst/>
            <a:ahLst/>
            <a:cxnLst/>
            <a:rect l="l" t="t" r="r" b="b"/>
            <a:pathLst>
              <a:path h="2063750">
                <a:moveTo>
                  <a:pt x="0" y="0"/>
                </a:moveTo>
                <a:lnTo>
                  <a:pt x="0" y="2063750"/>
                </a:lnTo>
              </a:path>
            </a:pathLst>
          </a:custGeom>
          <a:ln w="6350">
            <a:solidFill>
              <a:srgbClr val="FF4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6849109" y="1974850"/>
            <a:ext cx="1008380" cy="0"/>
          </a:xfrm>
          <a:custGeom>
            <a:avLst/>
            <a:gdLst/>
            <a:ahLst/>
            <a:cxnLst/>
            <a:rect l="l" t="t" r="r" b="b"/>
            <a:pathLst>
              <a:path w="1008379">
                <a:moveTo>
                  <a:pt x="0" y="0"/>
                </a:moveTo>
                <a:lnTo>
                  <a:pt x="1008380" y="0"/>
                </a:lnTo>
              </a:path>
            </a:pathLst>
          </a:custGeom>
          <a:ln w="5080">
            <a:solidFill>
              <a:srgbClr val="FF4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7854315" y="1977389"/>
            <a:ext cx="0" cy="2063750"/>
          </a:xfrm>
          <a:custGeom>
            <a:avLst/>
            <a:gdLst/>
            <a:ahLst/>
            <a:cxnLst/>
            <a:rect l="l" t="t" r="r" b="b"/>
            <a:pathLst>
              <a:path h="2063750">
                <a:moveTo>
                  <a:pt x="0" y="0"/>
                </a:moveTo>
                <a:lnTo>
                  <a:pt x="0" y="2063750"/>
                </a:lnTo>
              </a:path>
            </a:pathLst>
          </a:custGeom>
          <a:ln w="6350">
            <a:solidFill>
              <a:srgbClr val="FF4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6855459" y="4037965"/>
            <a:ext cx="995680" cy="0"/>
          </a:xfrm>
          <a:custGeom>
            <a:avLst/>
            <a:gdLst/>
            <a:ahLst/>
            <a:cxnLst/>
            <a:rect l="l" t="t" r="r" b="b"/>
            <a:pathLst>
              <a:path w="995679">
                <a:moveTo>
                  <a:pt x="0" y="0"/>
                </a:moveTo>
                <a:lnTo>
                  <a:pt x="995680" y="0"/>
                </a:lnTo>
              </a:path>
            </a:pathLst>
          </a:custGeom>
          <a:ln w="6350">
            <a:solidFill>
              <a:srgbClr val="FF4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6858634" y="1983739"/>
            <a:ext cx="0" cy="2051050"/>
          </a:xfrm>
          <a:custGeom>
            <a:avLst/>
            <a:gdLst/>
            <a:ahLst/>
            <a:cxnLst/>
            <a:rect l="l" t="t" r="r" b="b"/>
            <a:pathLst>
              <a:path h="2051050">
                <a:moveTo>
                  <a:pt x="0" y="0"/>
                </a:moveTo>
                <a:lnTo>
                  <a:pt x="0" y="2051050"/>
                </a:lnTo>
              </a:path>
            </a:pathLst>
          </a:custGeom>
          <a:ln w="6350">
            <a:solidFill>
              <a:srgbClr val="FF4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6855459" y="1980564"/>
            <a:ext cx="995680" cy="0"/>
          </a:xfrm>
          <a:custGeom>
            <a:avLst/>
            <a:gdLst/>
            <a:ahLst/>
            <a:cxnLst/>
            <a:rect l="l" t="t" r="r" b="b"/>
            <a:pathLst>
              <a:path w="995679">
                <a:moveTo>
                  <a:pt x="0" y="0"/>
                </a:moveTo>
                <a:lnTo>
                  <a:pt x="995680" y="0"/>
                </a:lnTo>
              </a:path>
            </a:pathLst>
          </a:custGeom>
          <a:ln w="6350">
            <a:solidFill>
              <a:srgbClr val="FF4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7848600" y="1983739"/>
            <a:ext cx="0" cy="2051050"/>
          </a:xfrm>
          <a:custGeom>
            <a:avLst/>
            <a:gdLst/>
            <a:ahLst/>
            <a:cxnLst/>
            <a:rect l="l" t="t" r="r" b="b"/>
            <a:pathLst>
              <a:path h="2051050">
                <a:moveTo>
                  <a:pt x="0" y="0"/>
                </a:moveTo>
                <a:lnTo>
                  <a:pt x="0" y="2051050"/>
                </a:lnTo>
              </a:path>
            </a:pathLst>
          </a:custGeom>
          <a:ln w="5080">
            <a:solidFill>
              <a:srgbClr val="FF4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6861809" y="4031615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4250" y="0"/>
                </a:lnTo>
              </a:path>
            </a:pathLst>
          </a:custGeom>
          <a:ln w="6350">
            <a:solidFill>
              <a:srgbClr val="FF4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6864984" y="1990089"/>
            <a:ext cx="0" cy="2038350"/>
          </a:xfrm>
          <a:custGeom>
            <a:avLst/>
            <a:gdLst/>
            <a:ahLst/>
            <a:cxnLst/>
            <a:rect l="l" t="t" r="r" b="b"/>
            <a:pathLst>
              <a:path h="2038350">
                <a:moveTo>
                  <a:pt x="0" y="0"/>
                </a:moveTo>
                <a:lnTo>
                  <a:pt x="0" y="2038350"/>
                </a:lnTo>
              </a:path>
            </a:pathLst>
          </a:custGeom>
          <a:ln w="6350">
            <a:solidFill>
              <a:srgbClr val="FF4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6861809" y="1986914"/>
            <a:ext cx="984250" cy="0"/>
          </a:xfrm>
          <a:custGeom>
            <a:avLst/>
            <a:gdLst/>
            <a:ahLst/>
            <a:cxnLst/>
            <a:rect l="l" t="t" r="r" b="b"/>
            <a:pathLst>
              <a:path w="984250">
                <a:moveTo>
                  <a:pt x="0" y="0"/>
                </a:moveTo>
                <a:lnTo>
                  <a:pt x="984250" y="0"/>
                </a:lnTo>
              </a:path>
            </a:pathLst>
          </a:custGeom>
          <a:ln w="6350">
            <a:solidFill>
              <a:srgbClr val="FF4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7842250" y="1990089"/>
            <a:ext cx="0" cy="2038350"/>
          </a:xfrm>
          <a:custGeom>
            <a:avLst/>
            <a:gdLst/>
            <a:ahLst/>
            <a:cxnLst/>
            <a:rect l="l" t="t" r="r" b="b"/>
            <a:pathLst>
              <a:path h="2038350">
                <a:moveTo>
                  <a:pt x="0" y="0"/>
                </a:moveTo>
                <a:lnTo>
                  <a:pt x="0" y="2038350"/>
                </a:lnTo>
              </a:path>
            </a:pathLst>
          </a:custGeom>
          <a:ln w="7619">
            <a:solidFill>
              <a:srgbClr val="FF4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6868159" y="4025265"/>
            <a:ext cx="970280" cy="0"/>
          </a:xfrm>
          <a:custGeom>
            <a:avLst/>
            <a:gdLst/>
            <a:ahLst/>
            <a:cxnLst/>
            <a:rect l="l" t="t" r="r" b="b"/>
            <a:pathLst>
              <a:path w="970279">
                <a:moveTo>
                  <a:pt x="0" y="0"/>
                </a:moveTo>
                <a:lnTo>
                  <a:pt x="970280" y="0"/>
                </a:lnTo>
              </a:path>
            </a:pathLst>
          </a:custGeom>
          <a:ln w="6350">
            <a:solidFill>
              <a:srgbClr val="FF4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6870700" y="1996439"/>
            <a:ext cx="0" cy="2025650"/>
          </a:xfrm>
          <a:custGeom>
            <a:avLst/>
            <a:gdLst/>
            <a:ahLst/>
            <a:cxnLst/>
            <a:rect l="l" t="t" r="r" b="b"/>
            <a:pathLst>
              <a:path h="2025650">
                <a:moveTo>
                  <a:pt x="0" y="0"/>
                </a:moveTo>
                <a:lnTo>
                  <a:pt x="0" y="2025650"/>
                </a:lnTo>
              </a:path>
            </a:pathLst>
          </a:custGeom>
          <a:ln w="5080">
            <a:solidFill>
              <a:srgbClr val="FF4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6868159" y="1993264"/>
            <a:ext cx="970280" cy="0"/>
          </a:xfrm>
          <a:custGeom>
            <a:avLst/>
            <a:gdLst/>
            <a:ahLst/>
            <a:cxnLst/>
            <a:rect l="l" t="t" r="r" b="b"/>
            <a:pathLst>
              <a:path w="970279">
                <a:moveTo>
                  <a:pt x="0" y="0"/>
                </a:moveTo>
                <a:lnTo>
                  <a:pt x="970280" y="0"/>
                </a:lnTo>
              </a:path>
            </a:pathLst>
          </a:custGeom>
          <a:ln w="6350">
            <a:solidFill>
              <a:srgbClr val="FF4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7835900" y="1996439"/>
            <a:ext cx="0" cy="2025650"/>
          </a:xfrm>
          <a:custGeom>
            <a:avLst/>
            <a:gdLst/>
            <a:ahLst/>
            <a:cxnLst/>
            <a:rect l="l" t="t" r="r" b="b"/>
            <a:pathLst>
              <a:path h="2025650">
                <a:moveTo>
                  <a:pt x="0" y="0"/>
                </a:moveTo>
                <a:lnTo>
                  <a:pt x="0" y="2025650"/>
                </a:lnTo>
              </a:path>
            </a:pathLst>
          </a:custGeom>
          <a:ln w="5080">
            <a:solidFill>
              <a:srgbClr val="FF4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6873240" y="4018915"/>
            <a:ext cx="960119" cy="0"/>
          </a:xfrm>
          <a:custGeom>
            <a:avLst/>
            <a:gdLst/>
            <a:ahLst/>
            <a:cxnLst/>
            <a:rect l="l" t="t" r="r" b="b"/>
            <a:pathLst>
              <a:path w="960120">
                <a:moveTo>
                  <a:pt x="0" y="0"/>
                </a:moveTo>
                <a:lnTo>
                  <a:pt x="960119" y="0"/>
                </a:lnTo>
              </a:path>
            </a:pathLst>
          </a:custGeom>
          <a:ln w="6350">
            <a:solidFill>
              <a:srgbClr val="FF4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6876415" y="2002789"/>
            <a:ext cx="0" cy="2012950"/>
          </a:xfrm>
          <a:custGeom>
            <a:avLst/>
            <a:gdLst/>
            <a:ahLst/>
            <a:cxnLst/>
            <a:rect l="l" t="t" r="r" b="b"/>
            <a:pathLst>
              <a:path h="2012950">
                <a:moveTo>
                  <a:pt x="0" y="0"/>
                </a:moveTo>
                <a:lnTo>
                  <a:pt x="0" y="2012950"/>
                </a:lnTo>
              </a:path>
            </a:pathLst>
          </a:custGeom>
          <a:ln w="6350">
            <a:solidFill>
              <a:srgbClr val="FF4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6873240" y="1999614"/>
            <a:ext cx="960119" cy="0"/>
          </a:xfrm>
          <a:custGeom>
            <a:avLst/>
            <a:gdLst/>
            <a:ahLst/>
            <a:cxnLst/>
            <a:rect l="l" t="t" r="r" b="b"/>
            <a:pathLst>
              <a:path w="960120">
                <a:moveTo>
                  <a:pt x="0" y="0"/>
                </a:moveTo>
                <a:lnTo>
                  <a:pt x="960119" y="0"/>
                </a:lnTo>
              </a:path>
            </a:pathLst>
          </a:custGeom>
          <a:ln w="6350">
            <a:solidFill>
              <a:srgbClr val="FF4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7830184" y="2002789"/>
            <a:ext cx="0" cy="2012950"/>
          </a:xfrm>
          <a:custGeom>
            <a:avLst/>
            <a:gdLst/>
            <a:ahLst/>
            <a:cxnLst/>
            <a:rect l="l" t="t" r="r" b="b"/>
            <a:pathLst>
              <a:path h="2012950">
                <a:moveTo>
                  <a:pt x="0" y="0"/>
                </a:moveTo>
                <a:lnTo>
                  <a:pt x="0" y="2012950"/>
                </a:lnTo>
              </a:path>
            </a:pathLst>
          </a:custGeom>
          <a:ln w="6350">
            <a:solidFill>
              <a:srgbClr val="FF4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6879590" y="4013200"/>
            <a:ext cx="947419" cy="0"/>
          </a:xfrm>
          <a:custGeom>
            <a:avLst/>
            <a:gdLst/>
            <a:ahLst/>
            <a:cxnLst/>
            <a:rect l="l" t="t" r="r" b="b"/>
            <a:pathLst>
              <a:path w="947420">
                <a:moveTo>
                  <a:pt x="0" y="0"/>
                </a:moveTo>
                <a:lnTo>
                  <a:pt x="947419" y="0"/>
                </a:lnTo>
              </a:path>
            </a:pathLst>
          </a:custGeom>
          <a:ln w="5080">
            <a:solidFill>
              <a:srgbClr val="FF4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6882765" y="2009139"/>
            <a:ext cx="0" cy="2001520"/>
          </a:xfrm>
          <a:custGeom>
            <a:avLst/>
            <a:gdLst/>
            <a:ahLst/>
            <a:cxnLst/>
            <a:rect l="l" t="t" r="r" b="b"/>
            <a:pathLst>
              <a:path h="2001520">
                <a:moveTo>
                  <a:pt x="0" y="0"/>
                </a:moveTo>
                <a:lnTo>
                  <a:pt x="0" y="2001520"/>
                </a:lnTo>
              </a:path>
            </a:pathLst>
          </a:custGeom>
          <a:ln w="6350">
            <a:solidFill>
              <a:srgbClr val="FF4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6879590" y="2005964"/>
            <a:ext cx="947419" cy="0"/>
          </a:xfrm>
          <a:custGeom>
            <a:avLst/>
            <a:gdLst/>
            <a:ahLst/>
            <a:cxnLst/>
            <a:rect l="l" t="t" r="r" b="b"/>
            <a:pathLst>
              <a:path w="947420">
                <a:moveTo>
                  <a:pt x="0" y="0"/>
                </a:moveTo>
                <a:lnTo>
                  <a:pt x="947419" y="0"/>
                </a:lnTo>
              </a:path>
            </a:pathLst>
          </a:custGeom>
          <a:ln w="6350">
            <a:solidFill>
              <a:srgbClr val="FF4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7823834" y="2009139"/>
            <a:ext cx="0" cy="2001520"/>
          </a:xfrm>
          <a:custGeom>
            <a:avLst/>
            <a:gdLst/>
            <a:ahLst/>
            <a:cxnLst/>
            <a:rect l="l" t="t" r="r" b="b"/>
            <a:pathLst>
              <a:path h="2001520">
                <a:moveTo>
                  <a:pt x="0" y="0"/>
                </a:moveTo>
                <a:lnTo>
                  <a:pt x="0" y="2001520"/>
                </a:lnTo>
              </a:path>
            </a:pathLst>
          </a:custGeom>
          <a:ln w="6350">
            <a:solidFill>
              <a:srgbClr val="FF4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6885940" y="4006850"/>
            <a:ext cx="934719" cy="0"/>
          </a:xfrm>
          <a:custGeom>
            <a:avLst/>
            <a:gdLst/>
            <a:ahLst/>
            <a:cxnLst/>
            <a:rect l="l" t="t" r="r" b="b"/>
            <a:pathLst>
              <a:path w="934720">
                <a:moveTo>
                  <a:pt x="0" y="0"/>
                </a:moveTo>
                <a:lnTo>
                  <a:pt x="934719" y="0"/>
                </a:lnTo>
              </a:path>
            </a:pathLst>
          </a:custGeom>
          <a:ln w="7619">
            <a:solidFill>
              <a:srgbClr val="FF4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6889115" y="2015489"/>
            <a:ext cx="0" cy="1987550"/>
          </a:xfrm>
          <a:custGeom>
            <a:avLst/>
            <a:gdLst/>
            <a:ahLst/>
            <a:cxnLst/>
            <a:rect l="l" t="t" r="r" b="b"/>
            <a:pathLst>
              <a:path h="1987550">
                <a:moveTo>
                  <a:pt x="0" y="0"/>
                </a:moveTo>
                <a:lnTo>
                  <a:pt x="0" y="1987550"/>
                </a:lnTo>
              </a:path>
            </a:pathLst>
          </a:custGeom>
          <a:ln w="6350">
            <a:solidFill>
              <a:srgbClr val="FF4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6885940" y="2012314"/>
            <a:ext cx="934719" cy="0"/>
          </a:xfrm>
          <a:custGeom>
            <a:avLst/>
            <a:gdLst/>
            <a:ahLst/>
            <a:cxnLst/>
            <a:rect l="l" t="t" r="r" b="b"/>
            <a:pathLst>
              <a:path w="934720">
                <a:moveTo>
                  <a:pt x="0" y="0"/>
                </a:moveTo>
                <a:lnTo>
                  <a:pt x="934719" y="0"/>
                </a:lnTo>
              </a:path>
            </a:pathLst>
          </a:custGeom>
          <a:ln w="6350">
            <a:solidFill>
              <a:srgbClr val="FF4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7817484" y="2015489"/>
            <a:ext cx="0" cy="1987550"/>
          </a:xfrm>
          <a:custGeom>
            <a:avLst/>
            <a:gdLst/>
            <a:ahLst/>
            <a:cxnLst/>
            <a:rect l="l" t="t" r="r" b="b"/>
            <a:pathLst>
              <a:path h="1987550">
                <a:moveTo>
                  <a:pt x="0" y="0"/>
                </a:moveTo>
                <a:lnTo>
                  <a:pt x="0" y="1987550"/>
                </a:lnTo>
              </a:path>
            </a:pathLst>
          </a:custGeom>
          <a:ln w="6350">
            <a:solidFill>
              <a:srgbClr val="FF4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6892290" y="4000500"/>
            <a:ext cx="922019" cy="0"/>
          </a:xfrm>
          <a:custGeom>
            <a:avLst/>
            <a:gdLst/>
            <a:ahLst/>
            <a:cxnLst/>
            <a:rect l="l" t="t" r="r" b="b"/>
            <a:pathLst>
              <a:path w="922020">
                <a:moveTo>
                  <a:pt x="0" y="0"/>
                </a:moveTo>
                <a:lnTo>
                  <a:pt x="922019" y="0"/>
                </a:lnTo>
              </a:path>
            </a:pathLst>
          </a:custGeom>
          <a:ln w="5080">
            <a:solidFill>
              <a:srgbClr val="FF4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6895465" y="2021839"/>
            <a:ext cx="0" cy="1976120"/>
          </a:xfrm>
          <a:custGeom>
            <a:avLst/>
            <a:gdLst/>
            <a:ahLst/>
            <a:cxnLst/>
            <a:rect l="l" t="t" r="r" b="b"/>
            <a:pathLst>
              <a:path h="1976120">
                <a:moveTo>
                  <a:pt x="0" y="0"/>
                </a:moveTo>
                <a:lnTo>
                  <a:pt x="0" y="1976120"/>
                </a:lnTo>
              </a:path>
            </a:pathLst>
          </a:custGeom>
          <a:ln w="6350">
            <a:solidFill>
              <a:srgbClr val="FF4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6892290" y="2018664"/>
            <a:ext cx="922019" cy="0"/>
          </a:xfrm>
          <a:custGeom>
            <a:avLst/>
            <a:gdLst/>
            <a:ahLst/>
            <a:cxnLst/>
            <a:rect l="l" t="t" r="r" b="b"/>
            <a:pathLst>
              <a:path w="922020">
                <a:moveTo>
                  <a:pt x="0" y="0"/>
                </a:moveTo>
                <a:lnTo>
                  <a:pt x="922019" y="0"/>
                </a:lnTo>
              </a:path>
            </a:pathLst>
          </a:custGeom>
          <a:ln w="6350">
            <a:solidFill>
              <a:srgbClr val="FF4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7811134" y="2021839"/>
            <a:ext cx="0" cy="1976120"/>
          </a:xfrm>
          <a:custGeom>
            <a:avLst/>
            <a:gdLst/>
            <a:ahLst/>
            <a:cxnLst/>
            <a:rect l="l" t="t" r="r" b="b"/>
            <a:pathLst>
              <a:path h="1976120">
                <a:moveTo>
                  <a:pt x="0" y="0"/>
                </a:moveTo>
                <a:lnTo>
                  <a:pt x="0" y="1976120"/>
                </a:lnTo>
              </a:path>
            </a:pathLst>
          </a:custGeom>
          <a:ln w="6350">
            <a:solidFill>
              <a:srgbClr val="FF4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6898640" y="3994784"/>
            <a:ext cx="909319" cy="0"/>
          </a:xfrm>
          <a:custGeom>
            <a:avLst/>
            <a:gdLst/>
            <a:ahLst/>
            <a:cxnLst/>
            <a:rect l="l" t="t" r="r" b="b"/>
            <a:pathLst>
              <a:path w="909320">
                <a:moveTo>
                  <a:pt x="0" y="0"/>
                </a:moveTo>
                <a:lnTo>
                  <a:pt x="909319" y="0"/>
                </a:lnTo>
              </a:path>
            </a:pathLst>
          </a:custGeom>
          <a:ln w="6350">
            <a:solidFill>
              <a:srgbClr val="FF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6901815" y="2026920"/>
            <a:ext cx="0" cy="1964689"/>
          </a:xfrm>
          <a:custGeom>
            <a:avLst/>
            <a:gdLst/>
            <a:ahLst/>
            <a:cxnLst/>
            <a:rect l="l" t="t" r="r" b="b"/>
            <a:pathLst>
              <a:path h="1964689">
                <a:moveTo>
                  <a:pt x="0" y="0"/>
                </a:moveTo>
                <a:lnTo>
                  <a:pt x="0" y="1964690"/>
                </a:lnTo>
              </a:path>
            </a:pathLst>
          </a:custGeom>
          <a:ln w="6350">
            <a:solidFill>
              <a:srgbClr val="FF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6898640" y="2024379"/>
            <a:ext cx="909319" cy="0"/>
          </a:xfrm>
          <a:custGeom>
            <a:avLst/>
            <a:gdLst/>
            <a:ahLst/>
            <a:cxnLst/>
            <a:rect l="l" t="t" r="r" b="b"/>
            <a:pathLst>
              <a:path w="909320">
                <a:moveTo>
                  <a:pt x="0" y="0"/>
                </a:moveTo>
                <a:lnTo>
                  <a:pt x="909319" y="0"/>
                </a:lnTo>
              </a:path>
            </a:pathLst>
          </a:custGeom>
          <a:ln w="5079">
            <a:solidFill>
              <a:srgbClr val="FF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7804784" y="2026920"/>
            <a:ext cx="0" cy="1964689"/>
          </a:xfrm>
          <a:custGeom>
            <a:avLst/>
            <a:gdLst/>
            <a:ahLst/>
            <a:cxnLst/>
            <a:rect l="l" t="t" r="r" b="b"/>
            <a:pathLst>
              <a:path h="1964689">
                <a:moveTo>
                  <a:pt x="0" y="0"/>
                </a:moveTo>
                <a:lnTo>
                  <a:pt x="0" y="1964689"/>
                </a:lnTo>
              </a:path>
            </a:pathLst>
          </a:custGeom>
          <a:ln w="6350">
            <a:solidFill>
              <a:srgbClr val="FF4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6904990" y="3988434"/>
            <a:ext cx="896619" cy="0"/>
          </a:xfrm>
          <a:custGeom>
            <a:avLst/>
            <a:gdLst/>
            <a:ahLst/>
            <a:cxnLst/>
            <a:rect l="l" t="t" r="r" b="b"/>
            <a:pathLst>
              <a:path w="896620">
                <a:moveTo>
                  <a:pt x="0" y="0"/>
                </a:moveTo>
                <a:lnTo>
                  <a:pt x="896619" y="0"/>
                </a:lnTo>
              </a:path>
            </a:pathLst>
          </a:custGeom>
          <a:ln w="6350">
            <a:solidFill>
              <a:srgbClr val="FF5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6908165" y="2034539"/>
            <a:ext cx="0" cy="1950720"/>
          </a:xfrm>
          <a:custGeom>
            <a:avLst/>
            <a:gdLst/>
            <a:ahLst/>
            <a:cxnLst/>
            <a:rect l="l" t="t" r="r" b="b"/>
            <a:pathLst>
              <a:path h="1950720">
                <a:moveTo>
                  <a:pt x="0" y="0"/>
                </a:moveTo>
                <a:lnTo>
                  <a:pt x="0" y="1950720"/>
                </a:lnTo>
              </a:path>
            </a:pathLst>
          </a:custGeom>
          <a:ln w="6350">
            <a:solidFill>
              <a:srgbClr val="FF5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6904990" y="2030729"/>
            <a:ext cx="896619" cy="0"/>
          </a:xfrm>
          <a:custGeom>
            <a:avLst/>
            <a:gdLst/>
            <a:ahLst/>
            <a:cxnLst/>
            <a:rect l="l" t="t" r="r" b="b"/>
            <a:pathLst>
              <a:path w="896620">
                <a:moveTo>
                  <a:pt x="0" y="0"/>
                </a:moveTo>
                <a:lnTo>
                  <a:pt x="896619" y="0"/>
                </a:lnTo>
              </a:path>
            </a:pathLst>
          </a:custGeom>
          <a:ln w="7620">
            <a:solidFill>
              <a:srgbClr val="FF5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7798434" y="2034539"/>
            <a:ext cx="0" cy="1950720"/>
          </a:xfrm>
          <a:custGeom>
            <a:avLst/>
            <a:gdLst/>
            <a:ahLst/>
            <a:cxnLst/>
            <a:rect l="l" t="t" r="r" b="b"/>
            <a:pathLst>
              <a:path h="1950720">
                <a:moveTo>
                  <a:pt x="0" y="0"/>
                </a:moveTo>
                <a:lnTo>
                  <a:pt x="0" y="1950720"/>
                </a:lnTo>
              </a:path>
            </a:pathLst>
          </a:custGeom>
          <a:ln w="6350">
            <a:solidFill>
              <a:srgbClr val="FF5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6911340" y="3982084"/>
            <a:ext cx="883919" cy="0"/>
          </a:xfrm>
          <a:custGeom>
            <a:avLst/>
            <a:gdLst/>
            <a:ahLst/>
            <a:cxnLst/>
            <a:rect l="l" t="t" r="r" b="b"/>
            <a:pathLst>
              <a:path w="883920">
                <a:moveTo>
                  <a:pt x="0" y="0"/>
                </a:moveTo>
                <a:lnTo>
                  <a:pt x="883919" y="0"/>
                </a:lnTo>
              </a:path>
            </a:pathLst>
          </a:custGeom>
          <a:ln w="6350">
            <a:solidFill>
              <a:srgbClr val="FF5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6914515" y="2039620"/>
            <a:ext cx="0" cy="1939289"/>
          </a:xfrm>
          <a:custGeom>
            <a:avLst/>
            <a:gdLst/>
            <a:ahLst/>
            <a:cxnLst/>
            <a:rect l="l" t="t" r="r" b="b"/>
            <a:pathLst>
              <a:path h="1939289">
                <a:moveTo>
                  <a:pt x="0" y="0"/>
                </a:moveTo>
                <a:lnTo>
                  <a:pt x="0" y="1939290"/>
                </a:lnTo>
              </a:path>
            </a:pathLst>
          </a:custGeom>
          <a:ln w="6350">
            <a:solidFill>
              <a:srgbClr val="FF5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6911340" y="2037079"/>
            <a:ext cx="883919" cy="0"/>
          </a:xfrm>
          <a:custGeom>
            <a:avLst/>
            <a:gdLst/>
            <a:ahLst/>
            <a:cxnLst/>
            <a:rect l="l" t="t" r="r" b="b"/>
            <a:pathLst>
              <a:path w="883920">
                <a:moveTo>
                  <a:pt x="0" y="0"/>
                </a:moveTo>
                <a:lnTo>
                  <a:pt x="883919" y="0"/>
                </a:lnTo>
              </a:path>
            </a:pathLst>
          </a:custGeom>
          <a:ln w="5079">
            <a:solidFill>
              <a:srgbClr val="FF5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7792084" y="2039620"/>
            <a:ext cx="0" cy="1939289"/>
          </a:xfrm>
          <a:custGeom>
            <a:avLst/>
            <a:gdLst/>
            <a:ahLst/>
            <a:cxnLst/>
            <a:rect l="l" t="t" r="r" b="b"/>
            <a:pathLst>
              <a:path h="1939289">
                <a:moveTo>
                  <a:pt x="0" y="0"/>
                </a:moveTo>
                <a:lnTo>
                  <a:pt x="0" y="1939289"/>
                </a:lnTo>
              </a:path>
            </a:pathLst>
          </a:custGeom>
          <a:ln w="6350">
            <a:solidFill>
              <a:srgbClr val="FF5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6917690" y="3975734"/>
            <a:ext cx="871219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1219" y="0"/>
                </a:lnTo>
              </a:path>
            </a:pathLst>
          </a:custGeom>
          <a:ln w="6350">
            <a:solidFill>
              <a:srgbClr val="FF5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6920865" y="2045970"/>
            <a:ext cx="0" cy="1926589"/>
          </a:xfrm>
          <a:custGeom>
            <a:avLst/>
            <a:gdLst/>
            <a:ahLst/>
            <a:cxnLst/>
            <a:rect l="l" t="t" r="r" b="b"/>
            <a:pathLst>
              <a:path h="1926589">
                <a:moveTo>
                  <a:pt x="0" y="0"/>
                </a:moveTo>
                <a:lnTo>
                  <a:pt x="0" y="1926590"/>
                </a:lnTo>
              </a:path>
            </a:pathLst>
          </a:custGeom>
          <a:ln w="6350">
            <a:solidFill>
              <a:srgbClr val="FF5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6917690" y="2042795"/>
            <a:ext cx="871219" cy="0"/>
          </a:xfrm>
          <a:custGeom>
            <a:avLst/>
            <a:gdLst/>
            <a:ahLst/>
            <a:cxnLst/>
            <a:rect l="l" t="t" r="r" b="b"/>
            <a:pathLst>
              <a:path w="871220">
                <a:moveTo>
                  <a:pt x="0" y="0"/>
                </a:moveTo>
                <a:lnTo>
                  <a:pt x="871219" y="0"/>
                </a:lnTo>
              </a:path>
            </a:pathLst>
          </a:custGeom>
          <a:ln w="6350">
            <a:solidFill>
              <a:srgbClr val="FF5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7786369" y="2045970"/>
            <a:ext cx="0" cy="1926589"/>
          </a:xfrm>
          <a:custGeom>
            <a:avLst/>
            <a:gdLst/>
            <a:ahLst/>
            <a:cxnLst/>
            <a:rect l="l" t="t" r="r" b="b"/>
            <a:pathLst>
              <a:path h="1926589">
                <a:moveTo>
                  <a:pt x="0" y="0"/>
                </a:moveTo>
                <a:lnTo>
                  <a:pt x="0" y="1926590"/>
                </a:lnTo>
              </a:path>
            </a:pathLst>
          </a:custGeom>
          <a:ln w="5079">
            <a:solidFill>
              <a:srgbClr val="FF5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6924040" y="3969384"/>
            <a:ext cx="859790" cy="0"/>
          </a:xfrm>
          <a:custGeom>
            <a:avLst/>
            <a:gdLst/>
            <a:ahLst/>
            <a:cxnLst/>
            <a:rect l="l" t="t" r="r" b="b"/>
            <a:pathLst>
              <a:path w="859790">
                <a:moveTo>
                  <a:pt x="0" y="0"/>
                </a:moveTo>
                <a:lnTo>
                  <a:pt x="859789" y="0"/>
                </a:lnTo>
              </a:path>
            </a:pathLst>
          </a:custGeom>
          <a:ln w="6350">
            <a:solidFill>
              <a:srgbClr val="FF5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6927215" y="2052320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0"/>
                </a:moveTo>
                <a:lnTo>
                  <a:pt x="0" y="1913890"/>
                </a:lnTo>
              </a:path>
            </a:pathLst>
          </a:custGeom>
          <a:ln w="6350">
            <a:solidFill>
              <a:srgbClr val="FF5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6924040" y="2049145"/>
            <a:ext cx="859790" cy="0"/>
          </a:xfrm>
          <a:custGeom>
            <a:avLst/>
            <a:gdLst/>
            <a:ahLst/>
            <a:cxnLst/>
            <a:rect l="l" t="t" r="r" b="b"/>
            <a:pathLst>
              <a:path w="859790">
                <a:moveTo>
                  <a:pt x="0" y="0"/>
                </a:moveTo>
                <a:lnTo>
                  <a:pt x="859789" y="0"/>
                </a:lnTo>
              </a:path>
            </a:pathLst>
          </a:custGeom>
          <a:ln w="6350">
            <a:solidFill>
              <a:srgbClr val="FF5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7780019" y="2052320"/>
            <a:ext cx="0" cy="1913889"/>
          </a:xfrm>
          <a:custGeom>
            <a:avLst/>
            <a:gdLst/>
            <a:ahLst/>
            <a:cxnLst/>
            <a:rect l="l" t="t" r="r" b="b"/>
            <a:pathLst>
              <a:path h="1913889">
                <a:moveTo>
                  <a:pt x="0" y="0"/>
                </a:moveTo>
                <a:lnTo>
                  <a:pt x="0" y="1913889"/>
                </a:lnTo>
              </a:path>
            </a:pathLst>
          </a:custGeom>
          <a:ln w="7620">
            <a:solidFill>
              <a:srgbClr val="FF5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6930390" y="3963034"/>
            <a:ext cx="845819" cy="0"/>
          </a:xfrm>
          <a:custGeom>
            <a:avLst/>
            <a:gdLst/>
            <a:ahLst/>
            <a:cxnLst/>
            <a:rect l="l" t="t" r="r" b="b"/>
            <a:pathLst>
              <a:path w="845820">
                <a:moveTo>
                  <a:pt x="0" y="0"/>
                </a:moveTo>
                <a:lnTo>
                  <a:pt x="845819" y="0"/>
                </a:lnTo>
              </a:path>
            </a:pathLst>
          </a:custGeom>
          <a:ln w="6350">
            <a:solidFill>
              <a:srgbClr val="FF5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6933565" y="2058670"/>
            <a:ext cx="0" cy="1901189"/>
          </a:xfrm>
          <a:custGeom>
            <a:avLst/>
            <a:gdLst/>
            <a:ahLst/>
            <a:cxnLst/>
            <a:rect l="l" t="t" r="r" b="b"/>
            <a:pathLst>
              <a:path h="1901189">
                <a:moveTo>
                  <a:pt x="0" y="0"/>
                </a:moveTo>
                <a:lnTo>
                  <a:pt x="0" y="1901190"/>
                </a:lnTo>
              </a:path>
            </a:pathLst>
          </a:custGeom>
          <a:ln w="6350">
            <a:solidFill>
              <a:srgbClr val="FF5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6930390" y="2055495"/>
            <a:ext cx="845819" cy="0"/>
          </a:xfrm>
          <a:custGeom>
            <a:avLst/>
            <a:gdLst/>
            <a:ahLst/>
            <a:cxnLst/>
            <a:rect l="l" t="t" r="r" b="b"/>
            <a:pathLst>
              <a:path w="845820">
                <a:moveTo>
                  <a:pt x="0" y="0"/>
                </a:moveTo>
                <a:lnTo>
                  <a:pt x="845819" y="0"/>
                </a:lnTo>
              </a:path>
            </a:pathLst>
          </a:custGeom>
          <a:ln w="6350">
            <a:solidFill>
              <a:srgbClr val="FF5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7773669" y="2058670"/>
            <a:ext cx="0" cy="1901189"/>
          </a:xfrm>
          <a:custGeom>
            <a:avLst/>
            <a:gdLst/>
            <a:ahLst/>
            <a:cxnLst/>
            <a:rect l="l" t="t" r="r" b="b"/>
            <a:pathLst>
              <a:path h="1901189">
                <a:moveTo>
                  <a:pt x="0" y="0"/>
                </a:moveTo>
                <a:lnTo>
                  <a:pt x="0" y="1901189"/>
                </a:lnTo>
              </a:path>
            </a:pathLst>
          </a:custGeom>
          <a:ln w="5079">
            <a:solidFill>
              <a:srgbClr val="FF5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6936740" y="3956684"/>
            <a:ext cx="834390" cy="0"/>
          </a:xfrm>
          <a:custGeom>
            <a:avLst/>
            <a:gdLst/>
            <a:ahLst/>
            <a:cxnLst/>
            <a:rect l="l" t="t" r="r" b="b"/>
            <a:pathLst>
              <a:path w="834390">
                <a:moveTo>
                  <a:pt x="0" y="0"/>
                </a:moveTo>
                <a:lnTo>
                  <a:pt x="834389" y="0"/>
                </a:lnTo>
              </a:path>
            </a:pathLst>
          </a:custGeom>
          <a:ln w="6350">
            <a:solidFill>
              <a:srgbClr val="FF5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6939280" y="2065020"/>
            <a:ext cx="0" cy="1888489"/>
          </a:xfrm>
          <a:custGeom>
            <a:avLst/>
            <a:gdLst/>
            <a:ahLst/>
            <a:cxnLst/>
            <a:rect l="l" t="t" r="r" b="b"/>
            <a:pathLst>
              <a:path h="1888489">
                <a:moveTo>
                  <a:pt x="0" y="0"/>
                </a:moveTo>
                <a:lnTo>
                  <a:pt x="0" y="1888490"/>
                </a:lnTo>
              </a:path>
            </a:pathLst>
          </a:custGeom>
          <a:ln w="5079">
            <a:solidFill>
              <a:srgbClr val="FF5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6936740" y="2061845"/>
            <a:ext cx="834390" cy="0"/>
          </a:xfrm>
          <a:custGeom>
            <a:avLst/>
            <a:gdLst/>
            <a:ahLst/>
            <a:cxnLst/>
            <a:rect l="l" t="t" r="r" b="b"/>
            <a:pathLst>
              <a:path w="834390">
                <a:moveTo>
                  <a:pt x="0" y="0"/>
                </a:moveTo>
                <a:lnTo>
                  <a:pt x="834389" y="0"/>
                </a:lnTo>
              </a:path>
            </a:pathLst>
          </a:custGeom>
          <a:ln w="6350">
            <a:solidFill>
              <a:srgbClr val="FF5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7767955" y="2065020"/>
            <a:ext cx="0" cy="1888489"/>
          </a:xfrm>
          <a:custGeom>
            <a:avLst/>
            <a:gdLst/>
            <a:ahLst/>
            <a:cxnLst/>
            <a:rect l="l" t="t" r="r" b="b"/>
            <a:pathLst>
              <a:path h="1888489">
                <a:moveTo>
                  <a:pt x="0" y="0"/>
                </a:moveTo>
                <a:lnTo>
                  <a:pt x="0" y="1888489"/>
                </a:lnTo>
              </a:path>
            </a:pathLst>
          </a:custGeom>
          <a:ln w="6350">
            <a:solidFill>
              <a:srgbClr val="FF5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6941819" y="3950334"/>
            <a:ext cx="822960" cy="0"/>
          </a:xfrm>
          <a:custGeom>
            <a:avLst/>
            <a:gdLst/>
            <a:ahLst/>
            <a:cxnLst/>
            <a:rect l="l" t="t" r="r" b="b"/>
            <a:pathLst>
              <a:path w="822959">
                <a:moveTo>
                  <a:pt x="0" y="0"/>
                </a:moveTo>
                <a:lnTo>
                  <a:pt x="822959" y="0"/>
                </a:lnTo>
              </a:path>
            </a:pathLst>
          </a:custGeom>
          <a:ln w="6350">
            <a:solidFill>
              <a:srgbClr val="FF5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6944994" y="2071370"/>
            <a:ext cx="0" cy="1875789"/>
          </a:xfrm>
          <a:custGeom>
            <a:avLst/>
            <a:gdLst/>
            <a:ahLst/>
            <a:cxnLst/>
            <a:rect l="l" t="t" r="r" b="b"/>
            <a:pathLst>
              <a:path h="1875789">
                <a:moveTo>
                  <a:pt x="0" y="0"/>
                </a:moveTo>
                <a:lnTo>
                  <a:pt x="0" y="1875790"/>
                </a:lnTo>
              </a:path>
            </a:pathLst>
          </a:custGeom>
          <a:ln w="6350">
            <a:solidFill>
              <a:srgbClr val="FF5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6941819" y="2068195"/>
            <a:ext cx="822960" cy="0"/>
          </a:xfrm>
          <a:custGeom>
            <a:avLst/>
            <a:gdLst/>
            <a:ahLst/>
            <a:cxnLst/>
            <a:rect l="l" t="t" r="r" b="b"/>
            <a:pathLst>
              <a:path w="822959">
                <a:moveTo>
                  <a:pt x="0" y="0"/>
                </a:moveTo>
                <a:lnTo>
                  <a:pt x="822959" y="0"/>
                </a:lnTo>
              </a:path>
            </a:pathLst>
          </a:custGeom>
          <a:ln w="6350">
            <a:solidFill>
              <a:srgbClr val="FF5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7761605" y="2071370"/>
            <a:ext cx="0" cy="1875789"/>
          </a:xfrm>
          <a:custGeom>
            <a:avLst/>
            <a:gdLst/>
            <a:ahLst/>
            <a:cxnLst/>
            <a:rect l="l" t="t" r="r" b="b"/>
            <a:pathLst>
              <a:path h="1875789">
                <a:moveTo>
                  <a:pt x="0" y="0"/>
                </a:moveTo>
                <a:lnTo>
                  <a:pt x="0" y="1875789"/>
                </a:lnTo>
              </a:path>
            </a:pathLst>
          </a:custGeom>
          <a:ln w="6350">
            <a:solidFill>
              <a:srgbClr val="FF5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6948169" y="3943984"/>
            <a:ext cx="810260" cy="0"/>
          </a:xfrm>
          <a:custGeom>
            <a:avLst/>
            <a:gdLst/>
            <a:ahLst/>
            <a:cxnLst/>
            <a:rect l="l" t="t" r="r" b="b"/>
            <a:pathLst>
              <a:path w="810259">
                <a:moveTo>
                  <a:pt x="0" y="0"/>
                </a:moveTo>
                <a:lnTo>
                  <a:pt x="810259" y="0"/>
                </a:lnTo>
              </a:path>
            </a:pathLst>
          </a:custGeom>
          <a:ln w="6350">
            <a:solidFill>
              <a:srgbClr val="FF5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6951344" y="2077720"/>
            <a:ext cx="0" cy="1863089"/>
          </a:xfrm>
          <a:custGeom>
            <a:avLst/>
            <a:gdLst/>
            <a:ahLst/>
            <a:cxnLst/>
            <a:rect l="l" t="t" r="r" b="b"/>
            <a:pathLst>
              <a:path h="1863089">
                <a:moveTo>
                  <a:pt x="0" y="0"/>
                </a:moveTo>
                <a:lnTo>
                  <a:pt x="0" y="1863090"/>
                </a:lnTo>
              </a:path>
            </a:pathLst>
          </a:custGeom>
          <a:ln w="6350">
            <a:solidFill>
              <a:srgbClr val="FF5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6948169" y="2074545"/>
            <a:ext cx="810260" cy="0"/>
          </a:xfrm>
          <a:custGeom>
            <a:avLst/>
            <a:gdLst/>
            <a:ahLst/>
            <a:cxnLst/>
            <a:rect l="l" t="t" r="r" b="b"/>
            <a:pathLst>
              <a:path w="810259">
                <a:moveTo>
                  <a:pt x="0" y="0"/>
                </a:moveTo>
                <a:lnTo>
                  <a:pt x="810259" y="0"/>
                </a:lnTo>
              </a:path>
            </a:pathLst>
          </a:custGeom>
          <a:ln w="6350">
            <a:solidFill>
              <a:srgbClr val="FF5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7755255" y="2077720"/>
            <a:ext cx="0" cy="1863089"/>
          </a:xfrm>
          <a:custGeom>
            <a:avLst/>
            <a:gdLst/>
            <a:ahLst/>
            <a:cxnLst/>
            <a:rect l="l" t="t" r="r" b="b"/>
            <a:pathLst>
              <a:path h="1863089">
                <a:moveTo>
                  <a:pt x="0" y="0"/>
                </a:moveTo>
                <a:lnTo>
                  <a:pt x="0" y="1863089"/>
                </a:lnTo>
              </a:path>
            </a:pathLst>
          </a:custGeom>
          <a:ln w="6350">
            <a:solidFill>
              <a:srgbClr val="FF5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6954519" y="3938270"/>
            <a:ext cx="797560" cy="0"/>
          </a:xfrm>
          <a:custGeom>
            <a:avLst/>
            <a:gdLst/>
            <a:ahLst/>
            <a:cxnLst/>
            <a:rect l="l" t="t" r="r" b="b"/>
            <a:pathLst>
              <a:path w="797559">
                <a:moveTo>
                  <a:pt x="0" y="0"/>
                </a:moveTo>
                <a:lnTo>
                  <a:pt x="797559" y="0"/>
                </a:lnTo>
              </a:path>
            </a:pathLst>
          </a:custGeom>
          <a:ln w="5080">
            <a:solidFill>
              <a:srgbClr val="FF5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6957694" y="2084070"/>
            <a:ext cx="0" cy="1851660"/>
          </a:xfrm>
          <a:custGeom>
            <a:avLst/>
            <a:gdLst/>
            <a:ahLst/>
            <a:cxnLst/>
            <a:rect l="l" t="t" r="r" b="b"/>
            <a:pathLst>
              <a:path h="1851660">
                <a:moveTo>
                  <a:pt x="0" y="0"/>
                </a:moveTo>
                <a:lnTo>
                  <a:pt x="0" y="1851660"/>
                </a:lnTo>
              </a:path>
            </a:pathLst>
          </a:custGeom>
          <a:ln w="6350">
            <a:solidFill>
              <a:srgbClr val="FF5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6954519" y="2080895"/>
            <a:ext cx="797560" cy="0"/>
          </a:xfrm>
          <a:custGeom>
            <a:avLst/>
            <a:gdLst/>
            <a:ahLst/>
            <a:cxnLst/>
            <a:rect l="l" t="t" r="r" b="b"/>
            <a:pathLst>
              <a:path w="797559">
                <a:moveTo>
                  <a:pt x="0" y="0"/>
                </a:moveTo>
                <a:lnTo>
                  <a:pt x="797559" y="0"/>
                </a:lnTo>
              </a:path>
            </a:pathLst>
          </a:custGeom>
          <a:ln w="6350">
            <a:solidFill>
              <a:srgbClr val="FF5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7748905" y="2084070"/>
            <a:ext cx="0" cy="1851660"/>
          </a:xfrm>
          <a:custGeom>
            <a:avLst/>
            <a:gdLst/>
            <a:ahLst/>
            <a:cxnLst/>
            <a:rect l="l" t="t" r="r" b="b"/>
            <a:pathLst>
              <a:path h="1851660">
                <a:moveTo>
                  <a:pt x="0" y="0"/>
                </a:moveTo>
                <a:lnTo>
                  <a:pt x="0" y="1851659"/>
                </a:lnTo>
              </a:path>
            </a:pathLst>
          </a:custGeom>
          <a:ln w="6350">
            <a:solidFill>
              <a:srgbClr val="FF5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6960869" y="3932554"/>
            <a:ext cx="784860" cy="0"/>
          </a:xfrm>
          <a:custGeom>
            <a:avLst/>
            <a:gdLst/>
            <a:ahLst/>
            <a:cxnLst/>
            <a:rect l="l" t="t" r="r" b="b"/>
            <a:pathLst>
              <a:path w="784859">
                <a:moveTo>
                  <a:pt x="0" y="0"/>
                </a:moveTo>
                <a:lnTo>
                  <a:pt x="784859" y="0"/>
                </a:lnTo>
              </a:path>
            </a:pathLst>
          </a:custGeom>
          <a:ln w="6350">
            <a:solidFill>
              <a:srgbClr val="FF5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6964044" y="2090420"/>
            <a:ext cx="0" cy="1838960"/>
          </a:xfrm>
          <a:custGeom>
            <a:avLst/>
            <a:gdLst/>
            <a:ahLst/>
            <a:cxnLst/>
            <a:rect l="l" t="t" r="r" b="b"/>
            <a:pathLst>
              <a:path h="1838960">
                <a:moveTo>
                  <a:pt x="0" y="0"/>
                </a:moveTo>
                <a:lnTo>
                  <a:pt x="0" y="1838960"/>
                </a:lnTo>
              </a:path>
            </a:pathLst>
          </a:custGeom>
          <a:ln w="6350">
            <a:solidFill>
              <a:srgbClr val="FF5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6960869" y="2087245"/>
            <a:ext cx="784860" cy="0"/>
          </a:xfrm>
          <a:custGeom>
            <a:avLst/>
            <a:gdLst/>
            <a:ahLst/>
            <a:cxnLst/>
            <a:rect l="l" t="t" r="r" b="b"/>
            <a:pathLst>
              <a:path w="784859">
                <a:moveTo>
                  <a:pt x="0" y="0"/>
                </a:moveTo>
                <a:lnTo>
                  <a:pt x="784859" y="0"/>
                </a:lnTo>
              </a:path>
            </a:pathLst>
          </a:custGeom>
          <a:ln w="6350">
            <a:solidFill>
              <a:srgbClr val="FF5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7742555" y="2090420"/>
            <a:ext cx="0" cy="1838960"/>
          </a:xfrm>
          <a:custGeom>
            <a:avLst/>
            <a:gdLst/>
            <a:ahLst/>
            <a:cxnLst/>
            <a:rect l="l" t="t" r="r" b="b"/>
            <a:pathLst>
              <a:path h="1838960">
                <a:moveTo>
                  <a:pt x="0" y="0"/>
                </a:moveTo>
                <a:lnTo>
                  <a:pt x="0" y="1838960"/>
                </a:lnTo>
              </a:path>
            </a:pathLst>
          </a:custGeom>
          <a:ln w="6350">
            <a:solidFill>
              <a:srgbClr val="FF5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6967219" y="3926204"/>
            <a:ext cx="772160" cy="0"/>
          </a:xfrm>
          <a:custGeom>
            <a:avLst/>
            <a:gdLst/>
            <a:ahLst/>
            <a:cxnLst/>
            <a:rect l="l" t="t" r="r" b="b"/>
            <a:pathLst>
              <a:path w="772159">
                <a:moveTo>
                  <a:pt x="0" y="0"/>
                </a:moveTo>
                <a:lnTo>
                  <a:pt x="772159" y="0"/>
                </a:lnTo>
              </a:path>
            </a:pathLst>
          </a:custGeom>
          <a:ln w="635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6970394" y="2096770"/>
            <a:ext cx="0" cy="1826260"/>
          </a:xfrm>
          <a:custGeom>
            <a:avLst/>
            <a:gdLst/>
            <a:ahLst/>
            <a:cxnLst/>
            <a:rect l="l" t="t" r="r" b="b"/>
            <a:pathLst>
              <a:path h="1826260">
                <a:moveTo>
                  <a:pt x="0" y="0"/>
                </a:moveTo>
                <a:lnTo>
                  <a:pt x="0" y="1826260"/>
                </a:lnTo>
              </a:path>
            </a:pathLst>
          </a:custGeom>
          <a:ln w="635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6967219" y="2093595"/>
            <a:ext cx="772160" cy="0"/>
          </a:xfrm>
          <a:custGeom>
            <a:avLst/>
            <a:gdLst/>
            <a:ahLst/>
            <a:cxnLst/>
            <a:rect l="l" t="t" r="r" b="b"/>
            <a:pathLst>
              <a:path w="772159">
                <a:moveTo>
                  <a:pt x="0" y="0"/>
                </a:moveTo>
                <a:lnTo>
                  <a:pt x="772159" y="0"/>
                </a:lnTo>
              </a:path>
            </a:pathLst>
          </a:custGeom>
          <a:ln w="635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7736205" y="2096770"/>
            <a:ext cx="0" cy="1826260"/>
          </a:xfrm>
          <a:custGeom>
            <a:avLst/>
            <a:gdLst/>
            <a:ahLst/>
            <a:cxnLst/>
            <a:rect l="l" t="t" r="r" b="b"/>
            <a:pathLst>
              <a:path h="1826260">
                <a:moveTo>
                  <a:pt x="0" y="0"/>
                </a:moveTo>
                <a:lnTo>
                  <a:pt x="0" y="1826259"/>
                </a:lnTo>
              </a:path>
            </a:pathLst>
          </a:custGeom>
          <a:ln w="6350">
            <a:solidFill>
              <a:srgbClr val="FF5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6973569" y="3919854"/>
            <a:ext cx="759460" cy="0"/>
          </a:xfrm>
          <a:custGeom>
            <a:avLst/>
            <a:gdLst/>
            <a:ahLst/>
            <a:cxnLst/>
            <a:rect l="l" t="t" r="r" b="b"/>
            <a:pathLst>
              <a:path w="759459">
                <a:moveTo>
                  <a:pt x="0" y="0"/>
                </a:moveTo>
                <a:lnTo>
                  <a:pt x="759459" y="0"/>
                </a:lnTo>
              </a:path>
            </a:pathLst>
          </a:custGeom>
          <a:ln w="6350">
            <a:solidFill>
              <a:srgbClr val="FF5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6976744" y="2101850"/>
            <a:ext cx="0" cy="1814830"/>
          </a:xfrm>
          <a:custGeom>
            <a:avLst/>
            <a:gdLst/>
            <a:ahLst/>
            <a:cxnLst/>
            <a:rect l="l" t="t" r="r" b="b"/>
            <a:pathLst>
              <a:path h="1814829">
                <a:moveTo>
                  <a:pt x="0" y="0"/>
                </a:moveTo>
                <a:lnTo>
                  <a:pt x="0" y="1814829"/>
                </a:lnTo>
              </a:path>
            </a:pathLst>
          </a:custGeom>
          <a:ln w="6350">
            <a:solidFill>
              <a:srgbClr val="FF5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6973569" y="2099310"/>
            <a:ext cx="759460" cy="0"/>
          </a:xfrm>
          <a:custGeom>
            <a:avLst/>
            <a:gdLst/>
            <a:ahLst/>
            <a:cxnLst/>
            <a:rect l="l" t="t" r="r" b="b"/>
            <a:pathLst>
              <a:path w="759459">
                <a:moveTo>
                  <a:pt x="0" y="0"/>
                </a:moveTo>
                <a:lnTo>
                  <a:pt x="759459" y="0"/>
                </a:lnTo>
              </a:path>
            </a:pathLst>
          </a:custGeom>
          <a:ln w="5080">
            <a:solidFill>
              <a:srgbClr val="FF5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7729855" y="2101850"/>
            <a:ext cx="0" cy="1814830"/>
          </a:xfrm>
          <a:custGeom>
            <a:avLst/>
            <a:gdLst/>
            <a:ahLst/>
            <a:cxnLst/>
            <a:rect l="l" t="t" r="r" b="b"/>
            <a:pathLst>
              <a:path h="1814829">
                <a:moveTo>
                  <a:pt x="0" y="0"/>
                </a:moveTo>
                <a:lnTo>
                  <a:pt x="0" y="1814830"/>
                </a:lnTo>
              </a:path>
            </a:pathLst>
          </a:custGeom>
          <a:ln w="6350">
            <a:solidFill>
              <a:srgbClr val="FF5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6979919" y="3913504"/>
            <a:ext cx="746760" cy="0"/>
          </a:xfrm>
          <a:custGeom>
            <a:avLst/>
            <a:gdLst/>
            <a:ahLst/>
            <a:cxnLst/>
            <a:rect l="l" t="t" r="r" b="b"/>
            <a:pathLst>
              <a:path w="746759">
                <a:moveTo>
                  <a:pt x="0" y="0"/>
                </a:moveTo>
                <a:lnTo>
                  <a:pt x="746759" y="0"/>
                </a:lnTo>
              </a:path>
            </a:pathLst>
          </a:custGeom>
          <a:ln w="6350">
            <a:solidFill>
              <a:srgbClr val="FF5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6983094" y="2108200"/>
            <a:ext cx="0" cy="1802130"/>
          </a:xfrm>
          <a:custGeom>
            <a:avLst/>
            <a:gdLst/>
            <a:ahLst/>
            <a:cxnLst/>
            <a:rect l="l" t="t" r="r" b="b"/>
            <a:pathLst>
              <a:path h="1802129">
                <a:moveTo>
                  <a:pt x="0" y="0"/>
                </a:moveTo>
                <a:lnTo>
                  <a:pt x="0" y="1802129"/>
                </a:lnTo>
              </a:path>
            </a:pathLst>
          </a:custGeom>
          <a:ln w="6350">
            <a:solidFill>
              <a:srgbClr val="FF5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6979919" y="2105025"/>
            <a:ext cx="746760" cy="0"/>
          </a:xfrm>
          <a:custGeom>
            <a:avLst/>
            <a:gdLst/>
            <a:ahLst/>
            <a:cxnLst/>
            <a:rect l="l" t="t" r="r" b="b"/>
            <a:pathLst>
              <a:path w="746759">
                <a:moveTo>
                  <a:pt x="0" y="0"/>
                </a:moveTo>
                <a:lnTo>
                  <a:pt x="746759" y="0"/>
                </a:lnTo>
              </a:path>
            </a:pathLst>
          </a:custGeom>
          <a:ln w="6350">
            <a:solidFill>
              <a:srgbClr val="FF5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7723505" y="2108200"/>
            <a:ext cx="0" cy="1802130"/>
          </a:xfrm>
          <a:custGeom>
            <a:avLst/>
            <a:gdLst/>
            <a:ahLst/>
            <a:cxnLst/>
            <a:rect l="l" t="t" r="r" b="b"/>
            <a:pathLst>
              <a:path h="1802129">
                <a:moveTo>
                  <a:pt x="0" y="0"/>
                </a:moveTo>
                <a:lnTo>
                  <a:pt x="0" y="1802130"/>
                </a:lnTo>
              </a:path>
            </a:pathLst>
          </a:custGeom>
          <a:ln w="6350">
            <a:solidFill>
              <a:srgbClr val="FF5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6986269" y="3907154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0" y="0"/>
                </a:moveTo>
                <a:lnTo>
                  <a:pt x="734059" y="0"/>
                </a:lnTo>
              </a:path>
            </a:pathLst>
          </a:custGeom>
          <a:ln w="6350">
            <a:solidFill>
              <a:srgbClr val="FF5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6989444" y="2114550"/>
            <a:ext cx="0" cy="1789430"/>
          </a:xfrm>
          <a:custGeom>
            <a:avLst/>
            <a:gdLst/>
            <a:ahLst/>
            <a:cxnLst/>
            <a:rect l="l" t="t" r="r" b="b"/>
            <a:pathLst>
              <a:path h="1789429">
                <a:moveTo>
                  <a:pt x="0" y="0"/>
                </a:moveTo>
                <a:lnTo>
                  <a:pt x="0" y="1789429"/>
                </a:lnTo>
              </a:path>
            </a:pathLst>
          </a:custGeom>
          <a:ln w="6350">
            <a:solidFill>
              <a:srgbClr val="FF5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6986269" y="2111375"/>
            <a:ext cx="734060" cy="0"/>
          </a:xfrm>
          <a:custGeom>
            <a:avLst/>
            <a:gdLst/>
            <a:ahLst/>
            <a:cxnLst/>
            <a:rect l="l" t="t" r="r" b="b"/>
            <a:pathLst>
              <a:path w="734059">
                <a:moveTo>
                  <a:pt x="0" y="0"/>
                </a:moveTo>
                <a:lnTo>
                  <a:pt x="734059" y="0"/>
                </a:lnTo>
              </a:path>
            </a:pathLst>
          </a:custGeom>
          <a:ln w="6350">
            <a:solidFill>
              <a:srgbClr val="FF5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7717155" y="2114550"/>
            <a:ext cx="0" cy="1789430"/>
          </a:xfrm>
          <a:custGeom>
            <a:avLst/>
            <a:gdLst/>
            <a:ahLst/>
            <a:cxnLst/>
            <a:rect l="l" t="t" r="r" b="b"/>
            <a:pathLst>
              <a:path h="1789429">
                <a:moveTo>
                  <a:pt x="0" y="0"/>
                </a:moveTo>
                <a:lnTo>
                  <a:pt x="0" y="1789430"/>
                </a:lnTo>
              </a:path>
            </a:pathLst>
          </a:custGeom>
          <a:ln w="6350">
            <a:solidFill>
              <a:srgbClr val="FF5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6992619" y="3900804"/>
            <a:ext cx="721360" cy="0"/>
          </a:xfrm>
          <a:custGeom>
            <a:avLst/>
            <a:gdLst/>
            <a:ahLst/>
            <a:cxnLst/>
            <a:rect l="l" t="t" r="r" b="b"/>
            <a:pathLst>
              <a:path w="721359">
                <a:moveTo>
                  <a:pt x="0" y="0"/>
                </a:moveTo>
                <a:lnTo>
                  <a:pt x="721359" y="0"/>
                </a:lnTo>
              </a:path>
            </a:pathLst>
          </a:custGeom>
          <a:ln w="6350">
            <a:solidFill>
              <a:srgbClr val="FF5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6995794" y="2120900"/>
            <a:ext cx="0" cy="1776730"/>
          </a:xfrm>
          <a:custGeom>
            <a:avLst/>
            <a:gdLst/>
            <a:ahLst/>
            <a:cxnLst/>
            <a:rect l="l" t="t" r="r" b="b"/>
            <a:pathLst>
              <a:path h="1776729">
                <a:moveTo>
                  <a:pt x="0" y="0"/>
                </a:moveTo>
                <a:lnTo>
                  <a:pt x="0" y="1776729"/>
                </a:lnTo>
              </a:path>
            </a:pathLst>
          </a:custGeom>
          <a:ln w="6350">
            <a:solidFill>
              <a:srgbClr val="FF5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6992619" y="2117725"/>
            <a:ext cx="721360" cy="0"/>
          </a:xfrm>
          <a:custGeom>
            <a:avLst/>
            <a:gdLst/>
            <a:ahLst/>
            <a:cxnLst/>
            <a:rect l="l" t="t" r="r" b="b"/>
            <a:pathLst>
              <a:path w="721359">
                <a:moveTo>
                  <a:pt x="0" y="0"/>
                </a:moveTo>
                <a:lnTo>
                  <a:pt x="721359" y="0"/>
                </a:lnTo>
              </a:path>
            </a:pathLst>
          </a:custGeom>
          <a:ln w="6350">
            <a:solidFill>
              <a:srgbClr val="FF5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7711440" y="2120900"/>
            <a:ext cx="0" cy="1776730"/>
          </a:xfrm>
          <a:custGeom>
            <a:avLst/>
            <a:gdLst/>
            <a:ahLst/>
            <a:cxnLst/>
            <a:rect l="l" t="t" r="r" b="b"/>
            <a:pathLst>
              <a:path h="1776729">
                <a:moveTo>
                  <a:pt x="0" y="0"/>
                </a:moveTo>
                <a:lnTo>
                  <a:pt x="0" y="1776730"/>
                </a:lnTo>
              </a:path>
            </a:pathLst>
          </a:custGeom>
          <a:ln w="5079">
            <a:solidFill>
              <a:srgbClr val="FF5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6998969" y="3894454"/>
            <a:ext cx="709930" cy="0"/>
          </a:xfrm>
          <a:custGeom>
            <a:avLst/>
            <a:gdLst/>
            <a:ahLst/>
            <a:cxnLst/>
            <a:rect l="l" t="t" r="r" b="b"/>
            <a:pathLst>
              <a:path w="709929">
                <a:moveTo>
                  <a:pt x="0" y="0"/>
                </a:moveTo>
                <a:lnTo>
                  <a:pt x="709929" y="0"/>
                </a:lnTo>
              </a:path>
            </a:pathLst>
          </a:custGeom>
          <a:ln w="6350">
            <a:solidFill>
              <a:srgbClr val="FF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7001509" y="2127250"/>
            <a:ext cx="0" cy="1764030"/>
          </a:xfrm>
          <a:custGeom>
            <a:avLst/>
            <a:gdLst/>
            <a:ahLst/>
            <a:cxnLst/>
            <a:rect l="l" t="t" r="r" b="b"/>
            <a:pathLst>
              <a:path h="1764029">
                <a:moveTo>
                  <a:pt x="0" y="0"/>
                </a:moveTo>
                <a:lnTo>
                  <a:pt x="0" y="1764029"/>
                </a:lnTo>
              </a:path>
            </a:pathLst>
          </a:custGeom>
          <a:ln w="5079">
            <a:solidFill>
              <a:srgbClr val="FF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6998969" y="2124075"/>
            <a:ext cx="709930" cy="0"/>
          </a:xfrm>
          <a:custGeom>
            <a:avLst/>
            <a:gdLst/>
            <a:ahLst/>
            <a:cxnLst/>
            <a:rect l="l" t="t" r="r" b="b"/>
            <a:pathLst>
              <a:path w="709929">
                <a:moveTo>
                  <a:pt x="0" y="0"/>
                </a:moveTo>
                <a:lnTo>
                  <a:pt x="709929" y="0"/>
                </a:lnTo>
              </a:path>
            </a:pathLst>
          </a:custGeom>
          <a:ln w="6350">
            <a:solidFill>
              <a:srgbClr val="FF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7705725" y="2127250"/>
            <a:ext cx="0" cy="1764030"/>
          </a:xfrm>
          <a:custGeom>
            <a:avLst/>
            <a:gdLst/>
            <a:ahLst/>
            <a:cxnLst/>
            <a:rect l="l" t="t" r="r" b="b"/>
            <a:pathLst>
              <a:path h="1764029">
                <a:moveTo>
                  <a:pt x="0" y="0"/>
                </a:moveTo>
                <a:lnTo>
                  <a:pt x="0" y="1764030"/>
                </a:lnTo>
              </a:path>
            </a:pathLst>
          </a:custGeom>
          <a:ln w="6350">
            <a:solidFill>
              <a:srgbClr val="FF5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7004050" y="3888104"/>
            <a:ext cx="698500" cy="0"/>
          </a:xfrm>
          <a:custGeom>
            <a:avLst/>
            <a:gdLst/>
            <a:ahLst/>
            <a:cxnLst/>
            <a:rect l="l" t="t" r="r" b="b"/>
            <a:pathLst>
              <a:path w="698500">
                <a:moveTo>
                  <a:pt x="0" y="0"/>
                </a:moveTo>
                <a:lnTo>
                  <a:pt x="698500" y="0"/>
                </a:lnTo>
              </a:path>
            </a:pathLst>
          </a:custGeom>
          <a:ln w="6350">
            <a:solidFill>
              <a:srgbClr val="FF6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7007225" y="2133600"/>
            <a:ext cx="0" cy="1751330"/>
          </a:xfrm>
          <a:custGeom>
            <a:avLst/>
            <a:gdLst/>
            <a:ahLst/>
            <a:cxnLst/>
            <a:rect l="l" t="t" r="r" b="b"/>
            <a:pathLst>
              <a:path h="1751329">
                <a:moveTo>
                  <a:pt x="0" y="0"/>
                </a:moveTo>
                <a:lnTo>
                  <a:pt x="0" y="1751329"/>
                </a:lnTo>
              </a:path>
            </a:pathLst>
          </a:custGeom>
          <a:ln w="6350">
            <a:solidFill>
              <a:srgbClr val="FF6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7004050" y="2130425"/>
            <a:ext cx="698500" cy="0"/>
          </a:xfrm>
          <a:custGeom>
            <a:avLst/>
            <a:gdLst/>
            <a:ahLst/>
            <a:cxnLst/>
            <a:rect l="l" t="t" r="r" b="b"/>
            <a:pathLst>
              <a:path w="698500">
                <a:moveTo>
                  <a:pt x="0" y="0"/>
                </a:moveTo>
                <a:lnTo>
                  <a:pt x="698500" y="0"/>
                </a:lnTo>
              </a:path>
            </a:pathLst>
          </a:custGeom>
          <a:ln w="6350">
            <a:solidFill>
              <a:srgbClr val="FF6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7699375" y="2133600"/>
            <a:ext cx="0" cy="1751330"/>
          </a:xfrm>
          <a:custGeom>
            <a:avLst/>
            <a:gdLst/>
            <a:ahLst/>
            <a:cxnLst/>
            <a:rect l="l" t="t" r="r" b="b"/>
            <a:pathLst>
              <a:path h="1751329">
                <a:moveTo>
                  <a:pt x="0" y="0"/>
                </a:moveTo>
                <a:lnTo>
                  <a:pt x="0" y="1751330"/>
                </a:lnTo>
              </a:path>
            </a:pathLst>
          </a:custGeom>
          <a:ln w="6350">
            <a:solidFill>
              <a:srgbClr val="FF6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7010400" y="3881754"/>
            <a:ext cx="685800" cy="0"/>
          </a:xfrm>
          <a:custGeom>
            <a:avLst/>
            <a:gdLst/>
            <a:ahLst/>
            <a:cxnLst/>
            <a:rect l="l" t="t" r="r" b="b"/>
            <a:pathLst>
              <a:path w="685800">
                <a:moveTo>
                  <a:pt x="0" y="0"/>
                </a:moveTo>
                <a:lnTo>
                  <a:pt x="685800" y="0"/>
                </a:lnTo>
              </a:path>
            </a:pathLst>
          </a:custGeom>
          <a:ln w="6350">
            <a:solidFill>
              <a:srgbClr val="FF6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7013575" y="2139950"/>
            <a:ext cx="0" cy="1738630"/>
          </a:xfrm>
          <a:custGeom>
            <a:avLst/>
            <a:gdLst/>
            <a:ahLst/>
            <a:cxnLst/>
            <a:rect l="l" t="t" r="r" b="b"/>
            <a:pathLst>
              <a:path h="1738629">
                <a:moveTo>
                  <a:pt x="0" y="0"/>
                </a:moveTo>
                <a:lnTo>
                  <a:pt x="0" y="1738629"/>
                </a:lnTo>
              </a:path>
            </a:pathLst>
          </a:custGeom>
          <a:ln w="6350">
            <a:solidFill>
              <a:srgbClr val="FF6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7010400" y="2136775"/>
            <a:ext cx="685800" cy="0"/>
          </a:xfrm>
          <a:custGeom>
            <a:avLst/>
            <a:gdLst/>
            <a:ahLst/>
            <a:cxnLst/>
            <a:rect l="l" t="t" r="r" b="b"/>
            <a:pathLst>
              <a:path w="685800">
                <a:moveTo>
                  <a:pt x="0" y="0"/>
                </a:moveTo>
                <a:lnTo>
                  <a:pt x="685800" y="0"/>
                </a:lnTo>
              </a:path>
            </a:pathLst>
          </a:custGeom>
          <a:ln w="6350">
            <a:solidFill>
              <a:srgbClr val="FF6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7693025" y="2139950"/>
            <a:ext cx="0" cy="1738630"/>
          </a:xfrm>
          <a:custGeom>
            <a:avLst/>
            <a:gdLst/>
            <a:ahLst/>
            <a:cxnLst/>
            <a:rect l="l" t="t" r="r" b="b"/>
            <a:pathLst>
              <a:path h="1738629">
                <a:moveTo>
                  <a:pt x="0" y="0"/>
                </a:moveTo>
                <a:lnTo>
                  <a:pt x="0" y="1738630"/>
                </a:lnTo>
              </a:path>
            </a:pathLst>
          </a:custGeom>
          <a:ln w="6350">
            <a:solidFill>
              <a:srgbClr val="FF6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7016750" y="3876040"/>
            <a:ext cx="673100" cy="0"/>
          </a:xfrm>
          <a:custGeom>
            <a:avLst/>
            <a:gdLst/>
            <a:ahLst/>
            <a:cxnLst/>
            <a:rect l="l" t="t" r="r" b="b"/>
            <a:pathLst>
              <a:path w="673100">
                <a:moveTo>
                  <a:pt x="0" y="0"/>
                </a:moveTo>
                <a:lnTo>
                  <a:pt x="673100" y="0"/>
                </a:lnTo>
              </a:path>
            </a:pathLst>
          </a:custGeom>
          <a:ln w="5079">
            <a:solidFill>
              <a:srgbClr val="FF6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7019925" y="2146300"/>
            <a:ext cx="0" cy="1727200"/>
          </a:xfrm>
          <a:custGeom>
            <a:avLst/>
            <a:gdLst/>
            <a:ahLst/>
            <a:cxnLst/>
            <a:rect l="l" t="t" r="r" b="b"/>
            <a:pathLst>
              <a:path h="1727200">
                <a:moveTo>
                  <a:pt x="0" y="0"/>
                </a:moveTo>
                <a:lnTo>
                  <a:pt x="0" y="1727200"/>
                </a:lnTo>
              </a:path>
            </a:pathLst>
          </a:custGeom>
          <a:ln w="6350">
            <a:solidFill>
              <a:srgbClr val="FF6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7016750" y="2143125"/>
            <a:ext cx="673100" cy="0"/>
          </a:xfrm>
          <a:custGeom>
            <a:avLst/>
            <a:gdLst/>
            <a:ahLst/>
            <a:cxnLst/>
            <a:rect l="l" t="t" r="r" b="b"/>
            <a:pathLst>
              <a:path w="673100">
                <a:moveTo>
                  <a:pt x="0" y="0"/>
                </a:moveTo>
                <a:lnTo>
                  <a:pt x="673100" y="0"/>
                </a:lnTo>
              </a:path>
            </a:pathLst>
          </a:custGeom>
          <a:ln w="6350">
            <a:solidFill>
              <a:srgbClr val="FF6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7686675" y="2146300"/>
            <a:ext cx="0" cy="1727200"/>
          </a:xfrm>
          <a:custGeom>
            <a:avLst/>
            <a:gdLst/>
            <a:ahLst/>
            <a:cxnLst/>
            <a:rect l="l" t="t" r="r" b="b"/>
            <a:pathLst>
              <a:path h="1727200">
                <a:moveTo>
                  <a:pt x="0" y="0"/>
                </a:moveTo>
                <a:lnTo>
                  <a:pt x="0" y="1727200"/>
                </a:lnTo>
              </a:path>
            </a:pathLst>
          </a:custGeom>
          <a:ln w="6350">
            <a:solidFill>
              <a:srgbClr val="FF6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7023100" y="3869690"/>
            <a:ext cx="660400" cy="0"/>
          </a:xfrm>
          <a:custGeom>
            <a:avLst/>
            <a:gdLst/>
            <a:ahLst/>
            <a:cxnLst/>
            <a:rect l="l" t="t" r="r" b="b"/>
            <a:pathLst>
              <a:path w="660400">
                <a:moveTo>
                  <a:pt x="0" y="0"/>
                </a:moveTo>
                <a:lnTo>
                  <a:pt x="660400" y="0"/>
                </a:lnTo>
              </a:path>
            </a:pathLst>
          </a:custGeom>
          <a:ln w="7620">
            <a:solidFill>
              <a:srgbClr val="FF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7026275" y="2152650"/>
            <a:ext cx="0" cy="1713230"/>
          </a:xfrm>
          <a:custGeom>
            <a:avLst/>
            <a:gdLst/>
            <a:ahLst/>
            <a:cxnLst/>
            <a:rect l="l" t="t" r="r" b="b"/>
            <a:pathLst>
              <a:path h="1713229">
                <a:moveTo>
                  <a:pt x="0" y="0"/>
                </a:moveTo>
                <a:lnTo>
                  <a:pt x="0" y="1713229"/>
                </a:lnTo>
              </a:path>
            </a:pathLst>
          </a:custGeom>
          <a:ln w="6350">
            <a:solidFill>
              <a:srgbClr val="FF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7023100" y="2149475"/>
            <a:ext cx="660400" cy="0"/>
          </a:xfrm>
          <a:custGeom>
            <a:avLst/>
            <a:gdLst/>
            <a:ahLst/>
            <a:cxnLst/>
            <a:rect l="l" t="t" r="r" b="b"/>
            <a:pathLst>
              <a:path w="660400">
                <a:moveTo>
                  <a:pt x="0" y="0"/>
                </a:moveTo>
                <a:lnTo>
                  <a:pt x="660400" y="0"/>
                </a:lnTo>
              </a:path>
            </a:pathLst>
          </a:custGeom>
          <a:ln w="6350">
            <a:solidFill>
              <a:srgbClr val="FF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7680325" y="2152650"/>
            <a:ext cx="0" cy="1713230"/>
          </a:xfrm>
          <a:custGeom>
            <a:avLst/>
            <a:gdLst/>
            <a:ahLst/>
            <a:cxnLst/>
            <a:rect l="l" t="t" r="r" b="b"/>
            <a:pathLst>
              <a:path h="1713229">
                <a:moveTo>
                  <a:pt x="0" y="0"/>
                </a:moveTo>
                <a:lnTo>
                  <a:pt x="0" y="1713230"/>
                </a:lnTo>
              </a:path>
            </a:pathLst>
          </a:custGeom>
          <a:ln w="6350">
            <a:solidFill>
              <a:srgbClr val="FF6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7029450" y="3863340"/>
            <a:ext cx="647700" cy="0"/>
          </a:xfrm>
          <a:custGeom>
            <a:avLst/>
            <a:gdLst/>
            <a:ahLst/>
            <a:cxnLst/>
            <a:rect l="l" t="t" r="r" b="b"/>
            <a:pathLst>
              <a:path w="647700">
                <a:moveTo>
                  <a:pt x="0" y="0"/>
                </a:moveTo>
                <a:lnTo>
                  <a:pt x="647700" y="0"/>
                </a:lnTo>
              </a:path>
            </a:pathLst>
          </a:custGeom>
          <a:ln w="5079">
            <a:solidFill>
              <a:srgbClr val="FF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7032625" y="2159000"/>
            <a:ext cx="0" cy="1701800"/>
          </a:xfrm>
          <a:custGeom>
            <a:avLst/>
            <a:gdLst/>
            <a:ahLst/>
            <a:cxnLst/>
            <a:rect l="l" t="t" r="r" b="b"/>
            <a:pathLst>
              <a:path h="1701800">
                <a:moveTo>
                  <a:pt x="0" y="0"/>
                </a:moveTo>
                <a:lnTo>
                  <a:pt x="0" y="1701800"/>
                </a:lnTo>
              </a:path>
            </a:pathLst>
          </a:custGeom>
          <a:ln w="6350">
            <a:solidFill>
              <a:srgbClr val="FF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7029450" y="2155825"/>
            <a:ext cx="647700" cy="0"/>
          </a:xfrm>
          <a:custGeom>
            <a:avLst/>
            <a:gdLst/>
            <a:ahLst/>
            <a:cxnLst/>
            <a:rect l="l" t="t" r="r" b="b"/>
            <a:pathLst>
              <a:path w="647700">
                <a:moveTo>
                  <a:pt x="0" y="0"/>
                </a:moveTo>
                <a:lnTo>
                  <a:pt x="647700" y="0"/>
                </a:lnTo>
              </a:path>
            </a:pathLst>
          </a:custGeom>
          <a:ln w="6350">
            <a:solidFill>
              <a:srgbClr val="FF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7673975" y="2159000"/>
            <a:ext cx="0" cy="1701800"/>
          </a:xfrm>
          <a:custGeom>
            <a:avLst/>
            <a:gdLst/>
            <a:ahLst/>
            <a:cxnLst/>
            <a:rect l="l" t="t" r="r" b="b"/>
            <a:pathLst>
              <a:path h="1701800">
                <a:moveTo>
                  <a:pt x="0" y="0"/>
                </a:moveTo>
                <a:lnTo>
                  <a:pt x="0" y="1701800"/>
                </a:lnTo>
              </a:path>
            </a:pathLst>
          </a:custGeom>
          <a:ln w="6350">
            <a:solidFill>
              <a:srgbClr val="FF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7035800" y="3857625"/>
            <a:ext cx="635000" cy="0"/>
          </a:xfrm>
          <a:custGeom>
            <a:avLst/>
            <a:gdLst/>
            <a:ahLst/>
            <a:cxnLst/>
            <a:rect l="l" t="t" r="r" b="b"/>
            <a:pathLst>
              <a:path w="635000">
                <a:moveTo>
                  <a:pt x="0" y="0"/>
                </a:moveTo>
                <a:lnTo>
                  <a:pt x="635000" y="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7038975" y="2164079"/>
            <a:ext cx="0" cy="1690370"/>
          </a:xfrm>
          <a:custGeom>
            <a:avLst/>
            <a:gdLst/>
            <a:ahLst/>
            <a:cxnLst/>
            <a:rect l="l" t="t" r="r" b="b"/>
            <a:pathLst>
              <a:path h="1690370">
                <a:moveTo>
                  <a:pt x="0" y="0"/>
                </a:moveTo>
                <a:lnTo>
                  <a:pt x="0" y="169037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7035800" y="2161539"/>
            <a:ext cx="635000" cy="0"/>
          </a:xfrm>
          <a:custGeom>
            <a:avLst/>
            <a:gdLst/>
            <a:ahLst/>
            <a:cxnLst/>
            <a:rect l="l" t="t" r="r" b="b"/>
            <a:pathLst>
              <a:path w="635000">
                <a:moveTo>
                  <a:pt x="0" y="0"/>
                </a:moveTo>
                <a:lnTo>
                  <a:pt x="635000" y="0"/>
                </a:lnTo>
              </a:path>
            </a:pathLst>
          </a:custGeom>
          <a:ln w="5079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7667625" y="2164079"/>
            <a:ext cx="0" cy="1690370"/>
          </a:xfrm>
          <a:custGeom>
            <a:avLst/>
            <a:gdLst/>
            <a:ahLst/>
            <a:cxnLst/>
            <a:rect l="l" t="t" r="r" b="b"/>
            <a:pathLst>
              <a:path h="1690370">
                <a:moveTo>
                  <a:pt x="0" y="0"/>
                </a:moveTo>
                <a:lnTo>
                  <a:pt x="0" y="169037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7042150" y="3851275"/>
            <a:ext cx="622300" cy="0"/>
          </a:xfrm>
          <a:custGeom>
            <a:avLst/>
            <a:gdLst/>
            <a:ahLst/>
            <a:cxnLst/>
            <a:rect l="l" t="t" r="r" b="b"/>
            <a:pathLst>
              <a:path w="622300">
                <a:moveTo>
                  <a:pt x="0" y="0"/>
                </a:moveTo>
                <a:lnTo>
                  <a:pt x="622300" y="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7045325" y="2170429"/>
            <a:ext cx="0" cy="1677670"/>
          </a:xfrm>
          <a:custGeom>
            <a:avLst/>
            <a:gdLst/>
            <a:ahLst/>
            <a:cxnLst/>
            <a:rect l="l" t="t" r="r" b="b"/>
            <a:pathLst>
              <a:path h="1677670">
                <a:moveTo>
                  <a:pt x="0" y="0"/>
                </a:moveTo>
                <a:lnTo>
                  <a:pt x="0" y="167767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7042150" y="2167254"/>
            <a:ext cx="622300" cy="0"/>
          </a:xfrm>
          <a:custGeom>
            <a:avLst/>
            <a:gdLst/>
            <a:ahLst/>
            <a:cxnLst/>
            <a:rect l="l" t="t" r="r" b="b"/>
            <a:pathLst>
              <a:path w="622300">
                <a:moveTo>
                  <a:pt x="0" y="0"/>
                </a:moveTo>
                <a:lnTo>
                  <a:pt x="622300" y="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7661275" y="2170429"/>
            <a:ext cx="0" cy="1677670"/>
          </a:xfrm>
          <a:custGeom>
            <a:avLst/>
            <a:gdLst/>
            <a:ahLst/>
            <a:cxnLst/>
            <a:rect l="l" t="t" r="r" b="b"/>
            <a:pathLst>
              <a:path h="1677670">
                <a:moveTo>
                  <a:pt x="0" y="0"/>
                </a:moveTo>
                <a:lnTo>
                  <a:pt x="0" y="1677670"/>
                </a:lnTo>
              </a:path>
            </a:pathLst>
          </a:custGeom>
          <a:ln w="6350">
            <a:solidFill>
              <a:srgbClr val="FF6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7048500" y="3844925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6350">
            <a:solidFill>
              <a:srgbClr val="FF6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7051675" y="2176779"/>
            <a:ext cx="0" cy="1664970"/>
          </a:xfrm>
          <a:custGeom>
            <a:avLst/>
            <a:gdLst/>
            <a:ahLst/>
            <a:cxnLst/>
            <a:rect l="l" t="t" r="r" b="b"/>
            <a:pathLst>
              <a:path h="1664970">
                <a:moveTo>
                  <a:pt x="0" y="0"/>
                </a:moveTo>
                <a:lnTo>
                  <a:pt x="0" y="1664970"/>
                </a:lnTo>
              </a:path>
            </a:pathLst>
          </a:custGeom>
          <a:ln w="6350">
            <a:solidFill>
              <a:srgbClr val="FF6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7048500" y="2173604"/>
            <a:ext cx="609600" cy="0"/>
          </a:xfrm>
          <a:custGeom>
            <a:avLst/>
            <a:gdLst/>
            <a:ahLst/>
            <a:cxnLst/>
            <a:rect l="l" t="t" r="r" b="b"/>
            <a:pathLst>
              <a:path w="609600">
                <a:moveTo>
                  <a:pt x="0" y="0"/>
                </a:moveTo>
                <a:lnTo>
                  <a:pt x="609600" y="0"/>
                </a:lnTo>
              </a:path>
            </a:pathLst>
          </a:custGeom>
          <a:ln w="6350">
            <a:solidFill>
              <a:srgbClr val="FF6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7654925" y="2176779"/>
            <a:ext cx="0" cy="1664970"/>
          </a:xfrm>
          <a:custGeom>
            <a:avLst/>
            <a:gdLst/>
            <a:ahLst/>
            <a:cxnLst/>
            <a:rect l="l" t="t" r="r" b="b"/>
            <a:pathLst>
              <a:path h="1664970">
                <a:moveTo>
                  <a:pt x="0" y="0"/>
                </a:moveTo>
                <a:lnTo>
                  <a:pt x="0" y="1664970"/>
                </a:lnTo>
              </a:path>
            </a:pathLst>
          </a:custGeom>
          <a:ln w="6350">
            <a:solidFill>
              <a:srgbClr val="FF6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7054850" y="3838575"/>
            <a:ext cx="596900" cy="0"/>
          </a:xfrm>
          <a:custGeom>
            <a:avLst/>
            <a:gdLst/>
            <a:ahLst/>
            <a:cxnLst/>
            <a:rect l="l" t="t" r="r" b="b"/>
            <a:pathLst>
              <a:path w="596900">
                <a:moveTo>
                  <a:pt x="0" y="0"/>
                </a:moveTo>
                <a:lnTo>
                  <a:pt x="596900" y="0"/>
                </a:lnTo>
              </a:path>
            </a:pathLst>
          </a:custGeom>
          <a:ln w="6350">
            <a:solidFill>
              <a:srgbClr val="FF6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7058025" y="2183129"/>
            <a:ext cx="0" cy="1652270"/>
          </a:xfrm>
          <a:custGeom>
            <a:avLst/>
            <a:gdLst/>
            <a:ahLst/>
            <a:cxnLst/>
            <a:rect l="l" t="t" r="r" b="b"/>
            <a:pathLst>
              <a:path h="1652270">
                <a:moveTo>
                  <a:pt x="0" y="0"/>
                </a:moveTo>
                <a:lnTo>
                  <a:pt x="0" y="1652270"/>
                </a:lnTo>
              </a:path>
            </a:pathLst>
          </a:custGeom>
          <a:ln w="6350">
            <a:solidFill>
              <a:srgbClr val="FF6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7054850" y="2179954"/>
            <a:ext cx="596900" cy="0"/>
          </a:xfrm>
          <a:custGeom>
            <a:avLst/>
            <a:gdLst/>
            <a:ahLst/>
            <a:cxnLst/>
            <a:rect l="l" t="t" r="r" b="b"/>
            <a:pathLst>
              <a:path w="596900">
                <a:moveTo>
                  <a:pt x="0" y="0"/>
                </a:moveTo>
                <a:lnTo>
                  <a:pt x="596900" y="0"/>
                </a:lnTo>
              </a:path>
            </a:pathLst>
          </a:custGeom>
          <a:ln w="6350">
            <a:solidFill>
              <a:srgbClr val="FF6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7649209" y="2183129"/>
            <a:ext cx="0" cy="1652270"/>
          </a:xfrm>
          <a:custGeom>
            <a:avLst/>
            <a:gdLst/>
            <a:ahLst/>
            <a:cxnLst/>
            <a:rect l="l" t="t" r="r" b="b"/>
            <a:pathLst>
              <a:path h="1652270">
                <a:moveTo>
                  <a:pt x="0" y="0"/>
                </a:moveTo>
                <a:lnTo>
                  <a:pt x="0" y="1652270"/>
                </a:lnTo>
              </a:path>
            </a:pathLst>
          </a:custGeom>
          <a:ln w="5079">
            <a:solidFill>
              <a:srgbClr val="FF6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7061200" y="3832225"/>
            <a:ext cx="585470" cy="0"/>
          </a:xfrm>
          <a:custGeom>
            <a:avLst/>
            <a:gdLst/>
            <a:ahLst/>
            <a:cxnLst/>
            <a:rect l="l" t="t" r="r" b="b"/>
            <a:pathLst>
              <a:path w="585470">
                <a:moveTo>
                  <a:pt x="0" y="0"/>
                </a:moveTo>
                <a:lnTo>
                  <a:pt x="585470" y="0"/>
                </a:lnTo>
              </a:path>
            </a:pathLst>
          </a:custGeom>
          <a:ln w="6350">
            <a:solidFill>
              <a:srgbClr val="FF6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7063740" y="2189479"/>
            <a:ext cx="0" cy="1639570"/>
          </a:xfrm>
          <a:custGeom>
            <a:avLst/>
            <a:gdLst/>
            <a:ahLst/>
            <a:cxnLst/>
            <a:rect l="l" t="t" r="r" b="b"/>
            <a:pathLst>
              <a:path h="1639570">
                <a:moveTo>
                  <a:pt x="0" y="0"/>
                </a:moveTo>
                <a:lnTo>
                  <a:pt x="0" y="1639570"/>
                </a:lnTo>
              </a:path>
            </a:pathLst>
          </a:custGeom>
          <a:ln w="5079">
            <a:solidFill>
              <a:srgbClr val="FF6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7061200" y="2186304"/>
            <a:ext cx="585470" cy="0"/>
          </a:xfrm>
          <a:custGeom>
            <a:avLst/>
            <a:gdLst/>
            <a:ahLst/>
            <a:cxnLst/>
            <a:rect l="l" t="t" r="r" b="b"/>
            <a:pathLst>
              <a:path w="585470">
                <a:moveTo>
                  <a:pt x="0" y="0"/>
                </a:moveTo>
                <a:lnTo>
                  <a:pt x="585470" y="0"/>
                </a:lnTo>
              </a:path>
            </a:pathLst>
          </a:custGeom>
          <a:ln w="6350">
            <a:solidFill>
              <a:srgbClr val="FF6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7643494" y="2189479"/>
            <a:ext cx="0" cy="1639570"/>
          </a:xfrm>
          <a:custGeom>
            <a:avLst/>
            <a:gdLst/>
            <a:ahLst/>
            <a:cxnLst/>
            <a:rect l="l" t="t" r="r" b="b"/>
            <a:pathLst>
              <a:path h="1639570">
                <a:moveTo>
                  <a:pt x="0" y="0"/>
                </a:moveTo>
                <a:lnTo>
                  <a:pt x="0" y="1639570"/>
                </a:lnTo>
              </a:path>
            </a:pathLst>
          </a:custGeom>
          <a:ln w="6350">
            <a:solidFill>
              <a:srgbClr val="FF6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7066280" y="3825875"/>
            <a:ext cx="574040" cy="0"/>
          </a:xfrm>
          <a:custGeom>
            <a:avLst/>
            <a:gdLst/>
            <a:ahLst/>
            <a:cxnLst/>
            <a:rect l="l" t="t" r="r" b="b"/>
            <a:pathLst>
              <a:path w="574040">
                <a:moveTo>
                  <a:pt x="0" y="0"/>
                </a:moveTo>
                <a:lnTo>
                  <a:pt x="574040" y="0"/>
                </a:lnTo>
              </a:path>
            </a:pathLst>
          </a:custGeom>
          <a:ln w="6350">
            <a:solidFill>
              <a:srgbClr val="FF6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7070090" y="2195829"/>
            <a:ext cx="0" cy="1626870"/>
          </a:xfrm>
          <a:custGeom>
            <a:avLst/>
            <a:gdLst/>
            <a:ahLst/>
            <a:cxnLst/>
            <a:rect l="l" t="t" r="r" b="b"/>
            <a:pathLst>
              <a:path h="1626870">
                <a:moveTo>
                  <a:pt x="0" y="0"/>
                </a:moveTo>
                <a:lnTo>
                  <a:pt x="0" y="1626870"/>
                </a:lnTo>
              </a:path>
            </a:pathLst>
          </a:custGeom>
          <a:ln w="7620">
            <a:solidFill>
              <a:srgbClr val="FF6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7066280" y="2192654"/>
            <a:ext cx="574040" cy="0"/>
          </a:xfrm>
          <a:custGeom>
            <a:avLst/>
            <a:gdLst/>
            <a:ahLst/>
            <a:cxnLst/>
            <a:rect l="l" t="t" r="r" b="b"/>
            <a:pathLst>
              <a:path w="574040">
                <a:moveTo>
                  <a:pt x="0" y="0"/>
                </a:moveTo>
                <a:lnTo>
                  <a:pt x="574040" y="0"/>
                </a:lnTo>
              </a:path>
            </a:pathLst>
          </a:custGeom>
          <a:ln w="6350">
            <a:solidFill>
              <a:srgbClr val="FF6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7637144" y="2195829"/>
            <a:ext cx="0" cy="1626870"/>
          </a:xfrm>
          <a:custGeom>
            <a:avLst/>
            <a:gdLst/>
            <a:ahLst/>
            <a:cxnLst/>
            <a:rect l="l" t="t" r="r" b="b"/>
            <a:pathLst>
              <a:path h="1626870">
                <a:moveTo>
                  <a:pt x="0" y="0"/>
                </a:moveTo>
                <a:lnTo>
                  <a:pt x="0" y="1626870"/>
                </a:lnTo>
              </a:path>
            </a:pathLst>
          </a:custGeom>
          <a:ln w="6350">
            <a:solidFill>
              <a:srgbClr val="FF6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7073900" y="3819525"/>
            <a:ext cx="560070" cy="0"/>
          </a:xfrm>
          <a:custGeom>
            <a:avLst/>
            <a:gdLst/>
            <a:ahLst/>
            <a:cxnLst/>
            <a:rect l="l" t="t" r="r" b="b"/>
            <a:pathLst>
              <a:path w="560070">
                <a:moveTo>
                  <a:pt x="0" y="0"/>
                </a:moveTo>
                <a:lnTo>
                  <a:pt x="560070" y="0"/>
                </a:lnTo>
              </a:path>
            </a:pathLst>
          </a:custGeom>
          <a:ln w="6350">
            <a:solidFill>
              <a:srgbClr val="FF6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7076440" y="2202179"/>
            <a:ext cx="0" cy="1614170"/>
          </a:xfrm>
          <a:custGeom>
            <a:avLst/>
            <a:gdLst/>
            <a:ahLst/>
            <a:cxnLst/>
            <a:rect l="l" t="t" r="r" b="b"/>
            <a:pathLst>
              <a:path h="1614170">
                <a:moveTo>
                  <a:pt x="0" y="0"/>
                </a:moveTo>
                <a:lnTo>
                  <a:pt x="0" y="1614170"/>
                </a:lnTo>
              </a:path>
            </a:pathLst>
          </a:custGeom>
          <a:ln w="5079">
            <a:solidFill>
              <a:srgbClr val="FF6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7073900" y="2199004"/>
            <a:ext cx="560070" cy="0"/>
          </a:xfrm>
          <a:custGeom>
            <a:avLst/>
            <a:gdLst/>
            <a:ahLst/>
            <a:cxnLst/>
            <a:rect l="l" t="t" r="r" b="b"/>
            <a:pathLst>
              <a:path w="560070">
                <a:moveTo>
                  <a:pt x="0" y="0"/>
                </a:moveTo>
                <a:lnTo>
                  <a:pt x="560070" y="0"/>
                </a:lnTo>
              </a:path>
            </a:pathLst>
          </a:custGeom>
          <a:ln w="6350">
            <a:solidFill>
              <a:srgbClr val="FF6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7630794" y="2202179"/>
            <a:ext cx="0" cy="1614170"/>
          </a:xfrm>
          <a:custGeom>
            <a:avLst/>
            <a:gdLst/>
            <a:ahLst/>
            <a:cxnLst/>
            <a:rect l="l" t="t" r="r" b="b"/>
            <a:pathLst>
              <a:path h="1614170">
                <a:moveTo>
                  <a:pt x="0" y="0"/>
                </a:moveTo>
                <a:lnTo>
                  <a:pt x="0" y="1614170"/>
                </a:lnTo>
              </a:path>
            </a:pathLst>
          </a:custGeom>
          <a:ln w="6350">
            <a:solidFill>
              <a:srgbClr val="FF6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7078980" y="3813175"/>
            <a:ext cx="548640" cy="0"/>
          </a:xfrm>
          <a:custGeom>
            <a:avLst/>
            <a:gdLst/>
            <a:ahLst/>
            <a:cxnLst/>
            <a:rect l="l" t="t" r="r" b="b"/>
            <a:pathLst>
              <a:path w="548640">
                <a:moveTo>
                  <a:pt x="0" y="0"/>
                </a:moveTo>
                <a:lnTo>
                  <a:pt x="548640" y="0"/>
                </a:lnTo>
              </a:path>
            </a:pathLst>
          </a:custGeom>
          <a:ln w="6350">
            <a:solidFill>
              <a:srgbClr val="FF6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7082155" y="2208529"/>
            <a:ext cx="0" cy="1601470"/>
          </a:xfrm>
          <a:custGeom>
            <a:avLst/>
            <a:gdLst/>
            <a:ahLst/>
            <a:cxnLst/>
            <a:rect l="l" t="t" r="r" b="b"/>
            <a:pathLst>
              <a:path h="1601470">
                <a:moveTo>
                  <a:pt x="0" y="0"/>
                </a:moveTo>
                <a:lnTo>
                  <a:pt x="0" y="1601470"/>
                </a:lnTo>
              </a:path>
            </a:pathLst>
          </a:custGeom>
          <a:ln w="6350">
            <a:solidFill>
              <a:srgbClr val="FF6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7078980" y="2205354"/>
            <a:ext cx="548640" cy="0"/>
          </a:xfrm>
          <a:custGeom>
            <a:avLst/>
            <a:gdLst/>
            <a:ahLst/>
            <a:cxnLst/>
            <a:rect l="l" t="t" r="r" b="b"/>
            <a:pathLst>
              <a:path w="548640">
                <a:moveTo>
                  <a:pt x="0" y="0"/>
                </a:moveTo>
                <a:lnTo>
                  <a:pt x="548640" y="0"/>
                </a:lnTo>
              </a:path>
            </a:pathLst>
          </a:custGeom>
          <a:ln w="6350">
            <a:solidFill>
              <a:srgbClr val="FF6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7624444" y="2208529"/>
            <a:ext cx="0" cy="1601470"/>
          </a:xfrm>
          <a:custGeom>
            <a:avLst/>
            <a:gdLst/>
            <a:ahLst/>
            <a:cxnLst/>
            <a:rect l="l" t="t" r="r" b="b"/>
            <a:pathLst>
              <a:path h="1601470">
                <a:moveTo>
                  <a:pt x="0" y="0"/>
                </a:moveTo>
                <a:lnTo>
                  <a:pt x="0" y="1601470"/>
                </a:lnTo>
              </a:path>
            </a:pathLst>
          </a:custGeom>
          <a:ln w="6350">
            <a:solidFill>
              <a:srgbClr val="FF6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7085330" y="3806825"/>
            <a:ext cx="535940" cy="0"/>
          </a:xfrm>
          <a:custGeom>
            <a:avLst/>
            <a:gdLst/>
            <a:ahLst/>
            <a:cxnLst/>
            <a:rect l="l" t="t" r="r" b="b"/>
            <a:pathLst>
              <a:path w="535940">
                <a:moveTo>
                  <a:pt x="0" y="0"/>
                </a:moveTo>
                <a:lnTo>
                  <a:pt x="535940" y="0"/>
                </a:lnTo>
              </a:path>
            </a:pathLst>
          </a:custGeom>
          <a:ln w="6350">
            <a:solidFill>
              <a:srgbClr val="FF6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7088505" y="2214879"/>
            <a:ext cx="0" cy="1588770"/>
          </a:xfrm>
          <a:custGeom>
            <a:avLst/>
            <a:gdLst/>
            <a:ahLst/>
            <a:cxnLst/>
            <a:rect l="l" t="t" r="r" b="b"/>
            <a:pathLst>
              <a:path h="1588770">
                <a:moveTo>
                  <a:pt x="0" y="0"/>
                </a:moveTo>
                <a:lnTo>
                  <a:pt x="0" y="1588770"/>
                </a:lnTo>
              </a:path>
            </a:pathLst>
          </a:custGeom>
          <a:ln w="6350">
            <a:solidFill>
              <a:srgbClr val="FF6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7085330" y="2211704"/>
            <a:ext cx="535940" cy="0"/>
          </a:xfrm>
          <a:custGeom>
            <a:avLst/>
            <a:gdLst/>
            <a:ahLst/>
            <a:cxnLst/>
            <a:rect l="l" t="t" r="r" b="b"/>
            <a:pathLst>
              <a:path w="535940">
                <a:moveTo>
                  <a:pt x="0" y="0"/>
                </a:moveTo>
                <a:lnTo>
                  <a:pt x="535940" y="0"/>
                </a:lnTo>
              </a:path>
            </a:pathLst>
          </a:custGeom>
          <a:ln w="6350">
            <a:solidFill>
              <a:srgbClr val="FF6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7618094" y="2214879"/>
            <a:ext cx="0" cy="1588770"/>
          </a:xfrm>
          <a:custGeom>
            <a:avLst/>
            <a:gdLst/>
            <a:ahLst/>
            <a:cxnLst/>
            <a:rect l="l" t="t" r="r" b="b"/>
            <a:pathLst>
              <a:path h="1588770">
                <a:moveTo>
                  <a:pt x="0" y="0"/>
                </a:moveTo>
                <a:lnTo>
                  <a:pt x="0" y="1588770"/>
                </a:lnTo>
              </a:path>
            </a:pathLst>
          </a:custGeom>
          <a:ln w="6350">
            <a:solidFill>
              <a:srgbClr val="FF6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7091680" y="3801109"/>
            <a:ext cx="523240" cy="0"/>
          </a:xfrm>
          <a:custGeom>
            <a:avLst/>
            <a:gdLst/>
            <a:ahLst/>
            <a:cxnLst/>
            <a:rect l="l" t="t" r="r" b="b"/>
            <a:pathLst>
              <a:path w="523240">
                <a:moveTo>
                  <a:pt x="0" y="0"/>
                </a:moveTo>
                <a:lnTo>
                  <a:pt x="523240" y="0"/>
                </a:lnTo>
              </a:path>
            </a:pathLst>
          </a:custGeom>
          <a:ln w="5080">
            <a:solidFill>
              <a:srgbClr val="FF6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7094855" y="2221229"/>
            <a:ext cx="0" cy="1577340"/>
          </a:xfrm>
          <a:custGeom>
            <a:avLst/>
            <a:gdLst/>
            <a:ahLst/>
            <a:cxnLst/>
            <a:rect l="l" t="t" r="r" b="b"/>
            <a:pathLst>
              <a:path h="1577339">
                <a:moveTo>
                  <a:pt x="0" y="0"/>
                </a:moveTo>
                <a:lnTo>
                  <a:pt x="0" y="1577340"/>
                </a:lnTo>
              </a:path>
            </a:pathLst>
          </a:custGeom>
          <a:ln w="6350">
            <a:solidFill>
              <a:srgbClr val="FF6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7091680" y="2218054"/>
            <a:ext cx="523240" cy="0"/>
          </a:xfrm>
          <a:custGeom>
            <a:avLst/>
            <a:gdLst/>
            <a:ahLst/>
            <a:cxnLst/>
            <a:rect l="l" t="t" r="r" b="b"/>
            <a:pathLst>
              <a:path w="523240">
                <a:moveTo>
                  <a:pt x="0" y="0"/>
                </a:moveTo>
                <a:lnTo>
                  <a:pt x="523240" y="0"/>
                </a:lnTo>
              </a:path>
            </a:pathLst>
          </a:custGeom>
          <a:ln w="6350">
            <a:solidFill>
              <a:srgbClr val="FF6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7611744" y="2221229"/>
            <a:ext cx="0" cy="1577340"/>
          </a:xfrm>
          <a:custGeom>
            <a:avLst/>
            <a:gdLst/>
            <a:ahLst/>
            <a:cxnLst/>
            <a:rect l="l" t="t" r="r" b="b"/>
            <a:pathLst>
              <a:path h="1577339">
                <a:moveTo>
                  <a:pt x="0" y="0"/>
                </a:moveTo>
                <a:lnTo>
                  <a:pt x="0" y="1577340"/>
                </a:lnTo>
              </a:path>
            </a:pathLst>
          </a:custGeom>
          <a:ln w="6350">
            <a:solidFill>
              <a:srgbClr val="FF6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7098030" y="3795395"/>
            <a:ext cx="510540" cy="0"/>
          </a:xfrm>
          <a:custGeom>
            <a:avLst/>
            <a:gdLst/>
            <a:ahLst/>
            <a:cxnLst/>
            <a:rect l="l" t="t" r="r" b="b"/>
            <a:pathLst>
              <a:path w="510540">
                <a:moveTo>
                  <a:pt x="0" y="0"/>
                </a:moveTo>
                <a:lnTo>
                  <a:pt x="510540" y="0"/>
                </a:lnTo>
              </a:path>
            </a:pathLst>
          </a:custGeom>
          <a:ln w="6350">
            <a:solidFill>
              <a:srgbClr val="FF6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7101205" y="2227579"/>
            <a:ext cx="0" cy="1564640"/>
          </a:xfrm>
          <a:custGeom>
            <a:avLst/>
            <a:gdLst/>
            <a:ahLst/>
            <a:cxnLst/>
            <a:rect l="l" t="t" r="r" b="b"/>
            <a:pathLst>
              <a:path h="1564639">
                <a:moveTo>
                  <a:pt x="0" y="0"/>
                </a:moveTo>
                <a:lnTo>
                  <a:pt x="0" y="1564640"/>
                </a:lnTo>
              </a:path>
            </a:pathLst>
          </a:custGeom>
          <a:ln w="6350">
            <a:solidFill>
              <a:srgbClr val="FF6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7098030" y="2224404"/>
            <a:ext cx="510540" cy="0"/>
          </a:xfrm>
          <a:custGeom>
            <a:avLst/>
            <a:gdLst/>
            <a:ahLst/>
            <a:cxnLst/>
            <a:rect l="l" t="t" r="r" b="b"/>
            <a:pathLst>
              <a:path w="510540">
                <a:moveTo>
                  <a:pt x="0" y="0"/>
                </a:moveTo>
                <a:lnTo>
                  <a:pt x="510540" y="0"/>
                </a:lnTo>
              </a:path>
            </a:pathLst>
          </a:custGeom>
          <a:ln w="6350">
            <a:solidFill>
              <a:srgbClr val="FF6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7605394" y="2227579"/>
            <a:ext cx="0" cy="1564640"/>
          </a:xfrm>
          <a:custGeom>
            <a:avLst/>
            <a:gdLst/>
            <a:ahLst/>
            <a:cxnLst/>
            <a:rect l="l" t="t" r="r" b="b"/>
            <a:pathLst>
              <a:path h="1564639">
                <a:moveTo>
                  <a:pt x="0" y="0"/>
                </a:moveTo>
                <a:lnTo>
                  <a:pt x="0" y="1564640"/>
                </a:lnTo>
              </a:path>
            </a:pathLst>
          </a:custGeom>
          <a:ln w="6350">
            <a:solidFill>
              <a:srgbClr val="FF6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7104380" y="3789045"/>
            <a:ext cx="497840" cy="0"/>
          </a:xfrm>
          <a:custGeom>
            <a:avLst/>
            <a:gdLst/>
            <a:ahLst/>
            <a:cxnLst/>
            <a:rect l="l" t="t" r="r" b="b"/>
            <a:pathLst>
              <a:path w="497840">
                <a:moveTo>
                  <a:pt x="0" y="0"/>
                </a:moveTo>
                <a:lnTo>
                  <a:pt x="497840" y="0"/>
                </a:lnTo>
              </a:path>
            </a:pathLst>
          </a:custGeom>
          <a:ln w="6350">
            <a:solidFill>
              <a:srgbClr val="FF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7107555" y="2233929"/>
            <a:ext cx="0" cy="1551940"/>
          </a:xfrm>
          <a:custGeom>
            <a:avLst/>
            <a:gdLst/>
            <a:ahLst/>
            <a:cxnLst/>
            <a:rect l="l" t="t" r="r" b="b"/>
            <a:pathLst>
              <a:path h="1551939">
                <a:moveTo>
                  <a:pt x="0" y="0"/>
                </a:moveTo>
                <a:lnTo>
                  <a:pt x="0" y="1551940"/>
                </a:lnTo>
              </a:path>
            </a:pathLst>
          </a:custGeom>
          <a:ln w="6350">
            <a:solidFill>
              <a:srgbClr val="FF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7104380" y="2230754"/>
            <a:ext cx="497840" cy="0"/>
          </a:xfrm>
          <a:custGeom>
            <a:avLst/>
            <a:gdLst/>
            <a:ahLst/>
            <a:cxnLst/>
            <a:rect l="l" t="t" r="r" b="b"/>
            <a:pathLst>
              <a:path w="497840">
                <a:moveTo>
                  <a:pt x="0" y="0"/>
                </a:moveTo>
                <a:lnTo>
                  <a:pt x="497840" y="0"/>
                </a:lnTo>
              </a:path>
            </a:pathLst>
          </a:custGeom>
          <a:ln w="6350">
            <a:solidFill>
              <a:srgbClr val="FF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7599044" y="2233929"/>
            <a:ext cx="0" cy="1551940"/>
          </a:xfrm>
          <a:custGeom>
            <a:avLst/>
            <a:gdLst/>
            <a:ahLst/>
            <a:cxnLst/>
            <a:rect l="l" t="t" r="r" b="b"/>
            <a:pathLst>
              <a:path h="1551939">
                <a:moveTo>
                  <a:pt x="0" y="0"/>
                </a:moveTo>
                <a:lnTo>
                  <a:pt x="0" y="1551940"/>
                </a:lnTo>
              </a:path>
            </a:pathLst>
          </a:custGeom>
          <a:ln w="6350">
            <a:solidFill>
              <a:srgbClr val="FF7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7110730" y="3782695"/>
            <a:ext cx="485140" cy="0"/>
          </a:xfrm>
          <a:custGeom>
            <a:avLst/>
            <a:gdLst/>
            <a:ahLst/>
            <a:cxnLst/>
            <a:rect l="l" t="t" r="r" b="b"/>
            <a:pathLst>
              <a:path w="485140">
                <a:moveTo>
                  <a:pt x="0" y="0"/>
                </a:moveTo>
                <a:lnTo>
                  <a:pt x="485140" y="0"/>
                </a:lnTo>
              </a:path>
            </a:pathLst>
          </a:custGeom>
          <a:ln w="6350">
            <a:solidFill>
              <a:srgbClr val="FF7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7113905" y="2239010"/>
            <a:ext cx="0" cy="1540510"/>
          </a:xfrm>
          <a:custGeom>
            <a:avLst/>
            <a:gdLst/>
            <a:ahLst/>
            <a:cxnLst/>
            <a:rect l="l" t="t" r="r" b="b"/>
            <a:pathLst>
              <a:path h="1540510">
                <a:moveTo>
                  <a:pt x="0" y="0"/>
                </a:moveTo>
                <a:lnTo>
                  <a:pt x="0" y="1540510"/>
                </a:lnTo>
              </a:path>
            </a:pathLst>
          </a:custGeom>
          <a:ln w="6350">
            <a:solidFill>
              <a:srgbClr val="FF7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7110730" y="2236470"/>
            <a:ext cx="485140" cy="0"/>
          </a:xfrm>
          <a:custGeom>
            <a:avLst/>
            <a:gdLst/>
            <a:ahLst/>
            <a:cxnLst/>
            <a:rect l="l" t="t" r="r" b="b"/>
            <a:pathLst>
              <a:path w="485140">
                <a:moveTo>
                  <a:pt x="0" y="0"/>
                </a:moveTo>
                <a:lnTo>
                  <a:pt x="485140" y="0"/>
                </a:lnTo>
              </a:path>
            </a:pathLst>
          </a:custGeom>
          <a:ln w="5079">
            <a:solidFill>
              <a:srgbClr val="FF7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7592694" y="2239010"/>
            <a:ext cx="0" cy="1540510"/>
          </a:xfrm>
          <a:custGeom>
            <a:avLst/>
            <a:gdLst/>
            <a:ahLst/>
            <a:cxnLst/>
            <a:rect l="l" t="t" r="r" b="b"/>
            <a:pathLst>
              <a:path h="1540510">
                <a:moveTo>
                  <a:pt x="0" y="0"/>
                </a:moveTo>
                <a:lnTo>
                  <a:pt x="0" y="1540509"/>
                </a:lnTo>
              </a:path>
            </a:pathLst>
          </a:custGeom>
          <a:ln w="6350">
            <a:solidFill>
              <a:srgbClr val="FF7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7117080" y="3776345"/>
            <a:ext cx="472440" cy="0"/>
          </a:xfrm>
          <a:custGeom>
            <a:avLst/>
            <a:gdLst/>
            <a:ahLst/>
            <a:cxnLst/>
            <a:rect l="l" t="t" r="r" b="b"/>
            <a:pathLst>
              <a:path w="472440">
                <a:moveTo>
                  <a:pt x="0" y="0"/>
                </a:moveTo>
                <a:lnTo>
                  <a:pt x="472440" y="0"/>
                </a:lnTo>
              </a:path>
            </a:pathLst>
          </a:custGeom>
          <a:ln w="6350">
            <a:solidFill>
              <a:srgbClr val="FF7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7120255" y="2245360"/>
            <a:ext cx="0" cy="1527810"/>
          </a:xfrm>
          <a:custGeom>
            <a:avLst/>
            <a:gdLst/>
            <a:ahLst/>
            <a:cxnLst/>
            <a:rect l="l" t="t" r="r" b="b"/>
            <a:pathLst>
              <a:path h="1527810">
                <a:moveTo>
                  <a:pt x="0" y="0"/>
                </a:moveTo>
                <a:lnTo>
                  <a:pt x="0" y="1527810"/>
                </a:lnTo>
              </a:path>
            </a:pathLst>
          </a:custGeom>
          <a:ln w="6350">
            <a:solidFill>
              <a:srgbClr val="FF7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7117080" y="2242185"/>
            <a:ext cx="472440" cy="0"/>
          </a:xfrm>
          <a:custGeom>
            <a:avLst/>
            <a:gdLst/>
            <a:ahLst/>
            <a:cxnLst/>
            <a:rect l="l" t="t" r="r" b="b"/>
            <a:pathLst>
              <a:path w="472440">
                <a:moveTo>
                  <a:pt x="0" y="0"/>
                </a:moveTo>
                <a:lnTo>
                  <a:pt x="472440" y="0"/>
                </a:lnTo>
              </a:path>
            </a:pathLst>
          </a:custGeom>
          <a:ln w="6350">
            <a:solidFill>
              <a:srgbClr val="FF7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7586344" y="2245360"/>
            <a:ext cx="0" cy="1527810"/>
          </a:xfrm>
          <a:custGeom>
            <a:avLst/>
            <a:gdLst/>
            <a:ahLst/>
            <a:cxnLst/>
            <a:rect l="l" t="t" r="r" b="b"/>
            <a:pathLst>
              <a:path h="1527810">
                <a:moveTo>
                  <a:pt x="0" y="0"/>
                </a:moveTo>
                <a:lnTo>
                  <a:pt x="0" y="1527809"/>
                </a:lnTo>
              </a:path>
            </a:pathLst>
          </a:custGeom>
          <a:ln w="6350">
            <a:solidFill>
              <a:srgbClr val="FF7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7123430" y="3769995"/>
            <a:ext cx="459740" cy="0"/>
          </a:xfrm>
          <a:custGeom>
            <a:avLst/>
            <a:gdLst/>
            <a:ahLst/>
            <a:cxnLst/>
            <a:rect l="l" t="t" r="r" b="b"/>
            <a:pathLst>
              <a:path w="459740">
                <a:moveTo>
                  <a:pt x="0" y="0"/>
                </a:moveTo>
                <a:lnTo>
                  <a:pt x="459740" y="0"/>
                </a:lnTo>
              </a:path>
            </a:pathLst>
          </a:custGeom>
          <a:ln w="6350">
            <a:solidFill>
              <a:srgbClr val="FF7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7125969" y="2251710"/>
            <a:ext cx="0" cy="1515110"/>
          </a:xfrm>
          <a:custGeom>
            <a:avLst/>
            <a:gdLst/>
            <a:ahLst/>
            <a:cxnLst/>
            <a:rect l="l" t="t" r="r" b="b"/>
            <a:pathLst>
              <a:path h="1515110">
                <a:moveTo>
                  <a:pt x="0" y="0"/>
                </a:moveTo>
                <a:lnTo>
                  <a:pt x="0" y="1515110"/>
                </a:lnTo>
              </a:path>
            </a:pathLst>
          </a:custGeom>
          <a:ln w="5079">
            <a:solidFill>
              <a:srgbClr val="FF7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7123430" y="2248535"/>
            <a:ext cx="459740" cy="0"/>
          </a:xfrm>
          <a:custGeom>
            <a:avLst/>
            <a:gdLst/>
            <a:ahLst/>
            <a:cxnLst/>
            <a:rect l="l" t="t" r="r" b="b"/>
            <a:pathLst>
              <a:path w="459740">
                <a:moveTo>
                  <a:pt x="0" y="0"/>
                </a:moveTo>
                <a:lnTo>
                  <a:pt x="459740" y="0"/>
                </a:lnTo>
              </a:path>
            </a:pathLst>
          </a:custGeom>
          <a:ln w="6350">
            <a:solidFill>
              <a:srgbClr val="FF7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7580630" y="2251710"/>
            <a:ext cx="0" cy="1515110"/>
          </a:xfrm>
          <a:custGeom>
            <a:avLst/>
            <a:gdLst/>
            <a:ahLst/>
            <a:cxnLst/>
            <a:rect l="l" t="t" r="r" b="b"/>
            <a:pathLst>
              <a:path h="1515110">
                <a:moveTo>
                  <a:pt x="0" y="0"/>
                </a:moveTo>
                <a:lnTo>
                  <a:pt x="0" y="1515109"/>
                </a:lnTo>
              </a:path>
            </a:pathLst>
          </a:custGeom>
          <a:ln w="5079">
            <a:solidFill>
              <a:srgbClr val="FF7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7128509" y="3763645"/>
            <a:ext cx="449580" cy="0"/>
          </a:xfrm>
          <a:custGeom>
            <a:avLst/>
            <a:gdLst/>
            <a:ahLst/>
            <a:cxnLst/>
            <a:rect l="l" t="t" r="r" b="b"/>
            <a:pathLst>
              <a:path w="449579">
                <a:moveTo>
                  <a:pt x="0" y="0"/>
                </a:moveTo>
                <a:lnTo>
                  <a:pt x="449580" y="0"/>
                </a:lnTo>
              </a:path>
            </a:pathLst>
          </a:custGeom>
          <a:ln w="6350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7132319" y="2258060"/>
            <a:ext cx="0" cy="1502410"/>
          </a:xfrm>
          <a:custGeom>
            <a:avLst/>
            <a:gdLst/>
            <a:ahLst/>
            <a:cxnLst/>
            <a:rect l="l" t="t" r="r" b="b"/>
            <a:pathLst>
              <a:path h="1502410">
                <a:moveTo>
                  <a:pt x="0" y="0"/>
                </a:moveTo>
                <a:lnTo>
                  <a:pt x="0" y="1502410"/>
                </a:lnTo>
              </a:path>
            </a:pathLst>
          </a:custGeom>
          <a:ln w="7620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7128509" y="2254885"/>
            <a:ext cx="449580" cy="0"/>
          </a:xfrm>
          <a:custGeom>
            <a:avLst/>
            <a:gdLst/>
            <a:ahLst/>
            <a:cxnLst/>
            <a:rect l="l" t="t" r="r" b="b"/>
            <a:pathLst>
              <a:path w="449579">
                <a:moveTo>
                  <a:pt x="0" y="0"/>
                </a:moveTo>
                <a:lnTo>
                  <a:pt x="449580" y="0"/>
                </a:lnTo>
              </a:path>
            </a:pathLst>
          </a:custGeom>
          <a:ln w="6350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7574915" y="2258060"/>
            <a:ext cx="0" cy="1502410"/>
          </a:xfrm>
          <a:custGeom>
            <a:avLst/>
            <a:gdLst/>
            <a:ahLst/>
            <a:cxnLst/>
            <a:rect l="l" t="t" r="r" b="b"/>
            <a:pathLst>
              <a:path h="1502410">
                <a:moveTo>
                  <a:pt x="0" y="0"/>
                </a:moveTo>
                <a:lnTo>
                  <a:pt x="0" y="1502410"/>
                </a:lnTo>
              </a:path>
            </a:pathLst>
          </a:custGeom>
          <a:ln w="6350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7136130" y="3757295"/>
            <a:ext cx="435609" cy="0"/>
          </a:xfrm>
          <a:custGeom>
            <a:avLst/>
            <a:gdLst/>
            <a:ahLst/>
            <a:cxnLst/>
            <a:rect l="l" t="t" r="r" b="b"/>
            <a:pathLst>
              <a:path w="435609">
                <a:moveTo>
                  <a:pt x="0" y="0"/>
                </a:moveTo>
                <a:lnTo>
                  <a:pt x="435610" y="0"/>
                </a:lnTo>
              </a:path>
            </a:pathLst>
          </a:custGeom>
          <a:ln w="6350">
            <a:solidFill>
              <a:srgbClr val="FF7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7138669" y="2264410"/>
            <a:ext cx="0" cy="1489710"/>
          </a:xfrm>
          <a:custGeom>
            <a:avLst/>
            <a:gdLst/>
            <a:ahLst/>
            <a:cxnLst/>
            <a:rect l="l" t="t" r="r" b="b"/>
            <a:pathLst>
              <a:path h="1489710">
                <a:moveTo>
                  <a:pt x="0" y="0"/>
                </a:moveTo>
                <a:lnTo>
                  <a:pt x="0" y="1489710"/>
                </a:lnTo>
              </a:path>
            </a:pathLst>
          </a:custGeom>
          <a:ln w="5079">
            <a:solidFill>
              <a:srgbClr val="FF7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7136130" y="2261235"/>
            <a:ext cx="435609" cy="0"/>
          </a:xfrm>
          <a:custGeom>
            <a:avLst/>
            <a:gdLst/>
            <a:ahLst/>
            <a:cxnLst/>
            <a:rect l="l" t="t" r="r" b="b"/>
            <a:pathLst>
              <a:path w="435609">
                <a:moveTo>
                  <a:pt x="0" y="0"/>
                </a:moveTo>
                <a:lnTo>
                  <a:pt x="435610" y="0"/>
                </a:lnTo>
              </a:path>
            </a:pathLst>
          </a:custGeom>
          <a:ln w="6350">
            <a:solidFill>
              <a:srgbClr val="FF7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7568565" y="2264410"/>
            <a:ext cx="0" cy="1489710"/>
          </a:xfrm>
          <a:custGeom>
            <a:avLst/>
            <a:gdLst/>
            <a:ahLst/>
            <a:cxnLst/>
            <a:rect l="l" t="t" r="r" b="b"/>
            <a:pathLst>
              <a:path h="1489710">
                <a:moveTo>
                  <a:pt x="0" y="0"/>
                </a:moveTo>
                <a:lnTo>
                  <a:pt x="0" y="1489709"/>
                </a:lnTo>
              </a:path>
            </a:pathLst>
          </a:custGeom>
          <a:ln w="6350">
            <a:solidFill>
              <a:srgbClr val="FF7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7141209" y="3750945"/>
            <a:ext cx="424180" cy="0"/>
          </a:xfrm>
          <a:custGeom>
            <a:avLst/>
            <a:gdLst/>
            <a:ahLst/>
            <a:cxnLst/>
            <a:rect l="l" t="t" r="r" b="b"/>
            <a:pathLst>
              <a:path w="424179">
                <a:moveTo>
                  <a:pt x="0" y="0"/>
                </a:moveTo>
                <a:lnTo>
                  <a:pt x="424180" y="0"/>
                </a:lnTo>
              </a:path>
            </a:pathLst>
          </a:custGeom>
          <a:ln w="6350">
            <a:solidFill>
              <a:srgbClr val="FF7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7144384" y="2270760"/>
            <a:ext cx="0" cy="1477010"/>
          </a:xfrm>
          <a:custGeom>
            <a:avLst/>
            <a:gdLst/>
            <a:ahLst/>
            <a:cxnLst/>
            <a:rect l="l" t="t" r="r" b="b"/>
            <a:pathLst>
              <a:path h="1477010">
                <a:moveTo>
                  <a:pt x="0" y="0"/>
                </a:moveTo>
                <a:lnTo>
                  <a:pt x="0" y="1477010"/>
                </a:lnTo>
              </a:path>
            </a:pathLst>
          </a:custGeom>
          <a:ln w="6350">
            <a:solidFill>
              <a:srgbClr val="FF7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7141209" y="2267585"/>
            <a:ext cx="424180" cy="0"/>
          </a:xfrm>
          <a:custGeom>
            <a:avLst/>
            <a:gdLst/>
            <a:ahLst/>
            <a:cxnLst/>
            <a:rect l="l" t="t" r="r" b="b"/>
            <a:pathLst>
              <a:path w="424179">
                <a:moveTo>
                  <a:pt x="0" y="0"/>
                </a:moveTo>
                <a:lnTo>
                  <a:pt x="424180" y="0"/>
                </a:lnTo>
              </a:path>
            </a:pathLst>
          </a:custGeom>
          <a:ln w="6350">
            <a:solidFill>
              <a:srgbClr val="FF7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7562215" y="2270760"/>
            <a:ext cx="0" cy="1477010"/>
          </a:xfrm>
          <a:custGeom>
            <a:avLst/>
            <a:gdLst/>
            <a:ahLst/>
            <a:cxnLst/>
            <a:rect l="l" t="t" r="r" b="b"/>
            <a:pathLst>
              <a:path h="1477010">
                <a:moveTo>
                  <a:pt x="0" y="0"/>
                </a:moveTo>
                <a:lnTo>
                  <a:pt x="0" y="1477009"/>
                </a:lnTo>
              </a:path>
            </a:pathLst>
          </a:custGeom>
          <a:ln w="6350">
            <a:solidFill>
              <a:srgbClr val="FF7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7147559" y="3744595"/>
            <a:ext cx="411480" cy="0"/>
          </a:xfrm>
          <a:custGeom>
            <a:avLst/>
            <a:gdLst/>
            <a:ahLst/>
            <a:cxnLst/>
            <a:rect l="l" t="t" r="r" b="b"/>
            <a:pathLst>
              <a:path w="411479">
                <a:moveTo>
                  <a:pt x="0" y="0"/>
                </a:moveTo>
                <a:lnTo>
                  <a:pt x="411480" y="0"/>
                </a:lnTo>
              </a:path>
            </a:pathLst>
          </a:custGeom>
          <a:ln w="6350">
            <a:solidFill>
              <a:srgbClr val="FF7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7150734" y="2277110"/>
            <a:ext cx="0" cy="1464310"/>
          </a:xfrm>
          <a:custGeom>
            <a:avLst/>
            <a:gdLst/>
            <a:ahLst/>
            <a:cxnLst/>
            <a:rect l="l" t="t" r="r" b="b"/>
            <a:pathLst>
              <a:path h="1464310">
                <a:moveTo>
                  <a:pt x="0" y="0"/>
                </a:moveTo>
                <a:lnTo>
                  <a:pt x="0" y="1464310"/>
                </a:lnTo>
              </a:path>
            </a:pathLst>
          </a:custGeom>
          <a:ln w="6350">
            <a:solidFill>
              <a:srgbClr val="FF7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7147559" y="2273935"/>
            <a:ext cx="411480" cy="0"/>
          </a:xfrm>
          <a:custGeom>
            <a:avLst/>
            <a:gdLst/>
            <a:ahLst/>
            <a:cxnLst/>
            <a:rect l="l" t="t" r="r" b="b"/>
            <a:pathLst>
              <a:path w="411479">
                <a:moveTo>
                  <a:pt x="0" y="0"/>
                </a:moveTo>
                <a:lnTo>
                  <a:pt x="411480" y="0"/>
                </a:lnTo>
              </a:path>
            </a:pathLst>
          </a:custGeom>
          <a:ln w="6350">
            <a:solidFill>
              <a:srgbClr val="FF7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7555865" y="2277110"/>
            <a:ext cx="0" cy="1464310"/>
          </a:xfrm>
          <a:custGeom>
            <a:avLst/>
            <a:gdLst/>
            <a:ahLst/>
            <a:cxnLst/>
            <a:rect l="l" t="t" r="r" b="b"/>
            <a:pathLst>
              <a:path h="1464310">
                <a:moveTo>
                  <a:pt x="0" y="0"/>
                </a:moveTo>
                <a:lnTo>
                  <a:pt x="0" y="1464309"/>
                </a:lnTo>
              </a:path>
            </a:pathLst>
          </a:custGeom>
          <a:ln w="6350">
            <a:solidFill>
              <a:srgbClr val="FF7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7153909" y="3738879"/>
            <a:ext cx="398780" cy="0"/>
          </a:xfrm>
          <a:custGeom>
            <a:avLst/>
            <a:gdLst/>
            <a:ahLst/>
            <a:cxnLst/>
            <a:rect l="l" t="t" r="r" b="b"/>
            <a:pathLst>
              <a:path w="398779">
                <a:moveTo>
                  <a:pt x="0" y="0"/>
                </a:moveTo>
                <a:lnTo>
                  <a:pt x="398780" y="0"/>
                </a:lnTo>
              </a:path>
            </a:pathLst>
          </a:custGeom>
          <a:ln w="5080">
            <a:solidFill>
              <a:srgbClr val="FF7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7157084" y="2283460"/>
            <a:ext cx="0" cy="1452880"/>
          </a:xfrm>
          <a:custGeom>
            <a:avLst/>
            <a:gdLst/>
            <a:ahLst/>
            <a:cxnLst/>
            <a:rect l="l" t="t" r="r" b="b"/>
            <a:pathLst>
              <a:path h="1452879">
                <a:moveTo>
                  <a:pt x="0" y="0"/>
                </a:moveTo>
                <a:lnTo>
                  <a:pt x="0" y="1452880"/>
                </a:lnTo>
              </a:path>
            </a:pathLst>
          </a:custGeom>
          <a:ln w="6350">
            <a:solidFill>
              <a:srgbClr val="FF7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7153909" y="2280285"/>
            <a:ext cx="398780" cy="0"/>
          </a:xfrm>
          <a:custGeom>
            <a:avLst/>
            <a:gdLst/>
            <a:ahLst/>
            <a:cxnLst/>
            <a:rect l="l" t="t" r="r" b="b"/>
            <a:pathLst>
              <a:path w="398779">
                <a:moveTo>
                  <a:pt x="0" y="0"/>
                </a:moveTo>
                <a:lnTo>
                  <a:pt x="398780" y="0"/>
                </a:lnTo>
              </a:path>
            </a:pathLst>
          </a:custGeom>
          <a:ln w="6350">
            <a:solidFill>
              <a:srgbClr val="FF7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7549515" y="2283460"/>
            <a:ext cx="0" cy="1452880"/>
          </a:xfrm>
          <a:custGeom>
            <a:avLst/>
            <a:gdLst/>
            <a:ahLst/>
            <a:cxnLst/>
            <a:rect l="l" t="t" r="r" b="b"/>
            <a:pathLst>
              <a:path h="1452879">
                <a:moveTo>
                  <a:pt x="0" y="0"/>
                </a:moveTo>
                <a:lnTo>
                  <a:pt x="0" y="1452879"/>
                </a:lnTo>
              </a:path>
            </a:pathLst>
          </a:custGeom>
          <a:ln w="6350">
            <a:solidFill>
              <a:srgbClr val="FF7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7160259" y="3733165"/>
            <a:ext cx="386080" cy="0"/>
          </a:xfrm>
          <a:custGeom>
            <a:avLst/>
            <a:gdLst/>
            <a:ahLst/>
            <a:cxnLst/>
            <a:rect l="l" t="t" r="r" b="b"/>
            <a:pathLst>
              <a:path w="386079">
                <a:moveTo>
                  <a:pt x="0" y="0"/>
                </a:moveTo>
                <a:lnTo>
                  <a:pt x="386080" y="0"/>
                </a:lnTo>
              </a:path>
            </a:pathLst>
          </a:custGeom>
          <a:ln w="6350">
            <a:solidFill>
              <a:srgbClr val="FF7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7163434" y="2289810"/>
            <a:ext cx="0" cy="1440180"/>
          </a:xfrm>
          <a:custGeom>
            <a:avLst/>
            <a:gdLst/>
            <a:ahLst/>
            <a:cxnLst/>
            <a:rect l="l" t="t" r="r" b="b"/>
            <a:pathLst>
              <a:path h="1440179">
                <a:moveTo>
                  <a:pt x="0" y="0"/>
                </a:moveTo>
                <a:lnTo>
                  <a:pt x="0" y="1440180"/>
                </a:lnTo>
              </a:path>
            </a:pathLst>
          </a:custGeom>
          <a:ln w="6350">
            <a:solidFill>
              <a:srgbClr val="FF7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7160259" y="2286635"/>
            <a:ext cx="386080" cy="0"/>
          </a:xfrm>
          <a:custGeom>
            <a:avLst/>
            <a:gdLst/>
            <a:ahLst/>
            <a:cxnLst/>
            <a:rect l="l" t="t" r="r" b="b"/>
            <a:pathLst>
              <a:path w="386079">
                <a:moveTo>
                  <a:pt x="0" y="0"/>
                </a:moveTo>
                <a:lnTo>
                  <a:pt x="386080" y="0"/>
                </a:lnTo>
              </a:path>
            </a:pathLst>
          </a:custGeom>
          <a:ln w="6350">
            <a:solidFill>
              <a:srgbClr val="FF7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7543165" y="2289810"/>
            <a:ext cx="0" cy="1440180"/>
          </a:xfrm>
          <a:custGeom>
            <a:avLst/>
            <a:gdLst/>
            <a:ahLst/>
            <a:cxnLst/>
            <a:rect l="l" t="t" r="r" b="b"/>
            <a:pathLst>
              <a:path h="1440179">
                <a:moveTo>
                  <a:pt x="0" y="0"/>
                </a:moveTo>
                <a:lnTo>
                  <a:pt x="0" y="1440179"/>
                </a:lnTo>
              </a:path>
            </a:pathLst>
          </a:custGeom>
          <a:ln w="6350">
            <a:solidFill>
              <a:srgbClr val="FF7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7166609" y="3726815"/>
            <a:ext cx="37338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3380" y="0"/>
                </a:lnTo>
              </a:path>
            </a:pathLst>
          </a:custGeom>
          <a:ln w="6350">
            <a:solidFill>
              <a:srgbClr val="FF7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7169784" y="2296160"/>
            <a:ext cx="0" cy="1427480"/>
          </a:xfrm>
          <a:custGeom>
            <a:avLst/>
            <a:gdLst/>
            <a:ahLst/>
            <a:cxnLst/>
            <a:rect l="l" t="t" r="r" b="b"/>
            <a:pathLst>
              <a:path h="1427479">
                <a:moveTo>
                  <a:pt x="0" y="0"/>
                </a:moveTo>
                <a:lnTo>
                  <a:pt x="0" y="1427480"/>
                </a:lnTo>
              </a:path>
            </a:pathLst>
          </a:custGeom>
          <a:ln w="6350">
            <a:solidFill>
              <a:srgbClr val="FF7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7166609" y="2292985"/>
            <a:ext cx="373380" cy="0"/>
          </a:xfrm>
          <a:custGeom>
            <a:avLst/>
            <a:gdLst/>
            <a:ahLst/>
            <a:cxnLst/>
            <a:rect l="l" t="t" r="r" b="b"/>
            <a:pathLst>
              <a:path w="373379">
                <a:moveTo>
                  <a:pt x="0" y="0"/>
                </a:moveTo>
                <a:lnTo>
                  <a:pt x="373380" y="0"/>
                </a:lnTo>
              </a:path>
            </a:pathLst>
          </a:custGeom>
          <a:ln w="6350">
            <a:solidFill>
              <a:srgbClr val="FF7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7536815" y="2296160"/>
            <a:ext cx="0" cy="1427480"/>
          </a:xfrm>
          <a:custGeom>
            <a:avLst/>
            <a:gdLst/>
            <a:ahLst/>
            <a:cxnLst/>
            <a:rect l="l" t="t" r="r" b="b"/>
            <a:pathLst>
              <a:path h="1427479">
                <a:moveTo>
                  <a:pt x="0" y="0"/>
                </a:moveTo>
                <a:lnTo>
                  <a:pt x="0" y="1427479"/>
                </a:lnTo>
              </a:path>
            </a:pathLst>
          </a:custGeom>
          <a:ln w="6350">
            <a:solidFill>
              <a:srgbClr val="FF7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7172959" y="3720465"/>
            <a:ext cx="360680" cy="0"/>
          </a:xfrm>
          <a:custGeom>
            <a:avLst/>
            <a:gdLst/>
            <a:ahLst/>
            <a:cxnLst/>
            <a:rect l="l" t="t" r="r" b="b"/>
            <a:pathLst>
              <a:path w="360679">
                <a:moveTo>
                  <a:pt x="0" y="0"/>
                </a:moveTo>
                <a:lnTo>
                  <a:pt x="360680" y="0"/>
                </a:lnTo>
              </a:path>
            </a:pathLst>
          </a:custGeom>
          <a:ln w="6350">
            <a:solidFill>
              <a:srgbClr val="FF7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4" name="object 684"/>
          <p:cNvSpPr/>
          <p:nvPr/>
        </p:nvSpPr>
        <p:spPr>
          <a:xfrm>
            <a:off x="7176134" y="2301239"/>
            <a:ext cx="0" cy="1416050"/>
          </a:xfrm>
          <a:custGeom>
            <a:avLst/>
            <a:gdLst/>
            <a:ahLst/>
            <a:cxnLst/>
            <a:rect l="l" t="t" r="r" b="b"/>
            <a:pathLst>
              <a:path h="1416050">
                <a:moveTo>
                  <a:pt x="0" y="0"/>
                </a:moveTo>
                <a:lnTo>
                  <a:pt x="0" y="1416050"/>
                </a:lnTo>
              </a:path>
            </a:pathLst>
          </a:custGeom>
          <a:ln w="6350">
            <a:solidFill>
              <a:srgbClr val="FF7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5" name="object 685"/>
          <p:cNvSpPr/>
          <p:nvPr/>
        </p:nvSpPr>
        <p:spPr>
          <a:xfrm>
            <a:off x="7172959" y="2298700"/>
            <a:ext cx="360680" cy="0"/>
          </a:xfrm>
          <a:custGeom>
            <a:avLst/>
            <a:gdLst/>
            <a:ahLst/>
            <a:cxnLst/>
            <a:rect l="l" t="t" r="r" b="b"/>
            <a:pathLst>
              <a:path w="360679">
                <a:moveTo>
                  <a:pt x="0" y="0"/>
                </a:moveTo>
                <a:lnTo>
                  <a:pt x="360680" y="0"/>
                </a:lnTo>
              </a:path>
            </a:pathLst>
          </a:custGeom>
          <a:ln w="5080">
            <a:solidFill>
              <a:srgbClr val="FF7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6" name="object 686"/>
          <p:cNvSpPr/>
          <p:nvPr/>
        </p:nvSpPr>
        <p:spPr>
          <a:xfrm>
            <a:off x="7530465" y="2301239"/>
            <a:ext cx="0" cy="1416050"/>
          </a:xfrm>
          <a:custGeom>
            <a:avLst/>
            <a:gdLst/>
            <a:ahLst/>
            <a:cxnLst/>
            <a:rect l="l" t="t" r="r" b="b"/>
            <a:pathLst>
              <a:path h="1416050">
                <a:moveTo>
                  <a:pt x="0" y="0"/>
                </a:moveTo>
                <a:lnTo>
                  <a:pt x="0" y="1416050"/>
                </a:lnTo>
              </a:path>
            </a:pathLst>
          </a:custGeom>
          <a:ln w="6350">
            <a:solidFill>
              <a:srgbClr val="FF7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7" name="object 687"/>
          <p:cNvSpPr/>
          <p:nvPr/>
        </p:nvSpPr>
        <p:spPr>
          <a:xfrm>
            <a:off x="7179309" y="3714115"/>
            <a:ext cx="347980" cy="0"/>
          </a:xfrm>
          <a:custGeom>
            <a:avLst/>
            <a:gdLst/>
            <a:ahLst/>
            <a:cxnLst/>
            <a:rect l="l" t="t" r="r" b="b"/>
            <a:pathLst>
              <a:path w="347979">
                <a:moveTo>
                  <a:pt x="0" y="0"/>
                </a:moveTo>
                <a:lnTo>
                  <a:pt x="347980" y="0"/>
                </a:lnTo>
              </a:path>
            </a:pathLst>
          </a:custGeom>
          <a:ln w="6350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8" name="object 688"/>
          <p:cNvSpPr/>
          <p:nvPr/>
        </p:nvSpPr>
        <p:spPr>
          <a:xfrm>
            <a:off x="7182484" y="2307589"/>
            <a:ext cx="0" cy="1403350"/>
          </a:xfrm>
          <a:custGeom>
            <a:avLst/>
            <a:gdLst/>
            <a:ahLst/>
            <a:cxnLst/>
            <a:rect l="l" t="t" r="r" b="b"/>
            <a:pathLst>
              <a:path h="1403350">
                <a:moveTo>
                  <a:pt x="0" y="0"/>
                </a:moveTo>
                <a:lnTo>
                  <a:pt x="0" y="1403350"/>
                </a:lnTo>
              </a:path>
            </a:pathLst>
          </a:custGeom>
          <a:ln w="6350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9" name="object 689"/>
          <p:cNvSpPr/>
          <p:nvPr/>
        </p:nvSpPr>
        <p:spPr>
          <a:xfrm>
            <a:off x="7179309" y="2304414"/>
            <a:ext cx="347980" cy="0"/>
          </a:xfrm>
          <a:custGeom>
            <a:avLst/>
            <a:gdLst/>
            <a:ahLst/>
            <a:cxnLst/>
            <a:rect l="l" t="t" r="r" b="b"/>
            <a:pathLst>
              <a:path w="347979">
                <a:moveTo>
                  <a:pt x="0" y="0"/>
                </a:moveTo>
                <a:lnTo>
                  <a:pt x="347980" y="0"/>
                </a:lnTo>
              </a:path>
            </a:pathLst>
          </a:custGeom>
          <a:ln w="6350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0" name="object 690"/>
          <p:cNvSpPr/>
          <p:nvPr/>
        </p:nvSpPr>
        <p:spPr>
          <a:xfrm>
            <a:off x="7524115" y="2307589"/>
            <a:ext cx="0" cy="1403350"/>
          </a:xfrm>
          <a:custGeom>
            <a:avLst/>
            <a:gdLst/>
            <a:ahLst/>
            <a:cxnLst/>
            <a:rect l="l" t="t" r="r" b="b"/>
            <a:pathLst>
              <a:path h="1403350">
                <a:moveTo>
                  <a:pt x="0" y="0"/>
                </a:moveTo>
                <a:lnTo>
                  <a:pt x="0" y="1403350"/>
                </a:lnTo>
              </a:path>
            </a:pathLst>
          </a:custGeom>
          <a:ln w="6350">
            <a:solidFill>
              <a:srgbClr val="FF7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1" name="object 691"/>
          <p:cNvSpPr/>
          <p:nvPr/>
        </p:nvSpPr>
        <p:spPr>
          <a:xfrm>
            <a:off x="7185659" y="3707765"/>
            <a:ext cx="335280" cy="0"/>
          </a:xfrm>
          <a:custGeom>
            <a:avLst/>
            <a:gdLst/>
            <a:ahLst/>
            <a:cxnLst/>
            <a:rect l="l" t="t" r="r" b="b"/>
            <a:pathLst>
              <a:path w="335279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6350">
            <a:solidFill>
              <a:srgbClr val="FF7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2" name="object 692"/>
          <p:cNvSpPr/>
          <p:nvPr/>
        </p:nvSpPr>
        <p:spPr>
          <a:xfrm>
            <a:off x="7188834" y="2313939"/>
            <a:ext cx="0" cy="1390650"/>
          </a:xfrm>
          <a:custGeom>
            <a:avLst/>
            <a:gdLst/>
            <a:ahLst/>
            <a:cxnLst/>
            <a:rect l="l" t="t" r="r" b="b"/>
            <a:pathLst>
              <a:path h="1390650">
                <a:moveTo>
                  <a:pt x="0" y="0"/>
                </a:moveTo>
                <a:lnTo>
                  <a:pt x="0" y="1390650"/>
                </a:lnTo>
              </a:path>
            </a:pathLst>
          </a:custGeom>
          <a:ln w="6350">
            <a:solidFill>
              <a:srgbClr val="FF7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3" name="object 693"/>
          <p:cNvSpPr/>
          <p:nvPr/>
        </p:nvSpPr>
        <p:spPr>
          <a:xfrm>
            <a:off x="7185659" y="2310764"/>
            <a:ext cx="335280" cy="0"/>
          </a:xfrm>
          <a:custGeom>
            <a:avLst/>
            <a:gdLst/>
            <a:ahLst/>
            <a:cxnLst/>
            <a:rect l="l" t="t" r="r" b="b"/>
            <a:pathLst>
              <a:path w="335279">
                <a:moveTo>
                  <a:pt x="0" y="0"/>
                </a:moveTo>
                <a:lnTo>
                  <a:pt x="335280" y="0"/>
                </a:lnTo>
              </a:path>
            </a:pathLst>
          </a:custGeom>
          <a:ln w="6350">
            <a:solidFill>
              <a:srgbClr val="FF7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4" name="object 694"/>
          <p:cNvSpPr/>
          <p:nvPr/>
        </p:nvSpPr>
        <p:spPr>
          <a:xfrm>
            <a:off x="7517765" y="2313939"/>
            <a:ext cx="0" cy="1390650"/>
          </a:xfrm>
          <a:custGeom>
            <a:avLst/>
            <a:gdLst/>
            <a:ahLst/>
            <a:cxnLst/>
            <a:rect l="l" t="t" r="r" b="b"/>
            <a:pathLst>
              <a:path h="1390650">
                <a:moveTo>
                  <a:pt x="0" y="0"/>
                </a:moveTo>
                <a:lnTo>
                  <a:pt x="0" y="1390650"/>
                </a:lnTo>
              </a:path>
            </a:pathLst>
          </a:custGeom>
          <a:ln w="6350">
            <a:solidFill>
              <a:srgbClr val="FF7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5" name="object 695"/>
          <p:cNvSpPr/>
          <p:nvPr/>
        </p:nvSpPr>
        <p:spPr>
          <a:xfrm>
            <a:off x="7192009" y="3701415"/>
            <a:ext cx="322580" cy="0"/>
          </a:xfrm>
          <a:custGeom>
            <a:avLst/>
            <a:gdLst/>
            <a:ahLst/>
            <a:cxnLst/>
            <a:rect l="l" t="t" r="r" b="b"/>
            <a:pathLst>
              <a:path w="322579">
                <a:moveTo>
                  <a:pt x="0" y="0"/>
                </a:moveTo>
                <a:lnTo>
                  <a:pt x="322580" y="0"/>
                </a:lnTo>
              </a:path>
            </a:pathLst>
          </a:custGeom>
          <a:ln w="6350">
            <a:solidFill>
              <a:srgbClr val="FF7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6" name="object 696"/>
          <p:cNvSpPr/>
          <p:nvPr/>
        </p:nvSpPr>
        <p:spPr>
          <a:xfrm>
            <a:off x="7195184" y="2320289"/>
            <a:ext cx="0" cy="1377950"/>
          </a:xfrm>
          <a:custGeom>
            <a:avLst/>
            <a:gdLst/>
            <a:ahLst/>
            <a:cxnLst/>
            <a:rect l="l" t="t" r="r" b="b"/>
            <a:pathLst>
              <a:path h="1377950">
                <a:moveTo>
                  <a:pt x="0" y="0"/>
                </a:moveTo>
                <a:lnTo>
                  <a:pt x="0" y="1377950"/>
                </a:lnTo>
              </a:path>
            </a:pathLst>
          </a:custGeom>
          <a:ln w="6350">
            <a:solidFill>
              <a:srgbClr val="FF7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7" name="object 697"/>
          <p:cNvSpPr/>
          <p:nvPr/>
        </p:nvSpPr>
        <p:spPr>
          <a:xfrm>
            <a:off x="7192009" y="2317114"/>
            <a:ext cx="322580" cy="0"/>
          </a:xfrm>
          <a:custGeom>
            <a:avLst/>
            <a:gdLst/>
            <a:ahLst/>
            <a:cxnLst/>
            <a:rect l="l" t="t" r="r" b="b"/>
            <a:pathLst>
              <a:path w="322579">
                <a:moveTo>
                  <a:pt x="0" y="0"/>
                </a:moveTo>
                <a:lnTo>
                  <a:pt x="322580" y="0"/>
                </a:lnTo>
              </a:path>
            </a:pathLst>
          </a:custGeom>
          <a:ln w="6350">
            <a:solidFill>
              <a:srgbClr val="FF7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8" name="object 698"/>
          <p:cNvSpPr/>
          <p:nvPr/>
        </p:nvSpPr>
        <p:spPr>
          <a:xfrm>
            <a:off x="7512050" y="2320289"/>
            <a:ext cx="0" cy="1377950"/>
          </a:xfrm>
          <a:custGeom>
            <a:avLst/>
            <a:gdLst/>
            <a:ahLst/>
            <a:cxnLst/>
            <a:rect l="l" t="t" r="r" b="b"/>
            <a:pathLst>
              <a:path h="1377950">
                <a:moveTo>
                  <a:pt x="0" y="0"/>
                </a:moveTo>
                <a:lnTo>
                  <a:pt x="0" y="1377950"/>
                </a:lnTo>
              </a:path>
            </a:pathLst>
          </a:custGeom>
          <a:ln w="5080">
            <a:solidFill>
              <a:srgbClr val="FF7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9" name="object 699"/>
          <p:cNvSpPr/>
          <p:nvPr/>
        </p:nvSpPr>
        <p:spPr>
          <a:xfrm>
            <a:off x="7198359" y="3695065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1150" y="0"/>
                </a:lnTo>
              </a:path>
            </a:pathLst>
          </a:custGeom>
          <a:ln w="6350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0" name="object 700"/>
          <p:cNvSpPr/>
          <p:nvPr/>
        </p:nvSpPr>
        <p:spPr>
          <a:xfrm>
            <a:off x="7200900" y="2326639"/>
            <a:ext cx="0" cy="1365250"/>
          </a:xfrm>
          <a:custGeom>
            <a:avLst/>
            <a:gdLst/>
            <a:ahLst/>
            <a:cxnLst/>
            <a:rect l="l" t="t" r="r" b="b"/>
            <a:pathLst>
              <a:path h="1365250">
                <a:moveTo>
                  <a:pt x="0" y="0"/>
                </a:moveTo>
                <a:lnTo>
                  <a:pt x="0" y="1365250"/>
                </a:lnTo>
              </a:path>
            </a:pathLst>
          </a:custGeom>
          <a:ln w="5080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1" name="object 701"/>
          <p:cNvSpPr/>
          <p:nvPr/>
        </p:nvSpPr>
        <p:spPr>
          <a:xfrm>
            <a:off x="7198359" y="2323464"/>
            <a:ext cx="311150" cy="0"/>
          </a:xfrm>
          <a:custGeom>
            <a:avLst/>
            <a:gdLst/>
            <a:ahLst/>
            <a:cxnLst/>
            <a:rect l="l" t="t" r="r" b="b"/>
            <a:pathLst>
              <a:path w="311150">
                <a:moveTo>
                  <a:pt x="0" y="0"/>
                </a:moveTo>
                <a:lnTo>
                  <a:pt x="311150" y="0"/>
                </a:lnTo>
              </a:path>
            </a:pathLst>
          </a:custGeom>
          <a:ln w="6350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2" name="object 702"/>
          <p:cNvSpPr/>
          <p:nvPr/>
        </p:nvSpPr>
        <p:spPr>
          <a:xfrm>
            <a:off x="7506334" y="2326639"/>
            <a:ext cx="0" cy="1365250"/>
          </a:xfrm>
          <a:custGeom>
            <a:avLst/>
            <a:gdLst/>
            <a:ahLst/>
            <a:cxnLst/>
            <a:rect l="l" t="t" r="r" b="b"/>
            <a:pathLst>
              <a:path h="1365250">
                <a:moveTo>
                  <a:pt x="0" y="0"/>
                </a:moveTo>
                <a:lnTo>
                  <a:pt x="0" y="1365250"/>
                </a:lnTo>
              </a:path>
            </a:pathLst>
          </a:custGeom>
          <a:ln w="6350">
            <a:solidFill>
              <a:srgbClr val="FF7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3" name="object 703"/>
          <p:cNvSpPr/>
          <p:nvPr/>
        </p:nvSpPr>
        <p:spPr>
          <a:xfrm>
            <a:off x="7203440" y="3688715"/>
            <a:ext cx="299720" cy="0"/>
          </a:xfrm>
          <a:custGeom>
            <a:avLst/>
            <a:gdLst/>
            <a:ahLst/>
            <a:cxnLst/>
            <a:rect l="l" t="t" r="r" b="b"/>
            <a:pathLst>
              <a:path w="299720">
                <a:moveTo>
                  <a:pt x="0" y="0"/>
                </a:moveTo>
                <a:lnTo>
                  <a:pt x="299719" y="0"/>
                </a:lnTo>
              </a:path>
            </a:pathLst>
          </a:custGeom>
          <a:ln w="6350">
            <a:solidFill>
              <a:srgbClr val="FF8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4" name="object 704"/>
          <p:cNvSpPr/>
          <p:nvPr/>
        </p:nvSpPr>
        <p:spPr>
          <a:xfrm>
            <a:off x="7206615" y="2332989"/>
            <a:ext cx="0" cy="1352550"/>
          </a:xfrm>
          <a:custGeom>
            <a:avLst/>
            <a:gdLst/>
            <a:ahLst/>
            <a:cxnLst/>
            <a:rect l="l" t="t" r="r" b="b"/>
            <a:pathLst>
              <a:path h="1352550">
                <a:moveTo>
                  <a:pt x="0" y="0"/>
                </a:moveTo>
                <a:lnTo>
                  <a:pt x="0" y="1352550"/>
                </a:lnTo>
              </a:path>
            </a:pathLst>
          </a:custGeom>
          <a:ln w="6350">
            <a:solidFill>
              <a:srgbClr val="FF8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5" name="object 705"/>
          <p:cNvSpPr/>
          <p:nvPr/>
        </p:nvSpPr>
        <p:spPr>
          <a:xfrm>
            <a:off x="7203440" y="2329814"/>
            <a:ext cx="299720" cy="0"/>
          </a:xfrm>
          <a:custGeom>
            <a:avLst/>
            <a:gdLst/>
            <a:ahLst/>
            <a:cxnLst/>
            <a:rect l="l" t="t" r="r" b="b"/>
            <a:pathLst>
              <a:path w="299720">
                <a:moveTo>
                  <a:pt x="0" y="0"/>
                </a:moveTo>
                <a:lnTo>
                  <a:pt x="299719" y="0"/>
                </a:lnTo>
              </a:path>
            </a:pathLst>
          </a:custGeom>
          <a:ln w="6350">
            <a:solidFill>
              <a:srgbClr val="FF8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6" name="object 706"/>
          <p:cNvSpPr/>
          <p:nvPr/>
        </p:nvSpPr>
        <p:spPr>
          <a:xfrm>
            <a:off x="7499984" y="2332989"/>
            <a:ext cx="0" cy="1352550"/>
          </a:xfrm>
          <a:custGeom>
            <a:avLst/>
            <a:gdLst/>
            <a:ahLst/>
            <a:cxnLst/>
            <a:rect l="l" t="t" r="r" b="b"/>
            <a:pathLst>
              <a:path h="1352550">
                <a:moveTo>
                  <a:pt x="0" y="0"/>
                </a:moveTo>
                <a:lnTo>
                  <a:pt x="0" y="1352550"/>
                </a:lnTo>
              </a:path>
            </a:pathLst>
          </a:custGeom>
          <a:ln w="6350">
            <a:solidFill>
              <a:srgbClr val="FF8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7" name="object 707"/>
          <p:cNvSpPr/>
          <p:nvPr/>
        </p:nvSpPr>
        <p:spPr>
          <a:xfrm>
            <a:off x="7209790" y="3682365"/>
            <a:ext cx="287020" cy="0"/>
          </a:xfrm>
          <a:custGeom>
            <a:avLst/>
            <a:gdLst/>
            <a:ahLst/>
            <a:cxnLst/>
            <a:rect l="l" t="t" r="r" b="b"/>
            <a:pathLst>
              <a:path w="287020">
                <a:moveTo>
                  <a:pt x="0" y="0"/>
                </a:moveTo>
                <a:lnTo>
                  <a:pt x="287019" y="0"/>
                </a:lnTo>
              </a:path>
            </a:pathLst>
          </a:custGeom>
          <a:ln w="6350">
            <a:solidFill>
              <a:srgbClr val="FF8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8" name="object 708"/>
          <p:cNvSpPr/>
          <p:nvPr/>
        </p:nvSpPr>
        <p:spPr>
          <a:xfrm>
            <a:off x="7212965" y="2339339"/>
            <a:ext cx="0" cy="1339850"/>
          </a:xfrm>
          <a:custGeom>
            <a:avLst/>
            <a:gdLst/>
            <a:ahLst/>
            <a:cxnLst/>
            <a:rect l="l" t="t" r="r" b="b"/>
            <a:pathLst>
              <a:path h="1339850">
                <a:moveTo>
                  <a:pt x="0" y="0"/>
                </a:moveTo>
                <a:lnTo>
                  <a:pt x="0" y="1339850"/>
                </a:lnTo>
              </a:path>
            </a:pathLst>
          </a:custGeom>
          <a:ln w="6350">
            <a:solidFill>
              <a:srgbClr val="FF8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9" name="object 709"/>
          <p:cNvSpPr/>
          <p:nvPr/>
        </p:nvSpPr>
        <p:spPr>
          <a:xfrm>
            <a:off x="7209790" y="2336164"/>
            <a:ext cx="287020" cy="0"/>
          </a:xfrm>
          <a:custGeom>
            <a:avLst/>
            <a:gdLst/>
            <a:ahLst/>
            <a:cxnLst/>
            <a:rect l="l" t="t" r="r" b="b"/>
            <a:pathLst>
              <a:path w="287020">
                <a:moveTo>
                  <a:pt x="0" y="0"/>
                </a:moveTo>
                <a:lnTo>
                  <a:pt x="287019" y="0"/>
                </a:lnTo>
              </a:path>
            </a:pathLst>
          </a:custGeom>
          <a:ln w="6350">
            <a:solidFill>
              <a:srgbClr val="FF8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0" name="object 710"/>
          <p:cNvSpPr/>
          <p:nvPr/>
        </p:nvSpPr>
        <p:spPr>
          <a:xfrm>
            <a:off x="7493634" y="2339339"/>
            <a:ext cx="0" cy="1339850"/>
          </a:xfrm>
          <a:custGeom>
            <a:avLst/>
            <a:gdLst/>
            <a:ahLst/>
            <a:cxnLst/>
            <a:rect l="l" t="t" r="r" b="b"/>
            <a:pathLst>
              <a:path h="1339850">
                <a:moveTo>
                  <a:pt x="0" y="0"/>
                </a:moveTo>
                <a:lnTo>
                  <a:pt x="0" y="1339850"/>
                </a:lnTo>
              </a:path>
            </a:pathLst>
          </a:custGeom>
          <a:ln w="6350">
            <a:solidFill>
              <a:srgbClr val="FF8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1" name="object 711"/>
          <p:cNvSpPr/>
          <p:nvPr/>
        </p:nvSpPr>
        <p:spPr>
          <a:xfrm>
            <a:off x="7216140" y="3676015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319" y="0"/>
                </a:lnTo>
              </a:path>
            </a:pathLst>
          </a:custGeom>
          <a:ln w="6350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2" name="object 712"/>
          <p:cNvSpPr/>
          <p:nvPr/>
        </p:nvSpPr>
        <p:spPr>
          <a:xfrm>
            <a:off x="7219315" y="2345689"/>
            <a:ext cx="0" cy="1327150"/>
          </a:xfrm>
          <a:custGeom>
            <a:avLst/>
            <a:gdLst/>
            <a:ahLst/>
            <a:cxnLst/>
            <a:rect l="l" t="t" r="r" b="b"/>
            <a:pathLst>
              <a:path h="1327150">
                <a:moveTo>
                  <a:pt x="0" y="0"/>
                </a:moveTo>
                <a:lnTo>
                  <a:pt x="0" y="1327150"/>
                </a:lnTo>
              </a:path>
            </a:pathLst>
          </a:custGeom>
          <a:ln w="6350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3" name="object 713"/>
          <p:cNvSpPr/>
          <p:nvPr/>
        </p:nvSpPr>
        <p:spPr>
          <a:xfrm>
            <a:off x="7216140" y="2342514"/>
            <a:ext cx="274320" cy="0"/>
          </a:xfrm>
          <a:custGeom>
            <a:avLst/>
            <a:gdLst/>
            <a:ahLst/>
            <a:cxnLst/>
            <a:rect l="l" t="t" r="r" b="b"/>
            <a:pathLst>
              <a:path w="274320">
                <a:moveTo>
                  <a:pt x="0" y="0"/>
                </a:moveTo>
                <a:lnTo>
                  <a:pt x="274319" y="0"/>
                </a:lnTo>
              </a:path>
            </a:pathLst>
          </a:custGeom>
          <a:ln w="6350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4" name="object 714"/>
          <p:cNvSpPr/>
          <p:nvPr/>
        </p:nvSpPr>
        <p:spPr>
          <a:xfrm>
            <a:off x="7487284" y="2345689"/>
            <a:ext cx="0" cy="1327150"/>
          </a:xfrm>
          <a:custGeom>
            <a:avLst/>
            <a:gdLst/>
            <a:ahLst/>
            <a:cxnLst/>
            <a:rect l="l" t="t" r="r" b="b"/>
            <a:pathLst>
              <a:path h="1327150">
                <a:moveTo>
                  <a:pt x="0" y="0"/>
                </a:moveTo>
                <a:lnTo>
                  <a:pt x="0" y="1327150"/>
                </a:lnTo>
              </a:path>
            </a:pathLst>
          </a:custGeom>
          <a:ln w="6350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5" name="object 715"/>
          <p:cNvSpPr/>
          <p:nvPr/>
        </p:nvSpPr>
        <p:spPr>
          <a:xfrm>
            <a:off x="7222490" y="3670300"/>
            <a:ext cx="261620" cy="0"/>
          </a:xfrm>
          <a:custGeom>
            <a:avLst/>
            <a:gdLst/>
            <a:ahLst/>
            <a:cxnLst/>
            <a:rect l="l" t="t" r="r" b="b"/>
            <a:pathLst>
              <a:path w="261620">
                <a:moveTo>
                  <a:pt x="0" y="0"/>
                </a:moveTo>
                <a:lnTo>
                  <a:pt x="261619" y="0"/>
                </a:lnTo>
              </a:path>
            </a:pathLst>
          </a:custGeom>
          <a:ln w="5080">
            <a:solidFill>
              <a:srgbClr val="FF8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6" name="object 716"/>
          <p:cNvSpPr/>
          <p:nvPr/>
        </p:nvSpPr>
        <p:spPr>
          <a:xfrm>
            <a:off x="7225665" y="2352039"/>
            <a:ext cx="0" cy="1315720"/>
          </a:xfrm>
          <a:custGeom>
            <a:avLst/>
            <a:gdLst/>
            <a:ahLst/>
            <a:cxnLst/>
            <a:rect l="l" t="t" r="r" b="b"/>
            <a:pathLst>
              <a:path h="1315720">
                <a:moveTo>
                  <a:pt x="0" y="0"/>
                </a:moveTo>
                <a:lnTo>
                  <a:pt x="0" y="1315720"/>
                </a:lnTo>
              </a:path>
            </a:pathLst>
          </a:custGeom>
          <a:ln w="6350">
            <a:solidFill>
              <a:srgbClr val="FF8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7" name="object 717"/>
          <p:cNvSpPr/>
          <p:nvPr/>
        </p:nvSpPr>
        <p:spPr>
          <a:xfrm>
            <a:off x="7222490" y="2348864"/>
            <a:ext cx="261620" cy="0"/>
          </a:xfrm>
          <a:custGeom>
            <a:avLst/>
            <a:gdLst/>
            <a:ahLst/>
            <a:cxnLst/>
            <a:rect l="l" t="t" r="r" b="b"/>
            <a:pathLst>
              <a:path w="261620">
                <a:moveTo>
                  <a:pt x="0" y="0"/>
                </a:moveTo>
                <a:lnTo>
                  <a:pt x="261619" y="0"/>
                </a:lnTo>
              </a:path>
            </a:pathLst>
          </a:custGeom>
          <a:ln w="6350">
            <a:solidFill>
              <a:srgbClr val="FF8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8" name="object 718"/>
          <p:cNvSpPr/>
          <p:nvPr/>
        </p:nvSpPr>
        <p:spPr>
          <a:xfrm>
            <a:off x="7480934" y="2352039"/>
            <a:ext cx="0" cy="1315720"/>
          </a:xfrm>
          <a:custGeom>
            <a:avLst/>
            <a:gdLst/>
            <a:ahLst/>
            <a:cxnLst/>
            <a:rect l="l" t="t" r="r" b="b"/>
            <a:pathLst>
              <a:path h="1315720">
                <a:moveTo>
                  <a:pt x="0" y="0"/>
                </a:moveTo>
                <a:lnTo>
                  <a:pt x="0" y="1315720"/>
                </a:lnTo>
              </a:path>
            </a:pathLst>
          </a:custGeom>
          <a:ln w="6350">
            <a:solidFill>
              <a:srgbClr val="FF8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9" name="object 719"/>
          <p:cNvSpPr/>
          <p:nvPr/>
        </p:nvSpPr>
        <p:spPr>
          <a:xfrm>
            <a:off x="7228840" y="3664584"/>
            <a:ext cx="248920" cy="0"/>
          </a:xfrm>
          <a:custGeom>
            <a:avLst/>
            <a:gdLst/>
            <a:ahLst/>
            <a:cxnLst/>
            <a:rect l="l" t="t" r="r" b="b"/>
            <a:pathLst>
              <a:path w="248920">
                <a:moveTo>
                  <a:pt x="0" y="0"/>
                </a:moveTo>
                <a:lnTo>
                  <a:pt x="248919" y="0"/>
                </a:lnTo>
              </a:path>
            </a:pathLst>
          </a:custGeom>
          <a:ln w="6350">
            <a:solidFill>
              <a:srgbClr val="FF8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0" name="object 720"/>
          <p:cNvSpPr/>
          <p:nvPr/>
        </p:nvSpPr>
        <p:spPr>
          <a:xfrm>
            <a:off x="7232015" y="2358389"/>
            <a:ext cx="0" cy="1303020"/>
          </a:xfrm>
          <a:custGeom>
            <a:avLst/>
            <a:gdLst/>
            <a:ahLst/>
            <a:cxnLst/>
            <a:rect l="l" t="t" r="r" b="b"/>
            <a:pathLst>
              <a:path h="1303020">
                <a:moveTo>
                  <a:pt x="0" y="0"/>
                </a:moveTo>
                <a:lnTo>
                  <a:pt x="0" y="1303020"/>
                </a:lnTo>
              </a:path>
            </a:pathLst>
          </a:custGeom>
          <a:ln w="6350">
            <a:solidFill>
              <a:srgbClr val="FF8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1" name="object 721"/>
          <p:cNvSpPr/>
          <p:nvPr/>
        </p:nvSpPr>
        <p:spPr>
          <a:xfrm>
            <a:off x="7228840" y="2355214"/>
            <a:ext cx="248920" cy="0"/>
          </a:xfrm>
          <a:custGeom>
            <a:avLst/>
            <a:gdLst/>
            <a:ahLst/>
            <a:cxnLst/>
            <a:rect l="l" t="t" r="r" b="b"/>
            <a:pathLst>
              <a:path w="248920">
                <a:moveTo>
                  <a:pt x="0" y="0"/>
                </a:moveTo>
                <a:lnTo>
                  <a:pt x="248919" y="0"/>
                </a:lnTo>
              </a:path>
            </a:pathLst>
          </a:custGeom>
          <a:ln w="6350">
            <a:solidFill>
              <a:srgbClr val="FF8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2" name="object 722"/>
          <p:cNvSpPr/>
          <p:nvPr/>
        </p:nvSpPr>
        <p:spPr>
          <a:xfrm>
            <a:off x="7474584" y="2358389"/>
            <a:ext cx="0" cy="1303020"/>
          </a:xfrm>
          <a:custGeom>
            <a:avLst/>
            <a:gdLst/>
            <a:ahLst/>
            <a:cxnLst/>
            <a:rect l="l" t="t" r="r" b="b"/>
            <a:pathLst>
              <a:path h="1303020">
                <a:moveTo>
                  <a:pt x="0" y="0"/>
                </a:moveTo>
                <a:lnTo>
                  <a:pt x="0" y="1303020"/>
                </a:lnTo>
              </a:path>
            </a:pathLst>
          </a:custGeom>
          <a:ln w="6350">
            <a:solidFill>
              <a:srgbClr val="FF8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3" name="object 723"/>
          <p:cNvSpPr/>
          <p:nvPr/>
        </p:nvSpPr>
        <p:spPr>
          <a:xfrm>
            <a:off x="7235190" y="3658234"/>
            <a:ext cx="236220" cy="0"/>
          </a:xfrm>
          <a:custGeom>
            <a:avLst/>
            <a:gdLst/>
            <a:ahLst/>
            <a:cxnLst/>
            <a:rect l="l" t="t" r="r" b="b"/>
            <a:pathLst>
              <a:path w="236220">
                <a:moveTo>
                  <a:pt x="0" y="0"/>
                </a:moveTo>
                <a:lnTo>
                  <a:pt x="236219" y="0"/>
                </a:lnTo>
              </a:path>
            </a:pathLst>
          </a:custGeom>
          <a:ln w="6350">
            <a:solidFill>
              <a:srgbClr val="FF8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4" name="object 724"/>
          <p:cNvSpPr/>
          <p:nvPr/>
        </p:nvSpPr>
        <p:spPr>
          <a:xfrm>
            <a:off x="7238365" y="2364739"/>
            <a:ext cx="0" cy="1290320"/>
          </a:xfrm>
          <a:custGeom>
            <a:avLst/>
            <a:gdLst/>
            <a:ahLst/>
            <a:cxnLst/>
            <a:rect l="l" t="t" r="r" b="b"/>
            <a:pathLst>
              <a:path h="1290320">
                <a:moveTo>
                  <a:pt x="0" y="0"/>
                </a:moveTo>
                <a:lnTo>
                  <a:pt x="0" y="1290320"/>
                </a:lnTo>
              </a:path>
            </a:pathLst>
          </a:custGeom>
          <a:ln w="6350">
            <a:solidFill>
              <a:srgbClr val="FF8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5" name="object 725"/>
          <p:cNvSpPr/>
          <p:nvPr/>
        </p:nvSpPr>
        <p:spPr>
          <a:xfrm>
            <a:off x="7235190" y="2361564"/>
            <a:ext cx="236220" cy="0"/>
          </a:xfrm>
          <a:custGeom>
            <a:avLst/>
            <a:gdLst/>
            <a:ahLst/>
            <a:cxnLst/>
            <a:rect l="l" t="t" r="r" b="b"/>
            <a:pathLst>
              <a:path w="236220">
                <a:moveTo>
                  <a:pt x="0" y="0"/>
                </a:moveTo>
                <a:lnTo>
                  <a:pt x="236219" y="0"/>
                </a:lnTo>
              </a:path>
            </a:pathLst>
          </a:custGeom>
          <a:ln w="6350">
            <a:solidFill>
              <a:srgbClr val="FF8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6" name="object 726"/>
          <p:cNvSpPr/>
          <p:nvPr/>
        </p:nvSpPr>
        <p:spPr>
          <a:xfrm>
            <a:off x="7468234" y="2364739"/>
            <a:ext cx="0" cy="1290320"/>
          </a:xfrm>
          <a:custGeom>
            <a:avLst/>
            <a:gdLst/>
            <a:ahLst/>
            <a:cxnLst/>
            <a:rect l="l" t="t" r="r" b="b"/>
            <a:pathLst>
              <a:path h="1290320">
                <a:moveTo>
                  <a:pt x="0" y="0"/>
                </a:moveTo>
                <a:lnTo>
                  <a:pt x="0" y="1290320"/>
                </a:lnTo>
              </a:path>
            </a:pathLst>
          </a:custGeom>
          <a:ln w="6350">
            <a:solidFill>
              <a:srgbClr val="FF8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7" name="object 727"/>
          <p:cNvSpPr/>
          <p:nvPr/>
        </p:nvSpPr>
        <p:spPr>
          <a:xfrm>
            <a:off x="7241540" y="3651884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0" y="0"/>
                </a:moveTo>
                <a:lnTo>
                  <a:pt x="223519" y="0"/>
                </a:lnTo>
              </a:path>
            </a:pathLst>
          </a:custGeom>
          <a:ln w="6350">
            <a:solidFill>
              <a:srgbClr val="FF8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8" name="object 728"/>
          <p:cNvSpPr/>
          <p:nvPr/>
        </p:nvSpPr>
        <p:spPr>
          <a:xfrm>
            <a:off x="7244715" y="2369820"/>
            <a:ext cx="0" cy="1278890"/>
          </a:xfrm>
          <a:custGeom>
            <a:avLst/>
            <a:gdLst/>
            <a:ahLst/>
            <a:cxnLst/>
            <a:rect l="l" t="t" r="r" b="b"/>
            <a:pathLst>
              <a:path h="1278889">
                <a:moveTo>
                  <a:pt x="0" y="0"/>
                </a:moveTo>
                <a:lnTo>
                  <a:pt x="0" y="1278890"/>
                </a:lnTo>
              </a:path>
            </a:pathLst>
          </a:custGeom>
          <a:ln w="6350">
            <a:solidFill>
              <a:srgbClr val="FF8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9" name="object 729"/>
          <p:cNvSpPr/>
          <p:nvPr/>
        </p:nvSpPr>
        <p:spPr>
          <a:xfrm>
            <a:off x="7241540" y="2367279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>
                <a:moveTo>
                  <a:pt x="0" y="0"/>
                </a:moveTo>
                <a:lnTo>
                  <a:pt x="223519" y="0"/>
                </a:lnTo>
              </a:path>
            </a:pathLst>
          </a:custGeom>
          <a:ln w="5079">
            <a:solidFill>
              <a:srgbClr val="FF8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0" name="object 730"/>
          <p:cNvSpPr/>
          <p:nvPr/>
        </p:nvSpPr>
        <p:spPr>
          <a:xfrm>
            <a:off x="7461884" y="2369820"/>
            <a:ext cx="0" cy="1278890"/>
          </a:xfrm>
          <a:custGeom>
            <a:avLst/>
            <a:gdLst/>
            <a:ahLst/>
            <a:cxnLst/>
            <a:rect l="l" t="t" r="r" b="b"/>
            <a:pathLst>
              <a:path h="1278889">
                <a:moveTo>
                  <a:pt x="0" y="0"/>
                </a:moveTo>
                <a:lnTo>
                  <a:pt x="0" y="1278889"/>
                </a:lnTo>
              </a:path>
            </a:pathLst>
          </a:custGeom>
          <a:ln w="6350">
            <a:solidFill>
              <a:srgbClr val="FF8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1" name="object 731"/>
          <p:cNvSpPr/>
          <p:nvPr/>
        </p:nvSpPr>
        <p:spPr>
          <a:xfrm>
            <a:off x="7247890" y="3645534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819" y="0"/>
                </a:lnTo>
              </a:path>
            </a:pathLst>
          </a:custGeom>
          <a:ln w="6350">
            <a:solidFill>
              <a:srgbClr val="FF8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2" name="object 732"/>
          <p:cNvSpPr/>
          <p:nvPr/>
        </p:nvSpPr>
        <p:spPr>
          <a:xfrm>
            <a:off x="7251065" y="2376170"/>
            <a:ext cx="0" cy="1266190"/>
          </a:xfrm>
          <a:custGeom>
            <a:avLst/>
            <a:gdLst/>
            <a:ahLst/>
            <a:cxnLst/>
            <a:rect l="l" t="t" r="r" b="b"/>
            <a:pathLst>
              <a:path h="1266189">
                <a:moveTo>
                  <a:pt x="0" y="0"/>
                </a:moveTo>
                <a:lnTo>
                  <a:pt x="0" y="1266190"/>
                </a:lnTo>
              </a:path>
            </a:pathLst>
          </a:custGeom>
          <a:ln w="6350">
            <a:solidFill>
              <a:srgbClr val="FF8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3" name="object 733"/>
          <p:cNvSpPr/>
          <p:nvPr/>
        </p:nvSpPr>
        <p:spPr>
          <a:xfrm>
            <a:off x="7247890" y="2372995"/>
            <a:ext cx="210820" cy="0"/>
          </a:xfrm>
          <a:custGeom>
            <a:avLst/>
            <a:gdLst/>
            <a:ahLst/>
            <a:cxnLst/>
            <a:rect l="l" t="t" r="r" b="b"/>
            <a:pathLst>
              <a:path w="210820">
                <a:moveTo>
                  <a:pt x="0" y="0"/>
                </a:moveTo>
                <a:lnTo>
                  <a:pt x="210819" y="0"/>
                </a:lnTo>
              </a:path>
            </a:pathLst>
          </a:custGeom>
          <a:ln w="6350">
            <a:solidFill>
              <a:srgbClr val="FF8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4" name="object 734"/>
          <p:cNvSpPr/>
          <p:nvPr/>
        </p:nvSpPr>
        <p:spPr>
          <a:xfrm>
            <a:off x="7455534" y="2376170"/>
            <a:ext cx="0" cy="1266190"/>
          </a:xfrm>
          <a:custGeom>
            <a:avLst/>
            <a:gdLst/>
            <a:ahLst/>
            <a:cxnLst/>
            <a:rect l="l" t="t" r="r" b="b"/>
            <a:pathLst>
              <a:path h="1266189">
                <a:moveTo>
                  <a:pt x="0" y="0"/>
                </a:moveTo>
                <a:lnTo>
                  <a:pt x="0" y="1266189"/>
                </a:lnTo>
              </a:path>
            </a:pathLst>
          </a:custGeom>
          <a:ln w="6350">
            <a:solidFill>
              <a:srgbClr val="FF87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5" name="object 735"/>
          <p:cNvSpPr/>
          <p:nvPr/>
        </p:nvSpPr>
        <p:spPr>
          <a:xfrm>
            <a:off x="7254240" y="3639184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19" y="0"/>
                </a:lnTo>
              </a:path>
            </a:pathLst>
          </a:custGeom>
          <a:ln w="6350">
            <a:solidFill>
              <a:srgbClr val="FF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6" name="object 736"/>
          <p:cNvSpPr/>
          <p:nvPr/>
        </p:nvSpPr>
        <p:spPr>
          <a:xfrm>
            <a:off x="7257415" y="2382520"/>
            <a:ext cx="0" cy="1253490"/>
          </a:xfrm>
          <a:custGeom>
            <a:avLst/>
            <a:gdLst/>
            <a:ahLst/>
            <a:cxnLst/>
            <a:rect l="l" t="t" r="r" b="b"/>
            <a:pathLst>
              <a:path h="1253489">
                <a:moveTo>
                  <a:pt x="0" y="0"/>
                </a:moveTo>
                <a:lnTo>
                  <a:pt x="0" y="1253490"/>
                </a:lnTo>
              </a:path>
            </a:pathLst>
          </a:custGeom>
          <a:ln w="6350">
            <a:solidFill>
              <a:srgbClr val="FF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7" name="object 737"/>
          <p:cNvSpPr/>
          <p:nvPr/>
        </p:nvSpPr>
        <p:spPr>
          <a:xfrm>
            <a:off x="7254240" y="2379345"/>
            <a:ext cx="198120" cy="0"/>
          </a:xfrm>
          <a:custGeom>
            <a:avLst/>
            <a:gdLst/>
            <a:ahLst/>
            <a:cxnLst/>
            <a:rect l="l" t="t" r="r" b="b"/>
            <a:pathLst>
              <a:path w="198120">
                <a:moveTo>
                  <a:pt x="0" y="0"/>
                </a:moveTo>
                <a:lnTo>
                  <a:pt x="198119" y="0"/>
                </a:lnTo>
              </a:path>
            </a:pathLst>
          </a:custGeom>
          <a:ln w="6350">
            <a:solidFill>
              <a:srgbClr val="FF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8" name="object 738"/>
          <p:cNvSpPr/>
          <p:nvPr/>
        </p:nvSpPr>
        <p:spPr>
          <a:xfrm>
            <a:off x="7449184" y="2382520"/>
            <a:ext cx="0" cy="1253490"/>
          </a:xfrm>
          <a:custGeom>
            <a:avLst/>
            <a:gdLst/>
            <a:ahLst/>
            <a:cxnLst/>
            <a:rect l="l" t="t" r="r" b="b"/>
            <a:pathLst>
              <a:path h="1253489">
                <a:moveTo>
                  <a:pt x="0" y="0"/>
                </a:moveTo>
                <a:lnTo>
                  <a:pt x="0" y="1253489"/>
                </a:lnTo>
              </a:path>
            </a:pathLst>
          </a:custGeom>
          <a:ln w="6350">
            <a:solidFill>
              <a:srgbClr val="FF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9" name="object 739"/>
          <p:cNvSpPr/>
          <p:nvPr/>
        </p:nvSpPr>
        <p:spPr>
          <a:xfrm>
            <a:off x="7260590" y="3632834"/>
            <a:ext cx="185420" cy="0"/>
          </a:xfrm>
          <a:custGeom>
            <a:avLst/>
            <a:gdLst/>
            <a:ahLst/>
            <a:cxnLst/>
            <a:rect l="l" t="t" r="r" b="b"/>
            <a:pathLst>
              <a:path w="185420">
                <a:moveTo>
                  <a:pt x="0" y="0"/>
                </a:moveTo>
                <a:lnTo>
                  <a:pt x="185419" y="0"/>
                </a:lnTo>
              </a:path>
            </a:pathLst>
          </a:custGeom>
          <a:ln w="6350">
            <a:solidFill>
              <a:srgbClr val="FF8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0" name="object 740"/>
          <p:cNvSpPr/>
          <p:nvPr/>
        </p:nvSpPr>
        <p:spPr>
          <a:xfrm>
            <a:off x="7263130" y="2388870"/>
            <a:ext cx="0" cy="1240790"/>
          </a:xfrm>
          <a:custGeom>
            <a:avLst/>
            <a:gdLst/>
            <a:ahLst/>
            <a:cxnLst/>
            <a:rect l="l" t="t" r="r" b="b"/>
            <a:pathLst>
              <a:path h="1240789">
                <a:moveTo>
                  <a:pt x="0" y="0"/>
                </a:moveTo>
                <a:lnTo>
                  <a:pt x="0" y="1240790"/>
                </a:lnTo>
              </a:path>
            </a:pathLst>
          </a:custGeom>
          <a:ln w="5079">
            <a:solidFill>
              <a:srgbClr val="FF8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1" name="object 741"/>
          <p:cNvSpPr/>
          <p:nvPr/>
        </p:nvSpPr>
        <p:spPr>
          <a:xfrm>
            <a:off x="7260590" y="2385695"/>
            <a:ext cx="185420" cy="0"/>
          </a:xfrm>
          <a:custGeom>
            <a:avLst/>
            <a:gdLst/>
            <a:ahLst/>
            <a:cxnLst/>
            <a:rect l="l" t="t" r="r" b="b"/>
            <a:pathLst>
              <a:path w="185420">
                <a:moveTo>
                  <a:pt x="0" y="0"/>
                </a:moveTo>
                <a:lnTo>
                  <a:pt x="185419" y="0"/>
                </a:lnTo>
              </a:path>
            </a:pathLst>
          </a:custGeom>
          <a:ln w="6350">
            <a:solidFill>
              <a:srgbClr val="FF8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2" name="object 742"/>
          <p:cNvSpPr/>
          <p:nvPr/>
        </p:nvSpPr>
        <p:spPr>
          <a:xfrm>
            <a:off x="7443469" y="2388870"/>
            <a:ext cx="0" cy="1240790"/>
          </a:xfrm>
          <a:custGeom>
            <a:avLst/>
            <a:gdLst/>
            <a:ahLst/>
            <a:cxnLst/>
            <a:rect l="l" t="t" r="r" b="b"/>
            <a:pathLst>
              <a:path h="1240789">
                <a:moveTo>
                  <a:pt x="0" y="0"/>
                </a:moveTo>
                <a:lnTo>
                  <a:pt x="0" y="1240789"/>
                </a:lnTo>
              </a:path>
            </a:pathLst>
          </a:custGeom>
          <a:ln w="5079">
            <a:solidFill>
              <a:srgbClr val="FF8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3" name="object 743"/>
          <p:cNvSpPr/>
          <p:nvPr/>
        </p:nvSpPr>
        <p:spPr>
          <a:xfrm>
            <a:off x="7265669" y="3626484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0" y="0"/>
                </a:moveTo>
                <a:lnTo>
                  <a:pt x="175259" y="0"/>
                </a:lnTo>
              </a:path>
            </a:pathLst>
          </a:custGeom>
          <a:ln w="6350">
            <a:solidFill>
              <a:srgbClr val="FF8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4" name="object 744"/>
          <p:cNvSpPr/>
          <p:nvPr/>
        </p:nvSpPr>
        <p:spPr>
          <a:xfrm>
            <a:off x="7269480" y="2395220"/>
            <a:ext cx="0" cy="1228090"/>
          </a:xfrm>
          <a:custGeom>
            <a:avLst/>
            <a:gdLst/>
            <a:ahLst/>
            <a:cxnLst/>
            <a:rect l="l" t="t" r="r" b="b"/>
            <a:pathLst>
              <a:path h="1228089">
                <a:moveTo>
                  <a:pt x="0" y="0"/>
                </a:moveTo>
                <a:lnTo>
                  <a:pt x="0" y="1228090"/>
                </a:lnTo>
              </a:path>
            </a:pathLst>
          </a:custGeom>
          <a:ln w="7620">
            <a:solidFill>
              <a:srgbClr val="FF8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5" name="object 745"/>
          <p:cNvSpPr/>
          <p:nvPr/>
        </p:nvSpPr>
        <p:spPr>
          <a:xfrm>
            <a:off x="7265669" y="2392045"/>
            <a:ext cx="175260" cy="0"/>
          </a:xfrm>
          <a:custGeom>
            <a:avLst/>
            <a:gdLst/>
            <a:ahLst/>
            <a:cxnLst/>
            <a:rect l="l" t="t" r="r" b="b"/>
            <a:pathLst>
              <a:path w="175259">
                <a:moveTo>
                  <a:pt x="0" y="0"/>
                </a:moveTo>
                <a:lnTo>
                  <a:pt x="175259" y="0"/>
                </a:lnTo>
              </a:path>
            </a:pathLst>
          </a:custGeom>
          <a:ln w="6350">
            <a:solidFill>
              <a:srgbClr val="FF8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6" name="object 746"/>
          <p:cNvSpPr/>
          <p:nvPr/>
        </p:nvSpPr>
        <p:spPr>
          <a:xfrm>
            <a:off x="7437755" y="2395220"/>
            <a:ext cx="0" cy="1228090"/>
          </a:xfrm>
          <a:custGeom>
            <a:avLst/>
            <a:gdLst/>
            <a:ahLst/>
            <a:cxnLst/>
            <a:rect l="l" t="t" r="r" b="b"/>
            <a:pathLst>
              <a:path h="1228089">
                <a:moveTo>
                  <a:pt x="0" y="0"/>
                </a:moveTo>
                <a:lnTo>
                  <a:pt x="0" y="1228089"/>
                </a:lnTo>
              </a:path>
            </a:pathLst>
          </a:custGeom>
          <a:ln w="6350">
            <a:solidFill>
              <a:srgbClr val="FF8A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7" name="object 747"/>
          <p:cNvSpPr/>
          <p:nvPr/>
        </p:nvSpPr>
        <p:spPr>
          <a:xfrm>
            <a:off x="7273290" y="3620134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0" y="0"/>
                </a:moveTo>
                <a:lnTo>
                  <a:pt x="161289" y="0"/>
                </a:lnTo>
              </a:path>
            </a:pathLst>
          </a:custGeom>
          <a:ln w="6350">
            <a:solidFill>
              <a:srgbClr val="FF8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8" name="object 748"/>
          <p:cNvSpPr/>
          <p:nvPr/>
        </p:nvSpPr>
        <p:spPr>
          <a:xfrm>
            <a:off x="7275830" y="2401570"/>
            <a:ext cx="0" cy="1215390"/>
          </a:xfrm>
          <a:custGeom>
            <a:avLst/>
            <a:gdLst/>
            <a:ahLst/>
            <a:cxnLst/>
            <a:rect l="l" t="t" r="r" b="b"/>
            <a:pathLst>
              <a:path h="1215389">
                <a:moveTo>
                  <a:pt x="0" y="0"/>
                </a:moveTo>
                <a:lnTo>
                  <a:pt x="0" y="1215390"/>
                </a:lnTo>
              </a:path>
            </a:pathLst>
          </a:custGeom>
          <a:ln w="5079">
            <a:solidFill>
              <a:srgbClr val="FF8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9" name="object 749"/>
          <p:cNvSpPr/>
          <p:nvPr/>
        </p:nvSpPr>
        <p:spPr>
          <a:xfrm>
            <a:off x="7273290" y="2398395"/>
            <a:ext cx="161290" cy="0"/>
          </a:xfrm>
          <a:custGeom>
            <a:avLst/>
            <a:gdLst/>
            <a:ahLst/>
            <a:cxnLst/>
            <a:rect l="l" t="t" r="r" b="b"/>
            <a:pathLst>
              <a:path w="161290">
                <a:moveTo>
                  <a:pt x="0" y="0"/>
                </a:moveTo>
                <a:lnTo>
                  <a:pt x="161289" y="0"/>
                </a:lnTo>
              </a:path>
            </a:pathLst>
          </a:custGeom>
          <a:ln w="6350">
            <a:solidFill>
              <a:srgbClr val="FF8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0" name="object 750"/>
          <p:cNvSpPr/>
          <p:nvPr/>
        </p:nvSpPr>
        <p:spPr>
          <a:xfrm>
            <a:off x="7431405" y="2401570"/>
            <a:ext cx="0" cy="1215390"/>
          </a:xfrm>
          <a:custGeom>
            <a:avLst/>
            <a:gdLst/>
            <a:ahLst/>
            <a:cxnLst/>
            <a:rect l="l" t="t" r="r" b="b"/>
            <a:pathLst>
              <a:path h="1215389">
                <a:moveTo>
                  <a:pt x="0" y="0"/>
                </a:moveTo>
                <a:lnTo>
                  <a:pt x="0" y="1215389"/>
                </a:lnTo>
              </a:path>
            </a:pathLst>
          </a:custGeom>
          <a:ln w="6350">
            <a:solidFill>
              <a:srgbClr val="FF8B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1" name="object 751"/>
          <p:cNvSpPr/>
          <p:nvPr/>
        </p:nvSpPr>
        <p:spPr>
          <a:xfrm>
            <a:off x="7278369" y="3613784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149859" y="0"/>
                </a:lnTo>
              </a:path>
            </a:pathLst>
          </a:custGeom>
          <a:ln w="6350">
            <a:solidFill>
              <a:srgbClr val="FF8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2" name="object 752"/>
          <p:cNvSpPr/>
          <p:nvPr/>
        </p:nvSpPr>
        <p:spPr>
          <a:xfrm>
            <a:off x="7281544" y="2407920"/>
            <a:ext cx="0" cy="1202690"/>
          </a:xfrm>
          <a:custGeom>
            <a:avLst/>
            <a:gdLst/>
            <a:ahLst/>
            <a:cxnLst/>
            <a:rect l="l" t="t" r="r" b="b"/>
            <a:pathLst>
              <a:path h="1202689">
                <a:moveTo>
                  <a:pt x="0" y="0"/>
                </a:moveTo>
                <a:lnTo>
                  <a:pt x="0" y="1202690"/>
                </a:lnTo>
              </a:path>
            </a:pathLst>
          </a:custGeom>
          <a:ln w="6350">
            <a:solidFill>
              <a:srgbClr val="FF8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3" name="object 753"/>
          <p:cNvSpPr/>
          <p:nvPr/>
        </p:nvSpPr>
        <p:spPr>
          <a:xfrm>
            <a:off x="7278369" y="2404745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>
                <a:moveTo>
                  <a:pt x="0" y="0"/>
                </a:moveTo>
                <a:lnTo>
                  <a:pt x="149859" y="0"/>
                </a:lnTo>
              </a:path>
            </a:pathLst>
          </a:custGeom>
          <a:ln w="6350">
            <a:solidFill>
              <a:srgbClr val="FF8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4" name="object 754"/>
          <p:cNvSpPr/>
          <p:nvPr/>
        </p:nvSpPr>
        <p:spPr>
          <a:xfrm>
            <a:off x="7425055" y="2407920"/>
            <a:ext cx="0" cy="1202690"/>
          </a:xfrm>
          <a:custGeom>
            <a:avLst/>
            <a:gdLst/>
            <a:ahLst/>
            <a:cxnLst/>
            <a:rect l="l" t="t" r="r" b="b"/>
            <a:pathLst>
              <a:path h="1202689">
                <a:moveTo>
                  <a:pt x="0" y="0"/>
                </a:moveTo>
                <a:lnTo>
                  <a:pt x="0" y="1202689"/>
                </a:lnTo>
              </a:path>
            </a:pathLst>
          </a:custGeom>
          <a:ln w="6350">
            <a:solidFill>
              <a:srgbClr val="FF8C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5" name="object 755"/>
          <p:cNvSpPr/>
          <p:nvPr/>
        </p:nvSpPr>
        <p:spPr>
          <a:xfrm>
            <a:off x="7284719" y="3608070"/>
            <a:ext cx="137160" cy="0"/>
          </a:xfrm>
          <a:custGeom>
            <a:avLst/>
            <a:gdLst/>
            <a:ahLst/>
            <a:cxnLst/>
            <a:rect l="l" t="t" r="r" b="b"/>
            <a:pathLst>
              <a:path w="137159">
                <a:moveTo>
                  <a:pt x="0" y="0"/>
                </a:moveTo>
                <a:lnTo>
                  <a:pt x="137159" y="0"/>
                </a:lnTo>
              </a:path>
            </a:pathLst>
          </a:custGeom>
          <a:ln w="5080">
            <a:solidFill>
              <a:srgbClr val="FF8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6" name="object 756"/>
          <p:cNvSpPr/>
          <p:nvPr/>
        </p:nvSpPr>
        <p:spPr>
          <a:xfrm>
            <a:off x="7287894" y="2414270"/>
            <a:ext cx="0" cy="1191260"/>
          </a:xfrm>
          <a:custGeom>
            <a:avLst/>
            <a:gdLst/>
            <a:ahLst/>
            <a:cxnLst/>
            <a:rect l="l" t="t" r="r" b="b"/>
            <a:pathLst>
              <a:path h="1191260">
                <a:moveTo>
                  <a:pt x="0" y="0"/>
                </a:moveTo>
                <a:lnTo>
                  <a:pt x="0" y="1191260"/>
                </a:lnTo>
              </a:path>
            </a:pathLst>
          </a:custGeom>
          <a:ln w="6350">
            <a:solidFill>
              <a:srgbClr val="FF8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7" name="object 757"/>
          <p:cNvSpPr/>
          <p:nvPr/>
        </p:nvSpPr>
        <p:spPr>
          <a:xfrm>
            <a:off x="7284719" y="2411095"/>
            <a:ext cx="137160" cy="0"/>
          </a:xfrm>
          <a:custGeom>
            <a:avLst/>
            <a:gdLst/>
            <a:ahLst/>
            <a:cxnLst/>
            <a:rect l="l" t="t" r="r" b="b"/>
            <a:pathLst>
              <a:path w="137159">
                <a:moveTo>
                  <a:pt x="0" y="0"/>
                </a:moveTo>
                <a:lnTo>
                  <a:pt x="137159" y="0"/>
                </a:lnTo>
              </a:path>
            </a:pathLst>
          </a:custGeom>
          <a:ln w="6350">
            <a:solidFill>
              <a:srgbClr val="FF8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8" name="object 758"/>
          <p:cNvSpPr/>
          <p:nvPr/>
        </p:nvSpPr>
        <p:spPr>
          <a:xfrm>
            <a:off x="7418705" y="2414270"/>
            <a:ext cx="0" cy="1191260"/>
          </a:xfrm>
          <a:custGeom>
            <a:avLst/>
            <a:gdLst/>
            <a:ahLst/>
            <a:cxnLst/>
            <a:rect l="l" t="t" r="r" b="b"/>
            <a:pathLst>
              <a:path h="1191260">
                <a:moveTo>
                  <a:pt x="0" y="0"/>
                </a:moveTo>
                <a:lnTo>
                  <a:pt x="0" y="1191259"/>
                </a:lnTo>
              </a:path>
            </a:pathLst>
          </a:custGeom>
          <a:ln w="6350">
            <a:solidFill>
              <a:srgbClr val="FF8D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9" name="object 759"/>
          <p:cNvSpPr/>
          <p:nvPr/>
        </p:nvSpPr>
        <p:spPr>
          <a:xfrm>
            <a:off x="7291069" y="3602354"/>
            <a:ext cx="124460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459" y="0"/>
                </a:lnTo>
              </a:path>
            </a:pathLst>
          </a:custGeom>
          <a:ln w="6350">
            <a:solidFill>
              <a:srgbClr val="FF8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0" name="object 760"/>
          <p:cNvSpPr/>
          <p:nvPr/>
        </p:nvSpPr>
        <p:spPr>
          <a:xfrm>
            <a:off x="7294244" y="2420620"/>
            <a:ext cx="0" cy="1178560"/>
          </a:xfrm>
          <a:custGeom>
            <a:avLst/>
            <a:gdLst/>
            <a:ahLst/>
            <a:cxnLst/>
            <a:rect l="l" t="t" r="r" b="b"/>
            <a:pathLst>
              <a:path h="1178560">
                <a:moveTo>
                  <a:pt x="0" y="0"/>
                </a:moveTo>
                <a:lnTo>
                  <a:pt x="0" y="1178560"/>
                </a:lnTo>
              </a:path>
            </a:pathLst>
          </a:custGeom>
          <a:ln w="6350">
            <a:solidFill>
              <a:srgbClr val="FF8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1" name="object 761"/>
          <p:cNvSpPr/>
          <p:nvPr/>
        </p:nvSpPr>
        <p:spPr>
          <a:xfrm>
            <a:off x="7291069" y="2417445"/>
            <a:ext cx="124460" cy="0"/>
          </a:xfrm>
          <a:custGeom>
            <a:avLst/>
            <a:gdLst/>
            <a:ahLst/>
            <a:cxnLst/>
            <a:rect l="l" t="t" r="r" b="b"/>
            <a:pathLst>
              <a:path w="124459">
                <a:moveTo>
                  <a:pt x="0" y="0"/>
                </a:moveTo>
                <a:lnTo>
                  <a:pt x="124459" y="0"/>
                </a:lnTo>
              </a:path>
            </a:pathLst>
          </a:custGeom>
          <a:ln w="6350">
            <a:solidFill>
              <a:srgbClr val="FF8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2" name="object 762"/>
          <p:cNvSpPr/>
          <p:nvPr/>
        </p:nvSpPr>
        <p:spPr>
          <a:xfrm>
            <a:off x="7412355" y="2420620"/>
            <a:ext cx="0" cy="1178560"/>
          </a:xfrm>
          <a:custGeom>
            <a:avLst/>
            <a:gdLst/>
            <a:ahLst/>
            <a:cxnLst/>
            <a:rect l="l" t="t" r="r" b="b"/>
            <a:pathLst>
              <a:path h="1178560">
                <a:moveTo>
                  <a:pt x="0" y="0"/>
                </a:moveTo>
                <a:lnTo>
                  <a:pt x="0" y="1178559"/>
                </a:lnTo>
              </a:path>
            </a:pathLst>
          </a:custGeom>
          <a:ln w="6350">
            <a:solidFill>
              <a:srgbClr val="FF8E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3" name="object 763"/>
          <p:cNvSpPr/>
          <p:nvPr/>
        </p:nvSpPr>
        <p:spPr>
          <a:xfrm>
            <a:off x="7297419" y="3596004"/>
            <a:ext cx="111760" cy="0"/>
          </a:xfrm>
          <a:custGeom>
            <a:avLst/>
            <a:gdLst/>
            <a:ahLst/>
            <a:cxnLst/>
            <a:rect l="l" t="t" r="r" b="b"/>
            <a:pathLst>
              <a:path w="111759">
                <a:moveTo>
                  <a:pt x="0" y="0"/>
                </a:moveTo>
                <a:lnTo>
                  <a:pt x="111759" y="0"/>
                </a:lnTo>
              </a:path>
            </a:pathLst>
          </a:custGeom>
          <a:ln w="6350">
            <a:solidFill>
              <a:srgbClr val="FF8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4" name="object 764"/>
          <p:cNvSpPr/>
          <p:nvPr/>
        </p:nvSpPr>
        <p:spPr>
          <a:xfrm>
            <a:off x="7300594" y="2426970"/>
            <a:ext cx="0" cy="1165860"/>
          </a:xfrm>
          <a:custGeom>
            <a:avLst/>
            <a:gdLst/>
            <a:ahLst/>
            <a:cxnLst/>
            <a:rect l="l" t="t" r="r" b="b"/>
            <a:pathLst>
              <a:path h="1165860">
                <a:moveTo>
                  <a:pt x="0" y="0"/>
                </a:moveTo>
                <a:lnTo>
                  <a:pt x="0" y="1165860"/>
                </a:lnTo>
              </a:path>
            </a:pathLst>
          </a:custGeom>
          <a:ln w="6350">
            <a:solidFill>
              <a:srgbClr val="FF8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5" name="object 765"/>
          <p:cNvSpPr/>
          <p:nvPr/>
        </p:nvSpPr>
        <p:spPr>
          <a:xfrm>
            <a:off x="7297419" y="2423795"/>
            <a:ext cx="111760" cy="0"/>
          </a:xfrm>
          <a:custGeom>
            <a:avLst/>
            <a:gdLst/>
            <a:ahLst/>
            <a:cxnLst/>
            <a:rect l="l" t="t" r="r" b="b"/>
            <a:pathLst>
              <a:path w="111759">
                <a:moveTo>
                  <a:pt x="0" y="0"/>
                </a:moveTo>
                <a:lnTo>
                  <a:pt x="111759" y="0"/>
                </a:lnTo>
              </a:path>
            </a:pathLst>
          </a:custGeom>
          <a:ln w="6350">
            <a:solidFill>
              <a:srgbClr val="FF8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6" name="object 766"/>
          <p:cNvSpPr/>
          <p:nvPr/>
        </p:nvSpPr>
        <p:spPr>
          <a:xfrm>
            <a:off x="7406005" y="2426970"/>
            <a:ext cx="0" cy="1165860"/>
          </a:xfrm>
          <a:custGeom>
            <a:avLst/>
            <a:gdLst/>
            <a:ahLst/>
            <a:cxnLst/>
            <a:rect l="l" t="t" r="r" b="b"/>
            <a:pathLst>
              <a:path h="1165860">
                <a:moveTo>
                  <a:pt x="0" y="0"/>
                </a:moveTo>
                <a:lnTo>
                  <a:pt x="0" y="1165859"/>
                </a:lnTo>
              </a:path>
            </a:pathLst>
          </a:custGeom>
          <a:ln w="6350">
            <a:solidFill>
              <a:srgbClr val="FF8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7" name="object 767"/>
          <p:cNvSpPr/>
          <p:nvPr/>
        </p:nvSpPr>
        <p:spPr>
          <a:xfrm>
            <a:off x="7303769" y="3589654"/>
            <a:ext cx="99060" cy="0"/>
          </a:xfrm>
          <a:custGeom>
            <a:avLst/>
            <a:gdLst/>
            <a:ahLst/>
            <a:cxnLst/>
            <a:rect l="l" t="t" r="r" b="b"/>
            <a:pathLst>
              <a:path w="99059">
                <a:moveTo>
                  <a:pt x="0" y="0"/>
                </a:moveTo>
                <a:lnTo>
                  <a:pt x="99059" y="0"/>
                </a:lnTo>
              </a:path>
            </a:pathLst>
          </a:custGeom>
          <a:ln w="6350">
            <a:solidFill>
              <a:srgbClr val="FF9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8" name="object 768"/>
          <p:cNvSpPr/>
          <p:nvPr/>
        </p:nvSpPr>
        <p:spPr>
          <a:xfrm>
            <a:off x="7306944" y="2432050"/>
            <a:ext cx="0" cy="1154430"/>
          </a:xfrm>
          <a:custGeom>
            <a:avLst/>
            <a:gdLst/>
            <a:ahLst/>
            <a:cxnLst/>
            <a:rect l="l" t="t" r="r" b="b"/>
            <a:pathLst>
              <a:path h="1154429">
                <a:moveTo>
                  <a:pt x="0" y="0"/>
                </a:moveTo>
                <a:lnTo>
                  <a:pt x="0" y="1154429"/>
                </a:lnTo>
              </a:path>
            </a:pathLst>
          </a:custGeom>
          <a:ln w="6350">
            <a:solidFill>
              <a:srgbClr val="FF9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9" name="object 769"/>
          <p:cNvSpPr/>
          <p:nvPr/>
        </p:nvSpPr>
        <p:spPr>
          <a:xfrm>
            <a:off x="7303769" y="2429510"/>
            <a:ext cx="99060" cy="0"/>
          </a:xfrm>
          <a:custGeom>
            <a:avLst/>
            <a:gdLst/>
            <a:ahLst/>
            <a:cxnLst/>
            <a:rect l="l" t="t" r="r" b="b"/>
            <a:pathLst>
              <a:path w="99059">
                <a:moveTo>
                  <a:pt x="0" y="0"/>
                </a:moveTo>
                <a:lnTo>
                  <a:pt x="99059" y="0"/>
                </a:lnTo>
              </a:path>
            </a:pathLst>
          </a:custGeom>
          <a:ln w="5080">
            <a:solidFill>
              <a:srgbClr val="FF9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0" name="object 770"/>
          <p:cNvSpPr/>
          <p:nvPr/>
        </p:nvSpPr>
        <p:spPr>
          <a:xfrm>
            <a:off x="7399655" y="2432050"/>
            <a:ext cx="0" cy="1154430"/>
          </a:xfrm>
          <a:custGeom>
            <a:avLst/>
            <a:gdLst/>
            <a:ahLst/>
            <a:cxnLst/>
            <a:rect l="l" t="t" r="r" b="b"/>
            <a:pathLst>
              <a:path h="1154429">
                <a:moveTo>
                  <a:pt x="0" y="0"/>
                </a:moveTo>
                <a:lnTo>
                  <a:pt x="0" y="1154429"/>
                </a:lnTo>
              </a:path>
            </a:pathLst>
          </a:custGeom>
          <a:ln w="6350">
            <a:solidFill>
              <a:srgbClr val="FF9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1" name="object 771"/>
          <p:cNvSpPr/>
          <p:nvPr/>
        </p:nvSpPr>
        <p:spPr>
          <a:xfrm>
            <a:off x="7310119" y="3583304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0" y="0"/>
                </a:moveTo>
                <a:lnTo>
                  <a:pt x="86359" y="0"/>
                </a:lnTo>
              </a:path>
            </a:pathLst>
          </a:custGeom>
          <a:ln w="6350">
            <a:solidFill>
              <a:srgbClr val="FF9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2" name="object 772"/>
          <p:cNvSpPr/>
          <p:nvPr/>
        </p:nvSpPr>
        <p:spPr>
          <a:xfrm>
            <a:off x="7313294" y="2438400"/>
            <a:ext cx="0" cy="1141730"/>
          </a:xfrm>
          <a:custGeom>
            <a:avLst/>
            <a:gdLst/>
            <a:ahLst/>
            <a:cxnLst/>
            <a:rect l="l" t="t" r="r" b="b"/>
            <a:pathLst>
              <a:path h="1141729">
                <a:moveTo>
                  <a:pt x="0" y="0"/>
                </a:moveTo>
                <a:lnTo>
                  <a:pt x="0" y="1141729"/>
                </a:lnTo>
              </a:path>
            </a:pathLst>
          </a:custGeom>
          <a:ln w="6350">
            <a:solidFill>
              <a:srgbClr val="FF9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3" name="object 773"/>
          <p:cNvSpPr/>
          <p:nvPr/>
        </p:nvSpPr>
        <p:spPr>
          <a:xfrm>
            <a:off x="7310119" y="2435225"/>
            <a:ext cx="86360" cy="0"/>
          </a:xfrm>
          <a:custGeom>
            <a:avLst/>
            <a:gdLst/>
            <a:ahLst/>
            <a:cxnLst/>
            <a:rect l="l" t="t" r="r" b="b"/>
            <a:pathLst>
              <a:path w="86359">
                <a:moveTo>
                  <a:pt x="0" y="0"/>
                </a:moveTo>
                <a:lnTo>
                  <a:pt x="86359" y="0"/>
                </a:lnTo>
              </a:path>
            </a:pathLst>
          </a:custGeom>
          <a:ln w="6350">
            <a:solidFill>
              <a:srgbClr val="FF9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4" name="object 774"/>
          <p:cNvSpPr/>
          <p:nvPr/>
        </p:nvSpPr>
        <p:spPr>
          <a:xfrm>
            <a:off x="7393305" y="2438400"/>
            <a:ext cx="0" cy="1141730"/>
          </a:xfrm>
          <a:custGeom>
            <a:avLst/>
            <a:gdLst/>
            <a:ahLst/>
            <a:cxnLst/>
            <a:rect l="l" t="t" r="r" b="b"/>
            <a:pathLst>
              <a:path h="1141729">
                <a:moveTo>
                  <a:pt x="0" y="0"/>
                </a:moveTo>
                <a:lnTo>
                  <a:pt x="0" y="1141729"/>
                </a:lnTo>
              </a:path>
            </a:pathLst>
          </a:custGeom>
          <a:ln w="6350">
            <a:solidFill>
              <a:srgbClr val="FF9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5" name="object 775"/>
          <p:cNvSpPr/>
          <p:nvPr/>
        </p:nvSpPr>
        <p:spPr>
          <a:xfrm>
            <a:off x="7316469" y="3573779"/>
            <a:ext cx="73660" cy="6350"/>
          </a:xfrm>
          <a:custGeom>
            <a:avLst/>
            <a:gdLst/>
            <a:ahLst/>
            <a:cxnLst/>
            <a:rect l="l" t="t" r="r" b="b"/>
            <a:pathLst>
              <a:path w="73659" h="6350">
                <a:moveTo>
                  <a:pt x="0" y="6350"/>
                </a:moveTo>
                <a:lnTo>
                  <a:pt x="73659" y="6350"/>
                </a:lnTo>
                <a:lnTo>
                  <a:pt x="7365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6" name="object 776"/>
          <p:cNvSpPr/>
          <p:nvPr/>
        </p:nvSpPr>
        <p:spPr>
          <a:xfrm>
            <a:off x="7319644" y="2444750"/>
            <a:ext cx="0" cy="1129030"/>
          </a:xfrm>
          <a:custGeom>
            <a:avLst/>
            <a:gdLst/>
            <a:ahLst/>
            <a:cxnLst/>
            <a:rect l="l" t="t" r="r" b="b"/>
            <a:pathLst>
              <a:path h="1129029">
                <a:moveTo>
                  <a:pt x="0" y="0"/>
                </a:moveTo>
                <a:lnTo>
                  <a:pt x="0" y="1129029"/>
                </a:lnTo>
              </a:path>
            </a:pathLst>
          </a:custGeom>
          <a:ln w="6350">
            <a:solidFill>
              <a:srgbClr val="FF9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7" name="object 777"/>
          <p:cNvSpPr/>
          <p:nvPr/>
        </p:nvSpPr>
        <p:spPr>
          <a:xfrm>
            <a:off x="7316469" y="2438400"/>
            <a:ext cx="73660" cy="6350"/>
          </a:xfrm>
          <a:custGeom>
            <a:avLst/>
            <a:gdLst/>
            <a:ahLst/>
            <a:cxnLst/>
            <a:rect l="l" t="t" r="r" b="b"/>
            <a:pathLst>
              <a:path w="73659" h="6350">
                <a:moveTo>
                  <a:pt x="0" y="6350"/>
                </a:moveTo>
                <a:lnTo>
                  <a:pt x="73659" y="6350"/>
                </a:lnTo>
                <a:lnTo>
                  <a:pt x="7365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2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8" name="object 778"/>
          <p:cNvSpPr/>
          <p:nvPr/>
        </p:nvSpPr>
        <p:spPr>
          <a:xfrm>
            <a:off x="7386955" y="2444750"/>
            <a:ext cx="0" cy="1129030"/>
          </a:xfrm>
          <a:custGeom>
            <a:avLst/>
            <a:gdLst/>
            <a:ahLst/>
            <a:cxnLst/>
            <a:rect l="l" t="t" r="r" b="b"/>
            <a:pathLst>
              <a:path h="1129029">
                <a:moveTo>
                  <a:pt x="0" y="0"/>
                </a:moveTo>
                <a:lnTo>
                  <a:pt x="0" y="1129029"/>
                </a:lnTo>
              </a:path>
            </a:pathLst>
          </a:custGeom>
          <a:ln w="6350">
            <a:solidFill>
              <a:srgbClr val="FF9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9" name="object 779"/>
          <p:cNvSpPr/>
          <p:nvPr/>
        </p:nvSpPr>
        <p:spPr>
          <a:xfrm>
            <a:off x="7322819" y="3567429"/>
            <a:ext cx="60960" cy="6350"/>
          </a:xfrm>
          <a:custGeom>
            <a:avLst/>
            <a:gdLst/>
            <a:ahLst/>
            <a:cxnLst/>
            <a:rect l="l" t="t" r="r" b="b"/>
            <a:pathLst>
              <a:path w="60959" h="6350">
                <a:moveTo>
                  <a:pt x="0" y="6350"/>
                </a:moveTo>
                <a:lnTo>
                  <a:pt x="60959" y="6350"/>
                </a:lnTo>
                <a:lnTo>
                  <a:pt x="6095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0" name="object 780"/>
          <p:cNvSpPr/>
          <p:nvPr/>
        </p:nvSpPr>
        <p:spPr>
          <a:xfrm>
            <a:off x="7325359" y="2451100"/>
            <a:ext cx="0" cy="1116330"/>
          </a:xfrm>
          <a:custGeom>
            <a:avLst/>
            <a:gdLst/>
            <a:ahLst/>
            <a:cxnLst/>
            <a:rect l="l" t="t" r="r" b="b"/>
            <a:pathLst>
              <a:path h="1116329">
                <a:moveTo>
                  <a:pt x="0" y="0"/>
                </a:moveTo>
                <a:lnTo>
                  <a:pt x="0" y="1116329"/>
                </a:lnTo>
              </a:path>
            </a:pathLst>
          </a:custGeom>
          <a:ln w="5079">
            <a:solidFill>
              <a:srgbClr val="FF9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1" name="object 781"/>
          <p:cNvSpPr/>
          <p:nvPr/>
        </p:nvSpPr>
        <p:spPr>
          <a:xfrm>
            <a:off x="7322819" y="2444750"/>
            <a:ext cx="60960" cy="6350"/>
          </a:xfrm>
          <a:custGeom>
            <a:avLst/>
            <a:gdLst/>
            <a:ahLst/>
            <a:cxnLst/>
            <a:rect l="l" t="t" r="r" b="b"/>
            <a:pathLst>
              <a:path w="60959" h="6350">
                <a:moveTo>
                  <a:pt x="0" y="6350"/>
                </a:moveTo>
                <a:lnTo>
                  <a:pt x="60959" y="6350"/>
                </a:lnTo>
                <a:lnTo>
                  <a:pt x="6095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2" name="object 782"/>
          <p:cNvSpPr/>
          <p:nvPr/>
        </p:nvSpPr>
        <p:spPr>
          <a:xfrm>
            <a:off x="7381240" y="2451100"/>
            <a:ext cx="0" cy="1116330"/>
          </a:xfrm>
          <a:custGeom>
            <a:avLst/>
            <a:gdLst/>
            <a:ahLst/>
            <a:cxnLst/>
            <a:rect l="l" t="t" r="r" b="b"/>
            <a:pathLst>
              <a:path h="1116329">
                <a:moveTo>
                  <a:pt x="0" y="0"/>
                </a:moveTo>
                <a:lnTo>
                  <a:pt x="0" y="1116329"/>
                </a:lnTo>
              </a:path>
            </a:pathLst>
          </a:custGeom>
          <a:ln w="5079">
            <a:solidFill>
              <a:srgbClr val="FF9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3" name="object 783"/>
          <p:cNvSpPr/>
          <p:nvPr/>
        </p:nvSpPr>
        <p:spPr>
          <a:xfrm>
            <a:off x="7327900" y="3561079"/>
            <a:ext cx="50800" cy="6350"/>
          </a:xfrm>
          <a:custGeom>
            <a:avLst/>
            <a:gdLst/>
            <a:ahLst/>
            <a:cxnLst/>
            <a:rect l="l" t="t" r="r" b="b"/>
            <a:pathLst>
              <a:path w="50800" h="6350">
                <a:moveTo>
                  <a:pt x="0" y="6350"/>
                </a:moveTo>
                <a:lnTo>
                  <a:pt x="50800" y="6350"/>
                </a:lnTo>
                <a:lnTo>
                  <a:pt x="5080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4" name="object 784"/>
          <p:cNvSpPr/>
          <p:nvPr/>
        </p:nvSpPr>
        <p:spPr>
          <a:xfrm>
            <a:off x="7331709" y="2457450"/>
            <a:ext cx="0" cy="1103630"/>
          </a:xfrm>
          <a:custGeom>
            <a:avLst/>
            <a:gdLst/>
            <a:ahLst/>
            <a:cxnLst/>
            <a:rect l="l" t="t" r="r" b="b"/>
            <a:pathLst>
              <a:path h="1103629">
                <a:moveTo>
                  <a:pt x="0" y="0"/>
                </a:moveTo>
                <a:lnTo>
                  <a:pt x="0" y="1103629"/>
                </a:lnTo>
              </a:path>
            </a:pathLst>
          </a:custGeom>
          <a:ln w="7620">
            <a:solidFill>
              <a:srgbClr val="FF9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5" name="object 785"/>
          <p:cNvSpPr/>
          <p:nvPr/>
        </p:nvSpPr>
        <p:spPr>
          <a:xfrm>
            <a:off x="7327900" y="2451100"/>
            <a:ext cx="50800" cy="6350"/>
          </a:xfrm>
          <a:custGeom>
            <a:avLst/>
            <a:gdLst/>
            <a:ahLst/>
            <a:cxnLst/>
            <a:rect l="l" t="t" r="r" b="b"/>
            <a:pathLst>
              <a:path w="50800" h="6350">
                <a:moveTo>
                  <a:pt x="0" y="6350"/>
                </a:moveTo>
                <a:lnTo>
                  <a:pt x="50800" y="6350"/>
                </a:lnTo>
                <a:lnTo>
                  <a:pt x="5080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4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6" name="object 786"/>
          <p:cNvSpPr/>
          <p:nvPr/>
        </p:nvSpPr>
        <p:spPr>
          <a:xfrm>
            <a:off x="7375525" y="2457450"/>
            <a:ext cx="0" cy="1103630"/>
          </a:xfrm>
          <a:custGeom>
            <a:avLst/>
            <a:gdLst/>
            <a:ahLst/>
            <a:cxnLst/>
            <a:rect l="l" t="t" r="r" b="b"/>
            <a:pathLst>
              <a:path h="1103629">
                <a:moveTo>
                  <a:pt x="0" y="0"/>
                </a:moveTo>
                <a:lnTo>
                  <a:pt x="0" y="1103629"/>
                </a:lnTo>
              </a:path>
            </a:pathLst>
          </a:custGeom>
          <a:ln w="6350">
            <a:solidFill>
              <a:srgbClr val="FF9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7" name="object 787"/>
          <p:cNvSpPr/>
          <p:nvPr/>
        </p:nvSpPr>
        <p:spPr>
          <a:xfrm>
            <a:off x="7335519" y="3554729"/>
            <a:ext cx="36830" cy="6350"/>
          </a:xfrm>
          <a:custGeom>
            <a:avLst/>
            <a:gdLst/>
            <a:ahLst/>
            <a:cxnLst/>
            <a:rect l="l" t="t" r="r" b="b"/>
            <a:pathLst>
              <a:path w="36829" h="6350">
                <a:moveTo>
                  <a:pt x="0" y="6350"/>
                </a:moveTo>
                <a:lnTo>
                  <a:pt x="36829" y="6350"/>
                </a:lnTo>
                <a:lnTo>
                  <a:pt x="3682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8" name="object 788"/>
          <p:cNvSpPr/>
          <p:nvPr/>
        </p:nvSpPr>
        <p:spPr>
          <a:xfrm>
            <a:off x="7338059" y="2463800"/>
            <a:ext cx="0" cy="1090930"/>
          </a:xfrm>
          <a:custGeom>
            <a:avLst/>
            <a:gdLst/>
            <a:ahLst/>
            <a:cxnLst/>
            <a:rect l="l" t="t" r="r" b="b"/>
            <a:pathLst>
              <a:path h="1090929">
                <a:moveTo>
                  <a:pt x="0" y="0"/>
                </a:moveTo>
                <a:lnTo>
                  <a:pt x="0" y="1090929"/>
                </a:lnTo>
              </a:path>
            </a:pathLst>
          </a:custGeom>
          <a:ln w="5079">
            <a:solidFill>
              <a:srgbClr val="FF9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9" name="object 789"/>
          <p:cNvSpPr/>
          <p:nvPr/>
        </p:nvSpPr>
        <p:spPr>
          <a:xfrm>
            <a:off x="7335519" y="2457450"/>
            <a:ext cx="36830" cy="6350"/>
          </a:xfrm>
          <a:custGeom>
            <a:avLst/>
            <a:gdLst/>
            <a:ahLst/>
            <a:cxnLst/>
            <a:rect l="l" t="t" r="r" b="b"/>
            <a:pathLst>
              <a:path w="36829" h="6350">
                <a:moveTo>
                  <a:pt x="0" y="6350"/>
                </a:moveTo>
                <a:lnTo>
                  <a:pt x="36829" y="6350"/>
                </a:lnTo>
                <a:lnTo>
                  <a:pt x="3682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0" name="object 790"/>
          <p:cNvSpPr/>
          <p:nvPr/>
        </p:nvSpPr>
        <p:spPr>
          <a:xfrm>
            <a:off x="7369175" y="2463800"/>
            <a:ext cx="0" cy="1090930"/>
          </a:xfrm>
          <a:custGeom>
            <a:avLst/>
            <a:gdLst/>
            <a:ahLst/>
            <a:cxnLst/>
            <a:rect l="l" t="t" r="r" b="b"/>
            <a:pathLst>
              <a:path h="1090929">
                <a:moveTo>
                  <a:pt x="0" y="0"/>
                </a:moveTo>
                <a:lnTo>
                  <a:pt x="0" y="1090929"/>
                </a:lnTo>
              </a:path>
            </a:pathLst>
          </a:custGeom>
          <a:ln w="6350">
            <a:solidFill>
              <a:srgbClr val="FF95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1" name="object 791"/>
          <p:cNvSpPr/>
          <p:nvPr/>
        </p:nvSpPr>
        <p:spPr>
          <a:xfrm>
            <a:off x="7340600" y="3548379"/>
            <a:ext cx="25400" cy="6350"/>
          </a:xfrm>
          <a:custGeom>
            <a:avLst/>
            <a:gdLst/>
            <a:ahLst/>
            <a:cxnLst/>
            <a:rect l="l" t="t" r="r" b="b"/>
            <a:pathLst>
              <a:path w="25400" h="6350">
                <a:moveTo>
                  <a:pt x="0" y="6350"/>
                </a:moveTo>
                <a:lnTo>
                  <a:pt x="25400" y="6350"/>
                </a:lnTo>
                <a:lnTo>
                  <a:pt x="2540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2" name="object 792"/>
          <p:cNvSpPr/>
          <p:nvPr/>
        </p:nvSpPr>
        <p:spPr>
          <a:xfrm>
            <a:off x="7343775" y="2470150"/>
            <a:ext cx="0" cy="1078230"/>
          </a:xfrm>
          <a:custGeom>
            <a:avLst/>
            <a:gdLst/>
            <a:ahLst/>
            <a:cxnLst/>
            <a:rect l="l" t="t" r="r" b="b"/>
            <a:pathLst>
              <a:path h="1078229">
                <a:moveTo>
                  <a:pt x="0" y="0"/>
                </a:moveTo>
                <a:lnTo>
                  <a:pt x="0" y="1078229"/>
                </a:lnTo>
              </a:path>
            </a:pathLst>
          </a:custGeom>
          <a:ln w="6350">
            <a:solidFill>
              <a:srgbClr val="FF9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3" name="object 793"/>
          <p:cNvSpPr/>
          <p:nvPr/>
        </p:nvSpPr>
        <p:spPr>
          <a:xfrm>
            <a:off x="7340600" y="2463800"/>
            <a:ext cx="25400" cy="6350"/>
          </a:xfrm>
          <a:custGeom>
            <a:avLst/>
            <a:gdLst/>
            <a:ahLst/>
            <a:cxnLst/>
            <a:rect l="l" t="t" r="r" b="b"/>
            <a:pathLst>
              <a:path w="25400" h="6350">
                <a:moveTo>
                  <a:pt x="0" y="6350"/>
                </a:moveTo>
                <a:lnTo>
                  <a:pt x="25400" y="6350"/>
                </a:lnTo>
                <a:lnTo>
                  <a:pt x="25400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FF9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4" name="object 794"/>
          <p:cNvSpPr/>
          <p:nvPr/>
        </p:nvSpPr>
        <p:spPr>
          <a:xfrm>
            <a:off x="7362825" y="2470150"/>
            <a:ext cx="0" cy="1078230"/>
          </a:xfrm>
          <a:custGeom>
            <a:avLst/>
            <a:gdLst/>
            <a:ahLst/>
            <a:cxnLst/>
            <a:rect l="l" t="t" r="r" b="b"/>
            <a:pathLst>
              <a:path h="1078229">
                <a:moveTo>
                  <a:pt x="0" y="0"/>
                </a:moveTo>
                <a:lnTo>
                  <a:pt x="0" y="1078229"/>
                </a:lnTo>
              </a:path>
            </a:pathLst>
          </a:custGeom>
          <a:ln w="6350">
            <a:solidFill>
              <a:srgbClr val="FF96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5" name="object 795"/>
          <p:cNvSpPr/>
          <p:nvPr/>
        </p:nvSpPr>
        <p:spPr>
          <a:xfrm>
            <a:off x="7353300" y="2470150"/>
            <a:ext cx="0" cy="1078230"/>
          </a:xfrm>
          <a:custGeom>
            <a:avLst/>
            <a:gdLst/>
            <a:ahLst/>
            <a:cxnLst/>
            <a:rect l="l" t="t" r="r" b="b"/>
            <a:pathLst>
              <a:path h="1078229">
                <a:moveTo>
                  <a:pt x="0" y="0"/>
                </a:moveTo>
                <a:lnTo>
                  <a:pt x="0" y="1078229"/>
                </a:lnTo>
              </a:path>
            </a:pathLst>
          </a:custGeom>
          <a:ln w="12700">
            <a:solidFill>
              <a:srgbClr val="FF99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6" name="object 796"/>
          <p:cNvSpPr/>
          <p:nvPr/>
        </p:nvSpPr>
        <p:spPr>
          <a:xfrm>
            <a:off x="6400800" y="1524000"/>
            <a:ext cx="1905000" cy="2971800"/>
          </a:xfrm>
          <a:custGeom>
            <a:avLst/>
            <a:gdLst/>
            <a:ahLst/>
            <a:cxnLst/>
            <a:rect l="l" t="t" r="r" b="b"/>
            <a:pathLst>
              <a:path w="1905000" h="2971800">
                <a:moveTo>
                  <a:pt x="317500" y="0"/>
                </a:moveTo>
                <a:lnTo>
                  <a:pt x="274323" y="3816"/>
                </a:lnTo>
                <a:lnTo>
                  <a:pt x="231863" y="14789"/>
                </a:lnTo>
                <a:lnTo>
                  <a:pt x="190833" y="32203"/>
                </a:lnTo>
                <a:lnTo>
                  <a:pt x="151951" y="55341"/>
                </a:lnTo>
                <a:lnTo>
                  <a:pt x="115931" y="83489"/>
                </a:lnTo>
                <a:lnTo>
                  <a:pt x="83489" y="115931"/>
                </a:lnTo>
                <a:lnTo>
                  <a:pt x="55341" y="151951"/>
                </a:lnTo>
                <a:lnTo>
                  <a:pt x="32203" y="190833"/>
                </a:lnTo>
                <a:lnTo>
                  <a:pt x="14789" y="231863"/>
                </a:lnTo>
                <a:lnTo>
                  <a:pt x="3816" y="274323"/>
                </a:lnTo>
                <a:lnTo>
                  <a:pt x="0" y="317500"/>
                </a:lnTo>
                <a:lnTo>
                  <a:pt x="0" y="354012"/>
                </a:lnTo>
                <a:lnTo>
                  <a:pt x="0" y="609600"/>
                </a:lnTo>
                <a:lnTo>
                  <a:pt x="0" y="1303337"/>
                </a:lnTo>
                <a:lnTo>
                  <a:pt x="0" y="2654300"/>
                </a:lnTo>
                <a:lnTo>
                  <a:pt x="3816" y="2697476"/>
                </a:lnTo>
                <a:lnTo>
                  <a:pt x="14789" y="2739936"/>
                </a:lnTo>
                <a:lnTo>
                  <a:pt x="32203" y="2780966"/>
                </a:lnTo>
                <a:lnTo>
                  <a:pt x="55341" y="2819848"/>
                </a:lnTo>
                <a:lnTo>
                  <a:pt x="83489" y="2855868"/>
                </a:lnTo>
                <a:lnTo>
                  <a:pt x="115931" y="2888310"/>
                </a:lnTo>
                <a:lnTo>
                  <a:pt x="151951" y="2916458"/>
                </a:lnTo>
                <a:lnTo>
                  <a:pt x="190833" y="2939596"/>
                </a:lnTo>
                <a:lnTo>
                  <a:pt x="231863" y="2957010"/>
                </a:lnTo>
                <a:lnTo>
                  <a:pt x="274323" y="2967983"/>
                </a:lnTo>
                <a:lnTo>
                  <a:pt x="317500" y="2971800"/>
                </a:lnTo>
                <a:lnTo>
                  <a:pt x="337343" y="2971800"/>
                </a:lnTo>
                <a:lnTo>
                  <a:pt x="476250" y="2971800"/>
                </a:lnTo>
                <a:lnTo>
                  <a:pt x="853281" y="2971800"/>
                </a:lnTo>
                <a:lnTo>
                  <a:pt x="1587500" y="2971800"/>
                </a:lnTo>
                <a:lnTo>
                  <a:pt x="1630676" y="2967983"/>
                </a:lnTo>
                <a:lnTo>
                  <a:pt x="1673136" y="2957010"/>
                </a:lnTo>
                <a:lnTo>
                  <a:pt x="1714166" y="2939596"/>
                </a:lnTo>
                <a:lnTo>
                  <a:pt x="1753048" y="2916458"/>
                </a:lnTo>
                <a:lnTo>
                  <a:pt x="1789068" y="2888310"/>
                </a:lnTo>
                <a:lnTo>
                  <a:pt x="1821510" y="2855868"/>
                </a:lnTo>
                <a:lnTo>
                  <a:pt x="1849658" y="2819848"/>
                </a:lnTo>
                <a:lnTo>
                  <a:pt x="1872796" y="2780966"/>
                </a:lnTo>
                <a:lnTo>
                  <a:pt x="1890210" y="2739936"/>
                </a:lnTo>
                <a:lnTo>
                  <a:pt x="1901183" y="2697476"/>
                </a:lnTo>
                <a:lnTo>
                  <a:pt x="1905000" y="2654300"/>
                </a:lnTo>
                <a:lnTo>
                  <a:pt x="1905000" y="2617787"/>
                </a:lnTo>
                <a:lnTo>
                  <a:pt x="1905000" y="2362200"/>
                </a:lnTo>
                <a:lnTo>
                  <a:pt x="1905000" y="1668462"/>
                </a:lnTo>
                <a:lnTo>
                  <a:pt x="1905000" y="317500"/>
                </a:lnTo>
                <a:lnTo>
                  <a:pt x="1901183" y="274323"/>
                </a:lnTo>
                <a:lnTo>
                  <a:pt x="1890210" y="231863"/>
                </a:lnTo>
                <a:lnTo>
                  <a:pt x="1872796" y="190833"/>
                </a:lnTo>
                <a:lnTo>
                  <a:pt x="1849658" y="151951"/>
                </a:lnTo>
                <a:lnTo>
                  <a:pt x="1821510" y="115931"/>
                </a:lnTo>
                <a:lnTo>
                  <a:pt x="1789068" y="83489"/>
                </a:lnTo>
                <a:lnTo>
                  <a:pt x="1753048" y="55341"/>
                </a:lnTo>
                <a:lnTo>
                  <a:pt x="1714166" y="32203"/>
                </a:lnTo>
                <a:lnTo>
                  <a:pt x="1673136" y="14789"/>
                </a:lnTo>
                <a:lnTo>
                  <a:pt x="1630676" y="3816"/>
                </a:lnTo>
                <a:lnTo>
                  <a:pt x="1587500" y="0"/>
                </a:lnTo>
                <a:lnTo>
                  <a:pt x="1567656" y="0"/>
                </a:lnTo>
                <a:lnTo>
                  <a:pt x="1428750" y="0"/>
                </a:lnTo>
                <a:lnTo>
                  <a:pt x="1051718" y="0"/>
                </a:lnTo>
                <a:lnTo>
                  <a:pt x="317500" y="0"/>
                </a:lnTo>
                <a:close/>
              </a:path>
            </a:pathLst>
          </a:custGeom>
          <a:ln w="12579">
            <a:solidFill>
              <a:srgbClr val="95959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7" name="object 797"/>
          <p:cNvSpPr txBox="1">
            <a:spLocks noGrp="1"/>
          </p:cNvSpPr>
          <p:nvPr>
            <p:ph type="title"/>
          </p:nvPr>
        </p:nvSpPr>
        <p:spPr>
          <a:xfrm>
            <a:off x="6779259" y="1686560"/>
            <a:ext cx="1170305" cy="2646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200" b="0" u="dbl" dirty="0">
                <a:solidFill>
                  <a:srgbClr val="FFFFCC"/>
                </a:solidFill>
                <a:uFill>
                  <a:solidFill>
                    <a:srgbClr val="FF0000"/>
                  </a:solidFill>
                </a:uFill>
                <a:latin typeface="Comic Sans MS"/>
                <a:cs typeface="Comic Sans MS"/>
              </a:rPr>
              <a:t>?</a:t>
            </a:r>
            <a:endParaRPr sz="17200">
              <a:latin typeface="Comic Sans MS"/>
              <a:cs typeface="Comic Sans MS"/>
            </a:endParaRPr>
          </a:p>
        </p:txBody>
      </p:sp>
      <p:sp>
        <p:nvSpPr>
          <p:cNvPr id="798" name="object 798"/>
          <p:cNvSpPr txBox="1"/>
          <p:nvPr/>
        </p:nvSpPr>
        <p:spPr>
          <a:xfrm>
            <a:off x="687069" y="1480917"/>
            <a:ext cx="4807585" cy="302895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107950" algn="ctr">
              <a:lnSpc>
                <a:spcPct val="100000"/>
              </a:lnSpc>
              <a:spcBef>
                <a:spcPts val="710"/>
              </a:spcBef>
            </a:pPr>
            <a:r>
              <a:rPr sz="6600" spc="-5" dirty="0">
                <a:solidFill>
                  <a:srgbClr val="FFFFCC"/>
                </a:solidFill>
                <a:latin typeface="Comic Sans MS"/>
                <a:cs typeface="Comic Sans MS"/>
              </a:rPr>
              <a:t>DID</a:t>
            </a:r>
            <a:r>
              <a:rPr sz="6600" spc="-40" dirty="0">
                <a:solidFill>
                  <a:srgbClr val="FFFFCC"/>
                </a:solidFill>
                <a:latin typeface="Comic Sans MS"/>
                <a:cs typeface="Comic Sans MS"/>
              </a:rPr>
              <a:t> </a:t>
            </a:r>
            <a:r>
              <a:rPr sz="6600" spc="-5" dirty="0">
                <a:solidFill>
                  <a:srgbClr val="FFFFCC"/>
                </a:solidFill>
                <a:latin typeface="Comic Sans MS"/>
                <a:cs typeface="Comic Sans MS"/>
              </a:rPr>
              <a:t>YOU</a:t>
            </a:r>
            <a:endParaRPr sz="66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1700" b="1" spc="-140" dirty="0">
                <a:solidFill>
                  <a:srgbClr val="FF9900"/>
                </a:solidFill>
                <a:latin typeface="Comic Sans MS"/>
                <a:cs typeface="Comic Sans MS"/>
              </a:rPr>
              <a:t>K</a:t>
            </a:r>
            <a:r>
              <a:rPr sz="11700" b="1" spc="-15" dirty="0">
                <a:solidFill>
                  <a:srgbClr val="FF9900"/>
                </a:solidFill>
                <a:latin typeface="Comic Sans MS"/>
                <a:cs typeface="Comic Sans MS"/>
              </a:rPr>
              <a:t>N</a:t>
            </a:r>
            <a:r>
              <a:rPr sz="11700" b="1" spc="-365" dirty="0">
                <a:solidFill>
                  <a:srgbClr val="FF9900"/>
                </a:solidFill>
                <a:latin typeface="Comic Sans MS"/>
                <a:cs typeface="Comic Sans MS"/>
              </a:rPr>
              <a:t>O</a:t>
            </a:r>
            <a:r>
              <a:rPr sz="11700" b="1" dirty="0">
                <a:solidFill>
                  <a:srgbClr val="FF9900"/>
                </a:solidFill>
                <a:latin typeface="Comic Sans MS"/>
                <a:cs typeface="Comic Sans MS"/>
              </a:rPr>
              <a:t>W</a:t>
            </a:r>
            <a:endParaRPr sz="1170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0" y="533400"/>
            <a:ext cx="1562100" cy="14109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49069" y="281940"/>
            <a:ext cx="3046730" cy="1694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3600" b="1" spc="-5" dirty="0">
                <a:latin typeface="Comic Sans MS"/>
                <a:cs typeface="Comic Sans MS"/>
              </a:rPr>
              <a:t>Anshul</a:t>
            </a:r>
            <a:r>
              <a:rPr sz="3600" b="1" spc="-100" dirty="0">
                <a:latin typeface="Comic Sans MS"/>
                <a:cs typeface="Comic Sans MS"/>
              </a:rPr>
              <a:t> </a:t>
            </a:r>
            <a:r>
              <a:rPr sz="3600" b="1" dirty="0">
                <a:latin typeface="Comic Sans MS"/>
                <a:cs typeface="Comic Sans MS"/>
              </a:rPr>
              <a:t>Samar  </a:t>
            </a:r>
            <a:r>
              <a:rPr sz="3600" b="1" spc="-5" dirty="0">
                <a:latin typeface="Comic Sans MS"/>
                <a:cs typeface="Comic Sans MS"/>
              </a:rPr>
              <a:t>Age:</a:t>
            </a:r>
            <a:r>
              <a:rPr sz="3600" b="1" spc="-20" dirty="0">
                <a:latin typeface="Comic Sans MS"/>
                <a:cs typeface="Comic Sans MS"/>
              </a:rPr>
              <a:t> </a:t>
            </a:r>
            <a:r>
              <a:rPr sz="3600" b="1" dirty="0">
                <a:solidFill>
                  <a:srgbClr val="FF9900"/>
                </a:solidFill>
                <a:latin typeface="Comic Sans MS"/>
                <a:cs typeface="Comic Sans MS"/>
              </a:rPr>
              <a:t>13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49069" y="2783840"/>
            <a:ext cx="5538470" cy="2528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3600" b="1" dirty="0">
                <a:latin typeface="Comic Sans MS"/>
                <a:cs typeface="Comic Sans MS"/>
              </a:rPr>
              <a:t>Does </a:t>
            </a:r>
            <a:r>
              <a:rPr sz="3600" b="1" spc="-5" dirty="0">
                <a:solidFill>
                  <a:srgbClr val="FF9900"/>
                </a:solidFill>
                <a:latin typeface="Comic Sans MS"/>
                <a:cs typeface="Comic Sans MS"/>
              </a:rPr>
              <a:t>homework</a:t>
            </a:r>
            <a:r>
              <a:rPr sz="3600" b="1" spc="-60" dirty="0">
                <a:solidFill>
                  <a:srgbClr val="FF9900"/>
                </a:solidFill>
                <a:latin typeface="Comic Sans MS"/>
                <a:cs typeface="Comic Sans MS"/>
              </a:rPr>
              <a:t> </a:t>
            </a:r>
            <a:r>
              <a:rPr sz="3600" b="1" spc="-5" dirty="0">
                <a:latin typeface="Comic Sans MS"/>
                <a:cs typeface="Comic Sans MS"/>
              </a:rPr>
              <a:t>regularly  Plays computer </a:t>
            </a:r>
            <a:r>
              <a:rPr sz="3600" b="1" spc="-5" dirty="0">
                <a:solidFill>
                  <a:srgbClr val="FF9900"/>
                </a:solidFill>
                <a:latin typeface="Comic Sans MS"/>
                <a:cs typeface="Comic Sans MS"/>
              </a:rPr>
              <a:t>games  Fights </a:t>
            </a:r>
            <a:r>
              <a:rPr sz="3600" b="1" spc="-5" dirty="0">
                <a:latin typeface="Comic Sans MS"/>
                <a:cs typeface="Comic Sans MS"/>
              </a:rPr>
              <a:t>with his</a:t>
            </a:r>
            <a:r>
              <a:rPr sz="3600" b="1" spc="-35" dirty="0">
                <a:latin typeface="Comic Sans MS"/>
                <a:cs typeface="Comic Sans MS"/>
              </a:rPr>
              <a:t> </a:t>
            </a:r>
            <a:r>
              <a:rPr sz="3600" b="1" spc="-5" dirty="0">
                <a:latin typeface="Comic Sans MS"/>
                <a:cs typeface="Comic Sans MS"/>
              </a:rPr>
              <a:t>sister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000000"/>
                </a:solidFill>
              </a:rPr>
              <a:t>…also </a:t>
            </a:r>
            <a:r>
              <a:rPr spc="10" dirty="0">
                <a:solidFill>
                  <a:srgbClr val="000000"/>
                </a:solidFill>
              </a:rPr>
              <a:t>an</a:t>
            </a:r>
            <a:r>
              <a:rPr spc="-40" dirty="0">
                <a:solidFill>
                  <a:srgbClr val="000000"/>
                </a:solidFill>
              </a:rPr>
              <a:t> </a:t>
            </a:r>
            <a:r>
              <a:rPr spc="-5" dirty="0"/>
              <a:t>entrepreneur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97429" y="3006090"/>
            <a:ext cx="4473575" cy="2896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905" algn="ctr">
              <a:lnSpc>
                <a:spcPct val="151900"/>
              </a:lnSpc>
              <a:spcBef>
                <a:spcPts val="100"/>
              </a:spcBef>
            </a:pPr>
            <a:r>
              <a:rPr sz="4800" b="1" dirty="0">
                <a:solidFill>
                  <a:srgbClr val="006600"/>
                </a:solidFill>
                <a:latin typeface="Garamond"/>
                <a:cs typeface="Garamond"/>
              </a:rPr>
              <a:t>Anshul Samar  </a:t>
            </a:r>
            <a:r>
              <a:rPr sz="4800" b="1" spc="-5" dirty="0">
                <a:solidFill>
                  <a:srgbClr val="FF9900"/>
                </a:solidFill>
                <a:latin typeface="Garamond"/>
                <a:cs typeface="Garamond"/>
              </a:rPr>
              <a:t>CEO</a:t>
            </a:r>
            <a:r>
              <a:rPr sz="4800" b="1" spc="-5" dirty="0">
                <a:solidFill>
                  <a:srgbClr val="006600"/>
                </a:solidFill>
                <a:latin typeface="Garamond"/>
                <a:cs typeface="Garamond"/>
              </a:rPr>
              <a:t>,</a:t>
            </a:r>
            <a:r>
              <a:rPr sz="4800" b="1" spc="-80" dirty="0">
                <a:solidFill>
                  <a:srgbClr val="006600"/>
                </a:solidFill>
                <a:latin typeface="Garamond"/>
                <a:cs typeface="Garamond"/>
              </a:rPr>
              <a:t> </a:t>
            </a:r>
            <a:r>
              <a:rPr sz="4800" b="1" dirty="0">
                <a:solidFill>
                  <a:srgbClr val="006600"/>
                </a:solidFill>
                <a:latin typeface="Garamond"/>
                <a:cs typeface="Garamond"/>
              </a:rPr>
              <a:t>Elementeo</a:t>
            </a:r>
            <a:endParaRPr sz="48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1750"/>
              </a:spcBef>
            </a:pPr>
            <a:r>
              <a:rPr sz="2800" b="1" spc="-5" dirty="0">
                <a:solidFill>
                  <a:srgbClr val="006600"/>
                </a:solidFill>
                <a:latin typeface="Garamond"/>
                <a:cs typeface="Garamond"/>
                <a:hlinkClick r:id="rId2"/>
              </a:rPr>
              <a:t>www.elementeo.com</a:t>
            </a:r>
            <a:endParaRPr sz="28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82470" y="3006089"/>
            <a:ext cx="555371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Some are </a:t>
            </a:r>
            <a:r>
              <a:rPr sz="4400" spc="-5" dirty="0">
                <a:solidFill>
                  <a:srgbClr val="959595"/>
                </a:solidFill>
                <a:latin typeface="Garamond"/>
                <a:cs typeface="Garamond"/>
              </a:rPr>
              <a:t>in</a:t>
            </a:r>
            <a:r>
              <a:rPr sz="4400" spc="-70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college</a:t>
            </a:r>
            <a:r>
              <a:rPr sz="4400" spc="-5" dirty="0">
                <a:solidFill>
                  <a:srgbClr val="EFE341"/>
                </a:solidFill>
                <a:latin typeface="Garamond"/>
                <a:cs typeface="Garamond"/>
              </a:rPr>
              <a:t>…</a:t>
            </a:r>
            <a:endParaRPr sz="44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81600" y="533400"/>
            <a:ext cx="3352800" cy="18986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469" y="478790"/>
            <a:ext cx="3808729" cy="1879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4000" b="1" spc="-5" dirty="0">
                <a:solidFill>
                  <a:srgbClr val="4D4D43"/>
                </a:solidFill>
                <a:latin typeface="Garamond"/>
                <a:cs typeface="Garamond"/>
              </a:rPr>
              <a:t>Mark</a:t>
            </a:r>
            <a:r>
              <a:rPr sz="4000" b="1" spc="-55" dirty="0">
                <a:solidFill>
                  <a:srgbClr val="4D4D43"/>
                </a:solidFill>
                <a:latin typeface="Garamond"/>
                <a:cs typeface="Garamond"/>
              </a:rPr>
              <a:t> </a:t>
            </a:r>
            <a:r>
              <a:rPr sz="4000" b="1" spc="-10" dirty="0">
                <a:solidFill>
                  <a:srgbClr val="4D4D43"/>
                </a:solidFill>
                <a:latin typeface="Garamond"/>
                <a:cs typeface="Garamond"/>
              </a:rPr>
              <a:t>Zuckerberg  </a:t>
            </a:r>
            <a:r>
              <a:rPr sz="4000" b="1" spc="-5" dirty="0">
                <a:solidFill>
                  <a:srgbClr val="4D4D43"/>
                </a:solidFill>
                <a:latin typeface="Garamond"/>
                <a:cs typeface="Garamond"/>
              </a:rPr>
              <a:t>Age:</a:t>
            </a:r>
            <a:r>
              <a:rPr sz="4000" b="1" spc="-10" dirty="0">
                <a:solidFill>
                  <a:srgbClr val="4D4D43"/>
                </a:solidFill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22</a:t>
            </a:r>
            <a:endParaRPr sz="40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469" y="3260090"/>
            <a:ext cx="5883910" cy="28041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52000"/>
              </a:lnSpc>
              <a:spcBef>
                <a:spcPts val="90"/>
              </a:spcBef>
            </a:pP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Hangs </a:t>
            </a:r>
            <a:r>
              <a:rPr sz="4000" b="1" spc="-5">
                <a:solidFill>
                  <a:srgbClr val="FF9900"/>
                </a:solidFill>
                <a:latin typeface="Garamond"/>
                <a:cs typeface="Garamond"/>
              </a:rPr>
              <a:t>out </a:t>
            </a:r>
            <a:r>
              <a:rPr sz="4000" b="1" spc="-5" smtClean="0">
                <a:solidFill>
                  <a:srgbClr val="4D4D43"/>
                </a:solidFill>
                <a:latin typeface="Garamond"/>
                <a:cs typeface="Garamond"/>
              </a:rPr>
              <a:t>with</a:t>
            </a:r>
            <a:r>
              <a:rPr lang="en-US" sz="4000" b="1" spc="-10" dirty="0">
                <a:solidFill>
                  <a:srgbClr val="4D4D43"/>
                </a:solidFill>
                <a:latin typeface="Garamond"/>
                <a:cs typeface="Garamond"/>
              </a:rPr>
              <a:t> </a:t>
            </a:r>
            <a:r>
              <a:rPr sz="4000" b="1" spc="-5" smtClean="0">
                <a:solidFill>
                  <a:srgbClr val="4D4D43"/>
                </a:solidFill>
                <a:latin typeface="Garamond"/>
                <a:cs typeface="Garamond"/>
              </a:rPr>
              <a:t>friends  </a:t>
            </a:r>
            <a:r>
              <a:rPr sz="4000" b="1" spc="-5" dirty="0">
                <a:solidFill>
                  <a:srgbClr val="4D4D43"/>
                </a:solidFill>
                <a:latin typeface="Garamond"/>
                <a:cs typeface="Garamond"/>
              </a:rPr>
              <a:t>Stays in </a:t>
            </a:r>
            <a:r>
              <a:rPr sz="4000" b="1" dirty="0">
                <a:solidFill>
                  <a:srgbClr val="4D4D43"/>
                </a:solidFill>
                <a:latin typeface="Garamond"/>
                <a:cs typeface="Garamond"/>
              </a:rPr>
              <a:t>a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rented</a:t>
            </a:r>
            <a:r>
              <a:rPr sz="4000" b="1" spc="-75" dirty="0">
                <a:solidFill>
                  <a:srgbClr val="FF9900"/>
                </a:solidFill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4D4D43"/>
                </a:solidFill>
                <a:latin typeface="Garamond"/>
                <a:cs typeface="Garamond"/>
              </a:rPr>
              <a:t>apartment  Drives </a:t>
            </a:r>
            <a:r>
              <a:rPr sz="4000" b="1" dirty="0">
                <a:solidFill>
                  <a:srgbClr val="4D4D43"/>
                </a:solidFill>
                <a:latin typeface="Garamond"/>
                <a:cs typeface="Garamond"/>
              </a:rPr>
              <a:t>a</a:t>
            </a:r>
            <a:r>
              <a:rPr sz="4000" b="1" spc="-10" dirty="0">
                <a:solidFill>
                  <a:srgbClr val="4D4D43"/>
                </a:solidFill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cycle</a:t>
            </a:r>
            <a:endParaRPr sz="40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000000"/>
                </a:solidFill>
              </a:rPr>
              <a:t>…also </a:t>
            </a:r>
            <a:r>
              <a:rPr spc="10" dirty="0">
                <a:solidFill>
                  <a:srgbClr val="000000"/>
                </a:solidFill>
              </a:rPr>
              <a:t>an</a:t>
            </a:r>
            <a:r>
              <a:rPr spc="-40" dirty="0">
                <a:solidFill>
                  <a:srgbClr val="000000"/>
                </a:solidFill>
              </a:rPr>
              <a:t> </a:t>
            </a:r>
            <a:r>
              <a:rPr spc="-5" dirty="0"/>
              <a:t>entrepreneur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44089" y="3006090"/>
            <a:ext cx="4579620" cy="2896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51900"/>
              </a:lnSpc>
              <a:spcBef>
                <a:spcPts val="100"/>
              </a:spcBef>
            </a:pPr>
            <a:r>
              <a:rPr sz="4800" b="1" dirty="0">
                <a:solidFill>
                  <a:srgbClr val="006600"/>
                </a:solidFill>
                <a:latin typeface="Garamond"/>
                <a:cs typeface="Garamond"/>
              </a:rPr>
              <a:t>Mark</a:t>
            </a:r>
            <a:r>
              <a:rPr sz="4800" b="1" spc="-50" dirty="0">
                <a:solidFill>
                  <a:srgbClr val="006600"/>
                </a:solidFill>
                <a:latin typeface="Garamond"/>
                <a:cs typeface="Garamond"/>
              </a:rPr>
              <a:t> </a:t>
            </a:r>
            <a:r>
              <a:rPr sz="4800" b="1" dirty="0">
                <a:solidFill>
                  <a:srgbClr val="006600"/>
                </a:solidFill>
                <a:latin typeface="Garamond"/>
                <a:cs typeface="Garamond"/>
              </a:rPr>
              <a:t>Zuckerberg  </a:t>
            </a:r>
            <a:r>
              <a:rPr sz="4800" b="1" spc="-5" dirty="0">
                <a:solidFill>
                  <a:srgbClr val="FF9900"/>
                </a:solidFill>
                <a:latin typeface="Garamond"/>
                <a:cs typeface="Garamond"/>
              </a:rPr>
              <a:t>CEO</a:t>
            </a:r>
            <a:r>
              <a:rPr sz="4800" b="1" spc="-5" dirty="0">
                <a:solidFill>
                  <a:srgbClr val="006600"/>
                </a:solidFill>
                <a:latin typeface="Garamond"/>
                <a:cs typeface="Garamond"/>
              </a:rPr>
              <a:t>,</a:t>
            </a:r>
            <a:r>
              <a:rPr sz="4800" b="1" spc="-30" dirty="0">
                <a:solidFill>
                  <a:srgbClr val="006600"/>
                </a:solidFill>
                <a:latin typeface="Garamond"/>
                <a:cs typeface="Garamond"/>
              </a:rPr>
              <a:t> </a:t>
            </a:r>
            <a:r>
              <a:rPr sz="4800" b="1" spc="-5" dirty="0">
                <a:solidFill>
                  <a:srgbClr val="006600"/>
                </a:solidFill>
                <a:latin typeface="Garamond"/>
                <a:cs typeface="Garamond"/>
              </a:rPr>
              <a:t>Facebook</a:t>
            </a:r>
            <a:endParaRPr sz="4800">
              <a:latin typeface="Garamond"/>
              <a:cs typeface="Garamond"/>
            </a:endParaRPr>
          </a:p>
          <a:p>
            <a:pPr algn="ctr">
              <a:lnSpc>
                <a:spcPct val="100000"/>
              </a:lnSpc>
              <a:spcBef>
                <a:spcPts val="1750"/>
              </a:spcBef>
            </a:pPr>
            <a:r>
              <a:rPr sz="2800" b="1" spc="-5" dirty="0">
                <a:solidFill>
                  <a:srgbClr val="006600"/>
                </a:solidFill>
                <a:latin typeface="Garamond"/>
                <a:cs typeface="Garamond"/>
                <a:hlinkClick r:id="rId2"/>
              </a:rPr>
              <a:t>www.facebook.com</a:t>
            </a:r>
            <a:endParaRPr sz="28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6070" y="642620"/>
            <a:ext cx="57492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1" dirty="0">
                <a:solidFill>
                  <a:srgbClr val="959595"/>
                </a:solidFill>
                <a:latin typeface="Garamond"/>
                <a:cs typeface="Garamond"/>
              </a:rPr>
              <a:t>Some sold</a:t>
            </a:r>
            <a:r>
              <a:rPr sz="4400" b="1" spc="-75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z="6000" b="1" spc="-55" dirty="0">
                <a:solidFill>
                  <a:srgbClr val="FFFF66"/>
                </a:solidFill>
                <a:latin typeface="Garamond"/>
                <a:cs typeface="Garamond"/>
              </a:rPr>
              <a:t>garbage</a:t>
            </a:r>
            <a:r>
              <a:rPr sz="4800" b="1" spc="-55" dirty="0">
                <a:solidFill>
                  <a:srgbClr val="FFFF66"/>
                </a:solidFill>
                <a:latin typeface="Garamond"/>
                <a:cs typeface="Garamond"/>
              </a:rPr>
              <a:t>…</a:t>
            </a:r>
            <a:endParaRPr sz="48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3200" y="6130290"/>
            <a:ext cx="581215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-5" dirty="0">
                <a:solidFill>
                  <a:srgbClr val="959595"/>
                </a:solidFill>
                <a:latin typeface="Garamond"/>
                <a:cs typeface="Garamond"/>
              </a:rPr>
              <a:t>Still became</a:t>
            </a:r>
            <a:r>
              <a:rPr sz="4000" b="1" spc="-55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FFCC66"/>
                </a:solidFill>
                <a:latin typeface="Garamond"/>
                <a:cs typeface="Garamond"/>
              </a:rPr>
              <a:t>millionaires…</a:t>
            </a:r>
            <a:endParaRPr sz="40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43400" y="227329"/>
            <a:ext cx="4414520" cy="19773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4669" y="85090"/>
            <a:ext cx="1291590" cy="150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3200" dirty="0">
                <a:solidFill>
                  <a:srgbClr val="3B0605"/>
                </a:solidFill>
                <a:latin typeface="Garamond"/>
                <a:cs typeface="Garamond"/>
              </a:rPr>
              <a:t>Szaky  Age:</a:t>
            </a:r>
            <a:r>
              <a:rPr sz="3200" spc="-100" dirty="0">
                <a:solidFill>
                  <a:srgbClr val="3B0605"/>
                </a:solidFill>
                <a:latin typeface="Garamond"/>
                <a:cs typeface="Garamond"/>
              </a:rPr>
              <a:t> </a:t>
            </a:r>
            <a:r>
              <a:rPr sz="3200" dirty="0">
                <a:latin typeface="Garamond"/>
                <a:cs typeface="Garamond"/>
              </a:rPr>
              <a:t>23</a:t>
            </a:r>
            <a:endParaRPr sz="32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669" y="2988309"/>
            <a:ext cx="8343265" cy="336042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1122680">
              <a:lnSpc>
                <a:spcPct val="152000"/>
              </a:lnSpc>
              <a:spcBef>
                <a:spcPts val="90"/>
              </a:spcBef>
            </a:pP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CEO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, TerraCycle </a:t>
            </a:r>
            <a:r>
              <a:rPr sz="2800" b="1" spc="-5" dirty="0">
                <a:solidFill>
                  <a:srgbClr val="3B0605"/>
                </a:solidFill>
                <a:latin typeface="Garamond"/>
                <a:cs typeface="Garamond"/>
              </a:rPr>
              <a:t>(www.terracycle.net)  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Selling </a:t>
            </a: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Plantfood 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taken from garbage  Revenue: ~$5</a:t>
            </a:r>
            <a:r>
              <a:rPr sz="3600" b="1" spc="35" dirty="0">
                <a:solidFill>
                  <a:srgbClr val="3B0605"/>
                </a:solidFill>
                <a:latin typeface="Garamond"/>
                <a:cs typeface="Garamond"/>
              </a:rPr>
              <a:t> </a:t>
            </a: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million</a:t>
            </a:r>
            <a:endParaRPr sz="3600">
              <a:latin typeface="Garamond"/>
              <a:cs typeface="Garamond"/>
            </a:endParaRPr>
          </a:p>
          <a:p>
            <a:pPr marL="12700">
              <a:lnSpc>
                <a:spcPct val="100000"/>
              </a:lnSpc>
              <a:spcBef>
                <a:spcPts val="2250"/>
              </a:spcBef>
            </a:pP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Coolest 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entrepreneur </a:t>
            </a:r>
            <a:r>
              <a:rPr sz="3600" b="1" spc="5" dirty="0">
                <a:solidFill>
                  <a:srgbClr val="3B0605"/>
                </a:solidFill>
                <a:latin typeface="Garamond"/>
                <a:cs typeface="Garamond"/>
              </a:rPr>
              <a:t>of 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the </a:t>
            </a:r>
            <a:r>
              <a:rPr sz="3600" b="1" spc="5" dirty="0">
                <a:solidFill>
                  <a:srgbClr val="3B0605"/>
                </a:solidFill>
                <a:latin typeface="Garamond"/>
                <a:cs typeface="Garamond"/>
              </a:rPr>
              <a:t>Year</a:t>
            </a:r>
            <a:r>
              <a:rPr sz="3600" b="1" spc="-5" dirty="0">
                <a:solidFill>
                  <a:srgbClr val="3B0605"/>
                </a:solidFill>
                <a:latin typeface="Garamond"/>
                <a:cs typeface="Garamond"/>
              </a:rPr>
              <a:t> (Inc.com)</a:t>
            </a:r>
            <a:endParaRPr sz="36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6070" y="4149090"/>
            <a:ext cx="6626859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Some started at </a:t>
            </a:r>
            <a:r>
              <a:rPr spc="-30" dirty="0">
                <a:solidFill>
                  <a:srgbClr val="FFFF66"/>
                </a:solidFill>
                <a:latin typeface="Garamond"/>
                <a:cs typeface="Garamond"/>
              </a:rPr>
              <a:t>Home</a:t>
            </a:r>
            <a:r>
              <a:rPr spc="-315" dirty="0">
                <a:solidFill>
                  <a:srgbClr val="FFFF66"/>
                </a:solidFill>
                <a:latin typeface="Garamond"/>
                <a:cs typeface="Garamond"/>
              </a:rPr>
              <a:t> </a:t>
            </a:r>
            <a:r>
              <a:rPr sz="4800" dirty="0">
                <a:solidFill>
                  <a:srgbClr val="FFFF66"/>
                </a:solidFill>
                <a:latin typeface="Garamond"/>
                <a:cs typeface="Garamond"/>
              </a:rPr>
              <a:t>…</a:t>
            </a:r>
            <a:endParaRPr sz="48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638800" y="379729"/>
            <a:ext cx="2316479" cy="23888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39469" y="0"/>
            <a:ext cx="3368675" cy="1879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4000" b="1" spc="-5" dirty="0">
                <a:latin typeface="Garamond"/>
                <a:cs typeface="Garamond"/>
              </a:rPr>
              <a:t>Jared</a:t>
            </a:r>
            <a:r>
              <a:rPr sz="4000" b="1" spc="-95" dirty="0">
                <a:latin typeface="Garamond"/>
                <a:cs typeface="Garamond"/>
              </a:rPr>
              <a:t> </a:t>
            </a:r>
            <a:r>
              <a:rPr sz="4000" b="1" dirty="0">
                <a:latin typeface="Garamond"/>
                <a:cs typeface="Garamond"/>
              </a:rPr>
              <a:t>Isaacman  </a:t>
            </a:r>
            <a:r>
              <a:rPr sz="4000" b="1" spc="-5" dirty="0">
                <a:latin typeface="Garamond"/>
                <a:cs typeface="Garamond"/>
              </a:rPr>
              <a:t>Age:</a:t>
            </a:r>
            <a:r>
              <a:rPr sz="4000" b="1" spc="-15" dirty="0"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22</a:t>
            </a:r>
            <a:endParaRPr sz="40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469" y="3653790"/>
            <a:ext cx="6122035" cy="28041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52000"/>
              </a:lnSpc>
              <a:spcBef>
                <a:spcPts val="90"/>
              </a:spcBef>
            </a:pP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CEO</a:t>
            </a:r>
            <a:r>
              <a:rPr sz="4000" b="1" spc="-5" dirty="0">
                <a:latin typeface="Garamond"/>
                <a:cs typeface="Garamond"/>
              </a:rPr>
              <a:t>, United Bank Card  Revenue: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$58 million  </a:t>
            </a:r>
            <a:r>
              <a:rPr sz="4000" b="1" spc="-5" dirty="0">
                <a:latin typeface="Garamond"/>
                <a:cs typeface="Garamond"/>
              </a:rPr>
              <a:t>Manages </a:t>
            </a:r>
            <a:r>
              <a:rPr sz="4000" b="1" spc="-5" dirty="0">
                <a:solidFill>
                  <a:srgbClr val="FF9900"/>
                </a:solidFill>
                <a:latin typeface="Garamond"/>
                <a:cs typeface="Garamond"/>
              </a:rPr>
              <a:t>45,000 </a:t>
            </a:r>
            <a:r>
              <a:rPr sz="4000" b="1" spc="-5" dirty="0">
                <a:latin typeface="Garamond"/>
                <a:cs typeface="Garamond"/>
              </a:rPr>
              <a:t>clients</a:t>
            </a:r>
            <a:r>
              <a:rPr sz="4000" b="1" spc="-60" dirty="0">
                <a:latin typeface="Garamond"/>
                <a:cs typeface="Garamond"/>
              </a:rPr>
              <a:t> </a:t>
            </a:r>
            <a:r>
              <a:rPr sz="4000" b="1" spc="-5" dirty="0">
                <a:latin typeface="Garamond"/>
                <a:cs typeface="Garamond"/>
              </a:rPr>
              <a:t>daily</a:t>
            </a:r>
            <a:endParaRPr sz="40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06270" y="5292090"/>
            <a:ext cx="52438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Some saved</a:t>
            </a:r>
            <a:r>
              <a:rPr sz="4400" spc="-70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pc="-50" dirty="0">
                <a:solidFill>
                  <a:srgbClr val="FFFF66"/>
                </a:solidFill>
                <a:latin typeface="Garamond"/>
                <a:cs typeface="Garamond"/>
              </a:rPr>
              <a:t>Lives</a:t>
            </a:r>
            <a:r>
              <a:rPr sz="4800" spc="-50" dirty="0">
                <a:solidFill>
                  <a:srgbClr val="FFFF66"/>
                </a:solidFill>
                <a:latin typeface="Garamond"/>
                <a:cs typeface="Garamond"/>
              </a:rPr>
              <a:t>…</a:t>
            </a:r>
            <a:endParaRPr sz="48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30309" y="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313689" y="0"/>
                </a:moveTo>
                <a:lnTo>
                  <a:pt x="0" y="0"/>
                </a:lnTo>
                <a:lnTo>
                  <a:pt x="313689" y="313689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17890" y="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09" h="626110">
                <a:moveTo>
                  <a:pt x="312420" y="0"/>
                </a:moveTo>
                <a:lnTo>
                  <a:pt x="0" y="0"/>
                </a:lnTo>
                <a:lnTo>
                  <a:pt x="626109" y="626109"/>
                </a:lnTo>
                <a:lnTo>
                  <a:pt x="626109" y="313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02930" y="0"/>
            <a:ext cx="941069" cy="941069"/>
          </a:xfrm>
          <a:custGeom>
            <a:avLst/>
            <a:gdLst/>
            <a:ahLst/>
            <a:cxnLst/>
            <a:rect l="l" t="t" r="r" b="b"/>
            <a:pathLst>
              <a:path w="941070" h="941069">
                <a:moveTo>
                  <a:pt x="314960" y="0"/>
                </a:moveTo>
                <a:lnTo>
                  <a:pt x="0" y="0"/>
                </a:lnTo>
                <a:lnTo>
                  <a:pt x="941070" y="941070"/>
                </a:lnTo>
                <a:lnTo>
                  <a:pt x="941070" y="626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90509" y="0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312419" y="0"/>
                </a:moveTo>
                <a:lnTo>
                  <a:pt x="0" y="0"/>
                </a:lnTo>
                <a:lnTo>
                  <a:pt x="1253489" y="1253489"/>
                </a:lnTo>
                <a:lnTo>
                  <a:pt x="1253489" y="941069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5550" y="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314960" y="0"/>
                </a:moveTo>
                <a:lnTo>
                  <a:pt x="0" y="0"/>
                </a:lnTo>
                <a:lnTo>
                  <a:pt x="1568450" y="1568450"/>
                </a:lnTo>
                <a:lnTo>
                  <a:pt x="1568450" y="1253489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61859" y="0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40" h="1882139">
                <a:moveTo>
                  <a:pt x="313690" y="0"/>
                </a:moveTo>
                <a:lnTo>
                  <a:pt x="0" y="0"/>
                </a:lnTo>
                <a:lnTo>
                  <a:pt x="1882140" y="1882139"/>
                </a:lnTo>
                <a:lnTo>
                  <a:pt x="1882140" y="1568450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48169" y="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29" h="2195830">
                <a:moveTo>
                  <a:pt x="313689" y="0"/>
                </a:moveTo>
                <a:lnTo>
                  <a:pt x="0" y="0"/>
                </a:lnTo>
                <a:lnTo>
                  <a:pt x="2195829" y="2195829"/>
                </a:lnTo>
                <a:lnTo>
                  <a:pt x="2195829" y="188214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34480" y="0"/>
            <a:ext cx="2509520" cy="2509520"/>
          </a:xfrm>
          <a:custGeom>
            <a:avLst/>
            <a:gdLst/>
            <a:ahLst/>
            <a:cxnLst/>
            <a:rect l="l" t="t" r="r" b="b"/>
            <a:pathLst>
              <a:path w="2509520" h="2509520">
                <a:moveTo>
                  <a:pt x="313690" y="0"/>
                </a:moveTo>
                <a:lnTo>
                  <a:pt x="0" y="0"/>
                </a:lnTo>
                <a:lnTo>
                  <a:pt x="2509519" y="2509519"/>
                </a:lnTo>
                <a:lnTo>
                  <a:pt x="2509519" y="219582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20790" y="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09" h="2823210">
                <a:moveTo>
                  <a:pt x="313690" y="0"/>
                </a:moveTo>
                <a:lnTo>
                  <a:pt x="0" y="0"/>
                </a:lnTo>
                <a:lnTo>
                  <a:pt x="2823210" y="2823210"/>
                </a:lnTo>
                <a:lnTo>
                  <a:pt x="2823210" y="250951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05829" y="0"/>
            <a:ext cx="3138170" cy="3138170"/>
          </a:xfrm>
          <a:custGeom>
            <a:avLst/>
            <a:gdLst/>
            <a:ahLst/>
            <a:cxnLst/>
            <a:rect l="l" t="t" r="r" b="b"/>
            <a:pathLst>
              <a:path w="3138170" h="3138170">
                <a:moveTo>
                  <a:pt x="314959" y="0"/>
                </a:moveTo>
                <a:lnTo>
                  <a:pt x="0" y="0"/>
                </a:lnTo>
                <a:lnTo>
                  <a:pt x="3138170" y="3138170"/>
                </a:lnTo>
                <a:lnTo>
                  <a:pt x="3138170" y="282321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93409" y="0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312420" y="0"/>
                </a:moveTo>
                <a:lnTo>
                  <a:pt x="0" y="0"/>
                </a:lnTo>
                <a:lnTo>
                  <a:pt x="3450590" y="3450589"/>
                </a:lnTo>
                <a:lnTo>
                  <a:pt x="3450590" y="313816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79720" y="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313690" y="0"/>
                </a:moveTo>
                <a:lnTo>
                  <a:pt x="0" y="0"/>
                </a:lnTo>
                <a:lnTo>
                  <a:pt x="3764280" y="3764280"/>
                </a:lnTo>
                <a:lnTo>
                  <a:pt x="3764280" y="345058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66029" y="0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313690" y="0"/>
                </a:moveTo>
                <a:lnTo>
                  <a:pt x="0" y="0"/>
                </a:lnTo>
                <a:lnTo>
                  <a:pt x="4077970" y="4077970"/>
                </a:lnTo>
                <a:lnTo>
                  <a:pt x="4077970" y="376427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51070" y="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314960" y="0"/>
                </a:moveTo>
                <a:lnTo>
                  <a:pt x="0" y="0"/>
                </a:lnTo>
                <a:lnTo>
                  <a:pt x="4392930" y="4392930"/>
                </a:lnTo>
                <a:lnTo>
                  <a:pt x="4392930" y="407797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38650" y="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312420" y="0"/>
                </a:moveTo>
                <a:lnTo>
                  <a:pt x="0" y="0"/>
                </a:lnTo>
                <a:lnTo>
                  <a:pt x="4705350" y="4705350"/>
                </a:lnTo>
                <a:lnTo>
                  <a:pt x="4705350" y="439293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23690" y="0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09" h="5020310">
                <a:moveTo>
                  <a:pt x="314959" y="0"/>
                </a:moveTo>
                <a:lnTo>
                  <a:pt x="0" y="0"/>
                </a:lnTo>
                <a:lnTo>
                  <a:pt x="5020309" y="5020310"/>
                </a:lnTo>
                <a:lnTo>
                  <a:pt x="5020309" y="470535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11270" y="0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312419" y="0"/>
                </a:moveTo>
                <a:lnTo>
                  <a:pt x="0" y="0"/>
                </a:lnTo>
                <a:lnTo>
                  <a:pt x="5332730" y="5332730"/>
                </a:lnTo>
                <a:lnTo>
                  <a:pt x="5332730" y="502031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96309" y="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314960" y="0"/>
                </a:moveTo>
                <a:lnTo>
                  <a:pt x="0" y="0"/>
                </a:lnTo>
                <a:lnTo>
                  <a:pt x="5647690" y="5647689"/>
                </a:lnTo>
                <a:lnTo>
                  <a:pt x="5647690" y="533273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83889" y="0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09" h="5960110">
                <a:moveTo>
                  <a:pt x="312420" y="0"/>
                </a:moveTo>
                <a:lnTo>
                  <a:pt x="0" y="0"/>
                </a:lnTo>
                <a:lnTo>
                  <a:pt x="5960110" y="5960110"/>
                </a:lnTo>
                <a:lnTo>
                  <a:pt x="5960110" y="5647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68929" y="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314960" y="0"/>
                </a:moveTo>
                <a:lnTo>
                  <a:pt x="0" y="0"/>
                </a:lnTo>
                <a:lnTo>
                  <a:pt x="6275070" y="6275070"/>
                </a:lnTo>
                <a:lnTo>
                  <a:pt x="6275070" y="5960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555239" y="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313689" y="0"/>
                </a:moveTo>
                <a:lnTo>
                  <a:pt x="0" y="0"/>
                </a:lnTo>
                <a:lnTo>
                  <a:pt x="6588759" y="6588759"/>
                </a:lnTo>
                <a:lnTo>
                  <a:pt x="6588759" y="627507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24155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313690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02449" y="6857999"/>
                </a:lnTo>
                <a:lnTo>
                  <a:pt x="6902449" y="658875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26589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416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9921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59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8678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2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183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940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19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445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44449" y="0"/>
                </a:moveTo>
                <a:lnTo>
                  <a:pt x="0" y="0"/>
                </a:lnTo>
                <a:lnTo>
                  <a:pt x="0" y="269240"/>
                </a:lnTo>
                <a:lnTo>
                  <a:pt x="6588759" y="6858000"/>
                </a:lnTo>
                <a:lnTo>
                  <a:pt x="6902450" y="6858000"/>
                </a:lnTo>
                <a:lnTo>
                  <a:pt x="44449" y="0"/>
                </a:lnTo>
                <a:close/>
              </a:path>
            </a:pathLst>
          </a:custGeom>
          <a:solidFill>
            <a:srgbClr val="FFFF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0" y="26924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0" y="0"/>
                </a:moveTo>
                <a:lnTo>
                  <a:pt x="0" y="313689"/>
                </a:lnTo>
                <a:lnTo>
                  <a:pt x="6275070" y="6588759"/>
                </a:lnTo>
                <a:lnTo>
                  <a:pt x="6588759" y="6588759"/>
                </a:lnTo>
                <a:lnTo>
                  <a:pt x="0" y="0"/>
                </a:lnTo>
                <a:close/>
              </a:path>
            </a:pathLst>
          </a:custGeom>
          <a:solidFill>
            <a:srgbClr val="FFF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0" y="58293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0" y="0"/>
                </a:moveTo>
                <a:lnTo>
                  <a:pt x="0" y="314959"/>
                </a:lnTo>
                <a:lnTo>
                  <a:pt x="5960110" y="6275070"/>
                </a:lnTo>
                <a:lnTo>
                  <a:pt x="6275070" y="6275070"/>
                </a:lnTo>
                <a:lnTo>
                  <a:pt x="0" y="0"/>
                </a:lnTo>
                <a:close/>
              </a:path>
            </a:pathLst>
          </a:custGeom>
          <a:solidFill>
            <a:srgbClr val="FFFF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0" y="897889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10" h="5960109">
                <a:moveTo>
                  <a:pt x="0" y="0"/>
                </a:moveTo>
                <a:lnTo>
                  <a:pt x="0" y="312420"/>
                </a:lnTo>
                <a:lnTo>
                  <a:pt x="5647690" y="5960110"/>
                </a:lnTo>
                <a:lnTo>
                  <a:pt x="5960110" y="5960110"/>
                </a:lnTo>
                <a:lnTo>
                  <a:pt x="0" y="0"/>
                </a:lnTo>
                <a:close/>
              </a:path>
            </a:pathLst>
          </a:custGeom>
          <a:solidFill>
            <a:srgbClr val="FFFF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0" y="121031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0" y="0"/>
                </a:moveTo>
                <a:lnTo>
                  <a:pt x="0" y="314960"/>
                </a:lnTo>
                <a:lnTo>
                  <a:pt x="5332730" y="5647690"/>
                </a:lnTo>
                <a:lnTo>
                  <a:pt x="5647690" y="5647690"/>
                </a:lnTo>
                <a:lnTo>
                  <a:pt x="0" y="0"/>
                </a:lnTo>
                <a:close/>
              </a:path>
            </a:pathLst>
          </a:custGeom>
          <a:solidFill>
            <a:srgbClr val="FFFF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0" y="1525269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0" y="0"/>
                </a:moveTo>
                <a:lnTo>
                  <a:pt x="0" y="312419"/>
                </a:lnTo>
                <a:lnTo>
                  <a:pt x="5020310" y="5332730"/>
                </a:lnTo>
                <a:lnTo>
                  <a:pt x="5332730" y="5332730"/>
                </a:lnTo>
                <a:lnTo>
                  <a:pt x="0" y="0"/>
                </a:lnTo>
                <a:close/>
              </a:path>
            </a:pathLst>
          </a:custGeom>
          <a:solidFill>
            <a:srgbClr val="FFFF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0" y="1837689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10" h="5020309">
                <a:moveTo>
                  <a:pt x="0" y="0"/>
                </a:moveTo>
                <a:lnTo>
                  <a:pt x="0" y="314959"/>
                </a:lnTo>
                <a:lnTo>
                  <a:pt x="4705350" y="5020309"/>
                </a:lnTo>
                <a:lnTo>
                  <a:pt x="5020310" y="5020309"/>
                </a:lnTo>
                <a:lnTo>
                  <a:pt x="0" y="0"/>
                </a:lnTo>
                <a:close/>
              </a:path>
            </a:pathLst>
          </a:custGeom>
          <a:solidFill>
            <a:srgbClr val="FFFF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0" y="215265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0" y="0"/>
                </a:moveTo>
                <a:lnTo>
                  <a:pt x="0" y="312420"/>
                </a:lnTo>
                <a:lnTo>
                  <a:pt x="4392930" y="4705350"/>
                </a:lnTo>
                <a:lnTo>
                  <a:pt x="4705349" y="4705350"/>
                </a:lnTo>
                <a:lnTo>
                  <a:pt x="0" y="0"/>
                </a:lnTo>
                <a:close/>
              </a:path>
            </a:pathLst>
          </a:custGeom>
          <a:solidFill>
            <a:srgbClr val="FFFF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0" y="246507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0" y="0"/>
                </a:moveTo>
                <a:lnTo>
                  <a:pt x="0" y="314959"/>
                </a:lnTo>
                <a:lnTo>
                  <a:pt x="4077970" y="4392930"/>
                </a:lnTo>
                <a:lnTo>
                  <a:pt x="4392930" y="4392930"/>
                </a:lnTo>
                <a:lnTo>
                  <a:pt x="0" y="0"/>
                </a:lnTo>
                <a:close/>
              </a:path>
            </a:pathLst>
          </a:custGeom>
          <a:solidFill>
            <a:srgbClr val="FFF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2780029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0" y="0"/>
                </a:moveTo>
                <a:lnTo>
                  <a:pt x="0" y="313690"/>
                </a:lnTo>
                <a:lnTo>
                  <a:pt x="3764280" y="4077970"/>
                </a:lnTo>
                <a:lnTo>
                  <a:pt x="4077970" y="4077970"/>
                </a:lnTo>
                <a:lnTo>
                  <a:pt x="0" y="0"/>
                </a:lnTo>
                <a:close/>
              </a:path>
            </a:pathLst>
          </a:custGeom>
          <a:solidFill>
            <a:srgbClr val="FFFF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0" y="309372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0" y="0"/>
                </a:moveTo>
                <a:lnTo>
                  <a:pt x="0" y="313689"/>
                </a:lnTo>
                <a:lnTo>
                  <a:pt x="3450590" y="3764279"/>
                </a:lnTo>
                <a:lnTo>
                  <a:pt x="3764280" y="3764279"/>
                </a:lnTo>
                <a:lnTo>
                  <a:pt x="0" y="0"/>
                </a:lnTo>
                <a:close/>
              </a:path>
            </a:pathLst>
          </a:custGeom>
          <a:solidFill>
            <a:srgbClr val="FFFF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0" y="3407409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0" y="0"/>
                </a:moveTo>
                <a:lnTo>
                  <a:pt x="0" y="313689"/>
                </a:lnTo>
                <a:lnTo>
                  <a:pt x="3136900" y="3450589"/>
                </a:lnTo>
                <a:lnTo>
                  <a:pt x="3450589" y="3450589"/>
                </a:lnTo>
                <a:lnTo>
                  <a:pt x="0" y="0"/>
                </a:lnTo>
                <a:close/>
              </a:path>
            </a:pathLst>
          </a:custGeom>
          <a:solidFill>
            <a:srgbClr val="FFFF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3721100"/>
            <a:ext cx="3136900" cy="3136900"/>
          </a:xfrm>
          <a:custGeom>
            <a:avLst/>
            <a:gdLst/>
            <a:ahLst/>
            <a:cxnLst/>
            <a:rect l="l" t="t" r="r" b="b"/>
            <a:pathLst>
              <a:path w="3136900" h="3136900">
                <a:moveTo>
                  <a:pt x="0" y="0"/>
                </a:moveTo>
                <a:lnTo>
                  <a:pt x="0" y="313689"/>
                </a:lnTo>
                <a:lnTo>
                  <a:pt x="2823210" y="3136900"/>
                </a:lnTo>
                <a:lnTo>
                  <a:pt x="3136900" y="3136900"/>
                </a:lnTo>
                <a:lnTo>
                  <a:pt x="0" y="0"/>
                </a:lnTo>
                <a:close/>
              </a:path>
            </a:pathLst>
          </a:custGeom>
          <a:solidFill>
            <a:srgbClr val="FFFF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0" y="403479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10" h="2823209">
                <a:moveTo>
                  <a:pt x="0" y="0"/>
                </a:moveTo>
                <a:lnTo>
                  <a:pt x="0" y="314960"/>
                </a:lnTo>
                <a:lnTo>
                  <a:pt x="2508250" y="2823210"/>
                </a:lnTo>
                <a:lnTo>
                  <a:pt x="2823210" y="2823210"/>
                </a:lnTo>
                <a:lnTo>
                  <a:pt x="0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0" y="4349750"/>
            <a:ext cx="2508250" cy="2508250"/>
          </a:xfrm>
          <a:custGeom>
            <a:avLst/>
            <a:gdLst/>
            <a:ahLst/>
            <a:cxnLst/>
            <a:rect l="l" t="t" r="r" b="b"/>
            <a:pathLst>
              <a:path w="2508250" h="2508250">
                <a:moveTo>
                  <a:pt x="0" y="0"/>
                </a:moveTo>
                <a:lnTo>
                  <a:pt x="0" y="312420"/>
                </a:lnTo>
                <a:lnTo>
                  <a:pt x="2195829" y="2508250"/>
                </a:lnTo>
                <a:lnTo>
                  <a:pt x="2508250" y="2508250"/>
                </a:lnTo>
                <a:lnTo>
                  <a:pt x="0" y="0"/>
                </a:lnTo>
                <a:close/>
              </a:path>
            </a:pathLst>
          </a:custGeom>
          <a:solidFill>
            <a:srgbClr val="FFF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0" y="466217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30" h="2195829">
                <a:moveTo>
                  <a:pt x="0" y="0"/>
                </a:moveTo>
                <a:lnTo>
                  <a:pt x="0" y="314960"/>
                </a:lnTo>
                <a:lnTo>
                  <a:pt x="1880870" y="2195829"/>
                </a:lnTo>
                <a:lnTo>
                  <a:pt x="2195829" y="2195829"/>
                </a:lnTo>
                <a:lnTo>
                  <a:pt x="0" y="0"/>
                </a:lnTo>
                <a:close/>
              </a:path>
            </a:pathLst>
          </a:custGeom>
          <a:solidFill>
            <a:srgbClr val="FFFF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0" y="4977129"/>
            <a:ext cx="1880870" cy="1880870"/>
          </a:xfrm>
          <a:custGeom>
            <a:avLst/>
            <a:gdLst/>
            <a:ahLst/>
            <a:cxnLst/>
            <a:rect l="l" t="t" r="r" b="b"/>
            <a:pathLst>
              <a:path w="1880870" h="1880870">
                <a:moveTo>
                  <a:pt x="0" y="0"/>
                </a:moveTo>
                <a:lnTo>
                  <a:pt x="0" y="312419"/>
                </a:lnTo>
                <a:lnTo>
                  <a:pt x="1568450" y="1880870"/>
                </a:lnTo>
                <a:lnTo>
                  <a:pt x="1880870" y="1880870"/>
                </a:lnTo>
                <a:lnTo>
                  <a:pt x="0" y="0"/>
                </a:lnTo>
                <a:close/>
              </a:path>
            </a:pathLst>
          </a:custGeom>
          <a:solidFill>
            <a:srgbClr val="FFFF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0" y="528955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0" y="0"/>
                </a:moveTo>
                <a:lnTo>
                  <a:pt x="0" y="314959"/>
                </a:lnTo>
                <a:lnTo>
                  <a:pt x="1253490" y="1568450"/>
                </a:lnTo>
                <a:lnTo>
                  <a:pt x="1568450" y="1568450"/>
                </a:lnTo>
                <a:lnTo>
                  <a:pt x="0" y="0"/>
                </a:lnTo>
                <a:close/>
              </a:path>
            </a:pathLst>
          </a:custGeom>
          <a:solidFill>
            <a:srgbClr val="FFFF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0" y="5604509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0" y="0"/>
                </a:moveTo>
                <a:lnTo>
                  <a:pt x="0" y="313689"/>
                </a:lnTo>
                <a:lnTo>
                  <a:pt x="939800" y="1253489"/>
                </a:lnTo>
                <a:lnTo>
                  <a:pt x="1253489" y="1253489"/>
                </a:lnTo>
                <a:lnTo>
                  <a:pt x="0" y="0"/>
                </a:lnTo>
                <a:close/>
              </a:path>
            </a:pathLst>
          </a:custGeom>
          <a:solidFill>
            <a:srgbClr val="FFFF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0" y="5918200"/>
            <a:ext cx="939800" cy="939800"/>
          </a:xfrm>
          <a:custGeom>
            <a:avLst/>
            <a:gdLst/>
            <a:ahLst/>
            <a:cxnLst/>
            <a:rect l="l" t="t" r="r" b="b"/>
            <a:pathLst>
              <a:path w="939800" h="939800">
                <a:moveTo>
                  <a:pt x="0" y="0"/>
                </a:moveTo>
                <a:lnTo>
                  <a:pt x="0" y="313690"/>
                </a:lnTo>
                <a:lnTo>
                  <a:pt x="626109" y="939800"/>
                </a:lnTo>
                <a:lnTo>
                  <a:pt x="93980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FFFF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0" y="623189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10" h="626109">
                <a:moveTo>
                  <a:pt x="0" y="0"/>
                </a:moveTo>
                <a:lnTo>
                  <a:pt x="0" y="313689"/>
                </a:lnTo>
                <a:lnTo>
                  <a:pt x="312420" y="626110"/>
                </a:lnTo>
                <a:lnTo>
                  <a:pt x="626110" y="626110"/>
                </a:lnTo>
                <a:lnTo>
                  <a:pt x="0" y="0"/>
                </a:lnTo>
                <a:close/>
              </a:path>
            </a:pathLst>
          </a:custGeom>
          <a:solidFill>
            <a:srgbClr val="FFFF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0" y="6545580"/>
            <a:ext cx="312420" cy="312420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0" y="0"/>
                </a:moveTo>
                <a:lnTo>
                  <a:pt x="0" y="312419"/>
                </a:lnTo>
                <a:lnTo>
                  <a:pt x="312419" y="312419"/>
                </a:lnTo>
                <a:lnTo>
                  <a:pt x="0" y="0"/>
                </a:lnTo>
                <a:close/>
              </a:path>
            </a:pathLst>
          </a:custGeom>
          <a:solidFill>
            <a:srgbClr val="FFFF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229870" y="590550"/>
            <a:ext cx="7889240" cy="1640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600" b="0" spc="-10" dirty="0">
                <a:solidFill>
                  <a:srgbClr val="000000"/>
                </a:solidFill>
                <a:latin typeface="Garamond"/>
                <a:cs typeface="Garamond"/>
              </a:rPr>
              <a:t>Life </a:t>
            </a:r>
            <a:r>
              <a:rPr sz="10600" b="0" dirty="0">
                <a:solidFill>
                  <a:srgbClr val="000000"/>
                </a:solidFill>
                <a:latin typeface="Garamond"/>
                <a:cs typeface="Garamond"/>
              </a:rPr>
              <a:t>is</a:t>
            </a:r>
            <a:r>
              <a:rPr sz="10600" b="0" spc="-45" dirty="0">
                <a:solidFill>
                  <a:srgbClr val="000000"/>
                </a:solidFill>
                <a:latin typeface="Garamond"/>
                <a:cs typeface="Garamond"/>
              </a:rPr>
              <a:t> </a:t>
            </a:r>
            <a:r>
              <a:rPr sz="10600" b="0" spc="-5" dirty="0">
                <a:solidFill>
                  <a:srgbClr val="000000"/>
                </a:solidFill>
                <a:latin typeface="Garamond"/>
                <a:cs typeface="Garamond"/>
              </a:rPr>
              <a:t>about…</a:t>
            </a:r>
            <a:endParaRPr sz="10600">
              <a:latin typeface="Garamond"/>
              <a:cs typeface="Garamond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035300" y="3505200"/>
            <a:ext cx="4051300" cy="1447800"/>
          </a:xfrm>
          <a:custGeom>
            <a:avLst/>
            <a:gdLst/>
            <a:ahLst/>
            <a:cxnLst/>
            <a:rect l="l" t="t" r="r" b="b"/>
            <a:pathLst>
              <a:path w="4051300" h="1447800">
                <a:moveTo>
                  <a:pt x="2851150" y="0"/>
                </a:moveTo>
                <a:lnTo>
                  <a:pt x="2851150" y="361950"/>
                </a:lnTo>
                <a:lnTo>
                  <a:pt x="0" y="361950"/>
                </a:lnTo>
                <a:lnTo>
                  <a:pt x="0" y="1085850"/>
                </a:lnTo>
                <a:lnTo>
                  <a:pt x="2851150" y="1085850"/>
                </a:lnTo>
                <a:lnTo>
                  <a:pt x="2851150" y="1447800"/>
                </a:lnTo>
                <a:lnTo>
                  <a:pt x="4051300" y="723900"/>
                </a:lnTo>
                <a:lnTo>
                  <a:pt x="2851150" y="0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035300" y="3505200"/>
            <a:ext cx="4051300" cy="1447800"/>
          </a:xfrm>
          <a:custGeom>
            <a:avLst/>
            <a:gdLst/>
            <a:ahLst/>
            <a:cxnLst/>
            <a:rect l="l" t="t" r="r" b="b"/>
            <a:pathLst>
              <a:path w="4051300" h="1447800">
                <a:moveTo>
                  <a:pt x="0" y="361950"/>
                </a:moveTo>
                <a:lnTo>
                  <a:pt x="2851150" y="361950"/>
                </a:lnTo>
                <a:lnTo>
                  <a:pt x="2851150" y="0"/>
                </a:lnTo>
                <a:lnTo>
                  <a:pt x="4051300" y="723900"/>
                </a:lnTo>
                <a:lnTo>
                  <a:pt x="2851150" y="1447800"/>
                </a:lnTo>
                <a:lnTo>
                  <a:pt x="2851150" y="1085850"/>
                </a:lnTo>
                <a:lnTo>
                  <a:pt x="0" y="1085850"/>
                </a:lnTo>
                <a:lnTo>
                  <a:pt x="0" y="36195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286000" y="3867150"/>
            <a:ext cx="149860" cy="723900"/>
          </a:xfrm>
          <a:custGeom>
            <a:avLst/>
            <a:gdLst/>
            <a:ahLst/>
            <a:cxnLst/>
            <a:rect l="l" t="t" r="r" b="b"/>
            <a:pathLst>
              <a:path w="149860" h="723900">
                <a:moveTo>
                  <a:pt x="0" y="0"/>
                </a:moveTo>
                <a:lnTo>
                  <a:pt x="149860" y="0"/>
                </a:lnTo>
                <a:lnTo>
                  <a:pt x="149860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286000" y="3867150"/>
            <a:ext cx="149860" cy="723900"/>
          </a:xfrm>
          <a:custGeom>
            <a:avLst/>
            <a:gdLst/>
            <a:ahLst/>
            <a:cxnLst/>
            <a:rect l="l" t="t" r="r" b="b"/>
            <a:pathLst>
              <a:path w="149860" h="723900">
                <a:moveTo>
                  <a:pt x="0" y="0"/>
                </a:moveTo>
                <a:lnTo>
                  <a:pt x="149860" y="0"/>
                </a:lnTo>
                <a:lnTo>
                  <a:pt x="149860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585720" y="3867150"/>
            <a:ext cx="299720" cy="723900"/>
          </a:xfrm>
          <a:custGeom>
            <a:avLst/>
            <a:gdLst/>
            <a:ahLst/>
            <a:cxnLst/>
            <a:rect l="l" t="t" r="r" b="b"/>
            <a:pathLst>
              <a:path w="299719" h="723900">
                <a:moveTo>
                  <a:pt x="0" y="0"/>
                </a:moveTo>
                <a:lnTo>
                  <a:pt x="299719" y="0"/>
                </a:lnTo>
                <a:lnTo>
                  <a:pt x="299719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solidFill>
            <a:srgbClr val="CC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585720" y="3867150"/>
            <a:ext cx="299720" cy="723900"/>
          </a:xfrm>
          <a:custGeom>
            <a:avLst/>
            <a:gdLst/>
            <a:ahLst/>
            <a:cxnLst/>
            <a:rect l="l" t="t" r="r" b="b"/>
            <a:pathLst>
              <a:path w="299719" h="723900">
                <a:moveTo>
                  <a:pt x="0" y="0"/>
                </a:moveTo>
                <a:lnTo>
                  <a:pt x="299719" y="0"/>
                </a:lnTo>
                <a:lnTo>
                  <a:pt x="299719" y="723900"/>
                </a:lnTo>
                <a:lnTo>
                  <a:pt x="0" y="72390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791200" y="457200"/>
            <a:ext cx="2362200" cy="17513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8469" y="129540"/>
            <a:ext cx="3550920" cy="1694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2100"/>
              </a:lnSpc>
              <a:spcBef>
                <a:spcPts val="100"/>
              </a:spcBef>
            </a:pPr>
            <a:r>
              <a:rPr sz="3600" spc="-5" dirty="0">
                <a:solidFill>
                  <a:srgbClr val="000000"/>
                </a:solidFill>
                <a:latin typeface="Garamond"/>
                <a:cs typeface="Garamond"/>
              </a:rPr>
              <a:t>Elizabeth </a:t>
            </a:r>
            <a:r>
              <a:rPr sz="3600" spc="-10" dirty="0">
                <a:solidFill>
                  <a:srgbClr val="000000"/>
                </a:solidFill>
                <a:latin typeface="Garamond"/>
                <a:cs typeface="Garamond"/>
              </a:rPr>
              <a:t>Holmes  </a:t>
            </a:r>
            <a:r>
              <a:rPr sz="3600" spc="-5" dirty="0">
                <a:solidFill>
                  <a:srgbClr val="000000"/>
                </a:solidFill>
                <a:latin typeface="Garamond"/>
                <a:cs typeface="Garamond"/>
              </a:rPr>
              <a:t>Age:</a:t>
            </a:r>
            <a:r>
              <a:rPr sz="3600" dirty="0">
                <a:solidFill>
                  <a:srgbClr val="000000"/>
                </a:solidFill>
                <a:latin typeface="Garamond"/>
                <a:cs typeface="Garamond"/>
              </a:rPr>
              <a:t> </a:t>
            </a:r>
            <a:r>
              <a:rPr sz="3600" spc="-5" dirty="0">
                <a:latin typeface="Garamond"/>
                <a:cs typeface="Garamond"/>
              </a:rPr>
              <a:t>21</a:t>
            </a:r>
            <a:endParaRPr sz="36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8469" y="2570479"/>
            <a:ext cx="7575550" cy="2526030"/>
          </a:xfrm>
          <a:prstGeom prst="rect">
            <a:avLst/>
          </a:prstGeom>
        </p:spPr>
        <p:txBody>
          <a:bodyPr vert="horz" wrap="square" lIns="0" tIns="297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340"/>
              </a:spcBef>
            </a:pP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CEO</a:t>
            </a:r>
            <a:r>
              <a:rPr sz="3600" b="1" spc="-5" dirty="0">
                <a:latin typeface="Garamond"/>
                <a:cs typeface="Garamond"/>
              </a:rPr>
              <a:t>, Theranos</a:t>
            </a:r>
            <a:r>
              <a:rPr sz="3600" b="1" spc="-10" dirty="0">
                <a:latin typeface="Garamond"/>
                <a:cs typeface="Garamond"/>
              </a:rPr>
              <a:t> </a:t>
            </a:r>
            <a:r>
              <a:rPr sz="2800" b="1" spc="-5" dirty="0">
                <a:latin typeface="Garamond"/>
                <a:cs typeface="Garamond"/>
              </a:rPr>
              <a:t>(www.theranos.com)</a:t>
            </a:r>
            <a:endParaRPr sz="2800">
              <a:latin typeface="Garamond"/>
              <a:cs typeface="Garamond"/>
            </a:endParaRPr>
          </a:p>
          <a:p>
            <a:pPr marL="12700" marR="5080">
              <a:lnSpc>
                <a:spcPts val="6570"/>
              </a:lnSpc>
              <a:spcBef>
                <a:spcPts val="585"/>
              </a:spcBef>
            </a:pPr>
            <a:r>
              <a:rPr sz="3600" b="1" spc="-5" dirty="0">
                <a:latin typeface="Garamond"/>
                <a:cs typeface="Garamond"/>
              </a:rPr>
              <a:t>Deals </a:t>
            </a:r>
            <a:r>
              <a:rPr sz="3600" b="1" dirty="0">
                <a:latin typeface="Garamond"/>
                <a:cs typeface="Garamond"/>
              </a:rPr>
              <a:t>with </a:t>
            </a:r>
            <a:r>
              <a:rPr sz="3600" b="1" spc="-5" dirty="0">
                <a:solidFill>
                  <a:srgbClr val="006600"/>
                </a:solidFill>
                <a:latin typeface="Garamond"/>
                <a:cs typeface="Garamond"/>
              </a:rPr>
              <a:t>Nanotech </a:t>
            </a:r>
            <a:r>
              <a:rPr sz="3600" b="1" dirty="0">
                <a:latin typeface="Garamond"/>
                <a:cs typeface="Garamond"/>
              </a:rPr>
              <a:t>&amp; </a:t>
            </a:r>
            <a:r>
              <a:rPr sz="3600" b="1" spc="-5" dirty="0">
                <a:solidFill>
                  <a:srgbClr val="FF9900"/>
                </a:solidFill>
                <a:latin typeface="Garamond"/>
                <a:cs typeface="Garamond"/>
              </a:rPr>
              <a:t>Microfluidics  </a:t>
            </a:r>
            <a:r>
              <a:rPr sz="3600" b="1" spc="-5" dirty="0">
                <a:latin typeface="Garamond"/>
                <a:cs typeface="Garamond"/>
              </a:rPr>
              <a:t>Saves lives from </a:t>
            </a:r>
            <a:r>
              <a:rPr sz="3600" b="1" dirty="0">
                <a:latin typeface="Garamond"/>
                <a:cs typeface="Garamond"/>
              </a:rPr>
              <a:t>adverse </a:t>
            </a:r>
            <a:r>
              <a:rPr sz="3600" b="1" spc="-5" dirty="0">
                <a:solidFill>
                  <a:srgbClr val="006600"/>
                </a:solidFill>
                <a:latin typeface="Garamond"/>
                <a:cs typeface="Garamond"/>
              </a:rPr>
              <a:t>drug</a:t>
            </a:r>
            <a:r>
              <a:rPr sz="3600" b="1" spc="-20" dirty="0">
                <a:solidFill>
                  <a:srgbClr val="006600"/>
                </a:solidFill>
                <a:latin typeface="Garamond"/>
                <a:cs typeface="Garamond"/>
              </a:rPr>
              <a:t> </a:t>
            </a:r>
            <a:r>
              <a:rPr sz="3600" b="1" spc="-5" dirty="0">
                <a:solidFill>
                  <a:srgbClr val="006600"/>
                </a:solidFill>
                <a:latin typeface="Garamond"/>
                <a:cs typeface="Garamond"/>
              </a:rPr>
              <a:t>reactions</a:t>
            </a:r>
            <a:endParaRPr sz="36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30309" y="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313689" y="0"/>
                </a:moveTo>
                <a:lnTo>
                  <a:pt x="0" y="0"/>
                </a:lnTo>
                <a:lnTo>
                  <a:pt x="313689" y="313689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17890" y="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09" h="626110">
                <a:moveTo>
                  <a:pt x="312420" y="0"/>
                </a:moveTo>
                <a:lnTo>
                  <a:pt x="0" y="0"/>
                </a:lnTo>
                <a:lnTo>
                  <a:pt x="626109" y="626109"/>
                </a:lnTo>
                <a:lnTo>
                  <a:pt x="626109" y="313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02930" y="0"/>
            <a:ext cx="941069" cy="941069"/>
          </a:xfrm>
          <a:custGeom>
            <a:avLst/>
            <a:gdLst/>
            <a:ahLst/>
            <a:cxnLst/>
            <a:rect l="l" t="t" r="r" b="b"/>
            <a:pathLst>
              <a:path w="941070" h="941069">
                <a:moveTo>
                  <a:pt x="314960" y="0"/>
                </a:moveTo>
                <a:lnTo>
                  <a:pt x="0" y="0"/>
                </a:lnTo>
                <a:lnTo>
                  <a:pt x="941070" y="941070"/>
                </a:lnTo>
                <a:lnTo>
                  <a:pt x="941070" y="626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90509" y="0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312419" y="0"/>
                </a:moveTo>
                <a:lnTo>
                  <a:pt x="0" y="0"/>
                </a:lnTo>
                <a:lnTo>
                  <a:pt x="1253489" y="1253489"/>
                </a:lnTo>
                <a:lnTo>
                  <a:pt x="1253489" y="941069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5550" y="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314960" y="0"/>
                </a:moveTo>
                <a:lnTo>
                  <a:pt x="0" y="0"/>
                </a:lnTo>
                <a:lnTo>
                  <a:pt x="1568450" y="1568450"/>
                </a:lnTo>
                <a:lnTo>
                  <a:pt x="1568450" y="1253489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61859" y="0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40" h="1882139">
                <a:moveTo>
                  <a:pt x="313690" y="0"/>
                </a:moveTo>
                <a:lnTo>
                  <a:pt x="0" y="0"/>
                </a:lnTo>
                <a:lnTo>
                  <a:pt x="1882140" y="1882139"/>
                </a:lnTo>
                <a:lnTo>
                  <a:pt x="1882140" y="1568450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48169" y="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29" h="2195830">
                <a:moveTo>
                  <a:pt x="313689" y="0"/>
                </a:moveTo>
                <a:lnTo>
                  <a:pt x="0" y="0"/>
                </a:lnTo>
                <a:lnTo>
                  <a:pt x="2195829" y="2195829"/>
                </a:lnTo>
                <a:lnTo>
                  <a:pt x="2195829" y="188214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34480" y="0"/>
            <a:ext cx="2509520" cy="2509520"/>
          </a:xfrm>
          <a:custGeom>
            <a:avLst/>
            <a:gdLst/>
            <a:ahLst/>
            <a:cxnLst/>
            <a:rect l="l" t="t" r="r" b="b"/>
            <a:pathLst>
              <a:path w="2509520" h="2509520">
                <a:moveTo>
                  <a:pt x="313690" y="0"/>
                </a:moveTo>
                <a:lnTo>
                  <a:pt x="0" y="0"/>
                </a:lnTo>
                <a:lnTo>
                  <a:pt x="2509519" y="2509519"/>
                </a:lnTo>
                <a:lnTo>
                  <a:pt x="2509519" y="219582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20790" y="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09" h="2823210">
                <a:moveTo>
                  <a:pt x="313690" y="0"/>
                </a:moveTo>
                <a:lnTo>
                  <a:pt x="0" y="0"/>
                </a:lnTo>
                <a:lnTo>
                  <a:pt x="2823210" y="2823210"/>
                </a:lnTo>
                <a:lnTo>
                  <a:pt x="2823210" y="250951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05829" y="0"/>
            <a:ext cx="3138170" cy="3138170"/>
          </a:xfrm>
          <a:custGeom>
            <a:avLst/>
            <a:gdLst/>
            <a:ahLst/>
            <a:cxnLst/>
            <a:rect l="l" t="t" r="r" b="b"/>
            <a:pathLst>
              <a:path w="3138170" h="3138170">
                <a:moveTo>
                  <a:pt x="314959" y="0"/>
                </a:moveTo>
                <a:lnTo>
                  <a:pt x="0" y="0"/>
                </a:lnTo>
                <a:lnTo>
                  <a:pt x="3138170" y="3138170"/>
                </a:lnTo>
                <a:lnTo>
                  <a:pt x="3138170" y="282321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93409" y="0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312420" y="0"/>
                </a:moveTo>
                <a:lnTo>
                  <a:pt x="0" y="0"/>
                </a:lnTo>
                <a:lnTo>
                  <a:pt x="3450590" y="3450589"/>
                </a:lnTo>
                <a:lnTo>
                  <a:pt x="3450590" y="313816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79720" y="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313690" y="0"/>
                </a:moveTo>
                <a:lnTo>
                  <a:pt x="0" y="0"/>
                </a:lnTo>
                <a:lnTo>
                  <a:pt x="3764280" y="3764280"/>
                </a:lnTo>
                <a:lnTo>
                  <a:pt x="3764280" y="345058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66029" y="0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313690" y="0"/>
                </a:moveTo>
                <a:lnTo>
                  <a:pt x="0" y="0"/>
                </a:lnTo>
                <a:lnTo>
                  <a:pt x="4077970" y="4077970"/>
                </a:lnTo>
                <a:lnTo>
                  <a:pt x="4077970" y="376427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51070" y="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314960" y="0"/>
                </a:moveTo>
                <a:lnTo>
                  <a:pt x="0" y="0"/>
                </a:lnTo>
                <a:lnTo>
                  <a:pt x="4392930" y="4392930"/>
                </a:lnTo>
                <a:lnTo>
                  <a:pt x="4392930" y="407797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38650" y="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312420" y="0"/>
                </a:moveTo>
                <a:lnTo>
                  <a:pt x="0" y="0"/>
                </a:lnTo>
                <a:lnTo>
                  <a:pt x="4705350" y="4705350"/>
                </a:lnTo>
                <a:lnTo>
                  <a:pt x="4705350" y="439293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23690" y="0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09" h="5020310">
                <a:moveTo>
                  <a:pt x="314959" y="0"/>
                </a:moveTo>
                <a:lnTo>
                  <a:pt x="0" y="0"/>
                </a:lnTo>
                <a:lnTo>
                  <a:pt x="5020309" y="5020310"/>
                </a:lnTo>
                <a:lnTo>
                  <a:pt x="5020309" y="470535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11270" y="0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312419" y="0"/>
                </a:moveTo>
                <a:lnTo>
                  <a:pt x="0" y="0"/>
                </a:lnTo>
                <a:lnTo>
                  <a:pt x="5332730" y="5332730"/>
                </a:lnTo>
                <a:lnTo>
                  <a:pt x="5332730" y="502031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96309" y="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314960" y="0"/>
                </a:moveTo>
                <a:lnTo>
                  <a:pt x="0" y="0"/>
                </a:lnTo>
                <a:lnTo>
                  <a:pt x="5647690" y="5647689"/>
                </a:lnTo>
                <a:lnTo>
                  <a:pt x="5647690" y="533273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83889" y="0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09" h="5960110">
                <a:moveTo>
                  <a:pt x="312420" y="0"/>
                </a:moveTo>
                <a:lnTo>
                  <a:pt x="0" y="0"/>
                </a:lnTo>
                <a:lnTo>
                  <a:pt x="5960110" y="5960110"/>
                </a:lnTo>
                <a:lnTo>
                  <a:pt x="5960110" y="5647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68929" y="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314960" y="0"/>
                </a:moveTo>
                <a:lnTo>
                  <a:pt x="0" y="0"/>
                </a:lnTo>
                <a:lnTo>
                  <a:pt x="6275070" y="6275070"/>
                </a:lnTo>
                <a:lnTo>
                  <a:pt x="6275070" y="5960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555239" y="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313689" y="0"/>
                </a:moveTo>
                <a:lnTo>
                  <a:pt x="0" y="0"/>
                </a:lnTo>
                <a:lnTo>
                  <a:pt x="6588759" y="6588759"/>
                </a:lnTo>
                <a:lnTo>
                  <a:pt x="6588759" y="627507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24155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313690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02449" y="6857999"/>
                </a:lnTo>
                <a:lnTo>
                  <a:pt x="6902449" y="658875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26589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416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9921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59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8678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2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183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940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19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445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44449" y="0"/>
                </a:moveTo>
                <a:lnTo>
                  <a:pt x="0" y="0"/>
                </a:lnTo>
                <a:lnTo>
                  <a:pt x="0" y="269240"/>
                </a:lnTo>
                <a:lnTo>
                  <a:pt x="6588759" y="6858000"/>
                </a:lnTo>
                <a:lnTo>
                  <a:pt x="6902450" y="6858000"/>
                </a:lnTo>
                <a:lnTo>
                  <a:pt x="44449" y="0"/>
                </a:lnTo>
                <a:close/>
              </a:path>
            </a:pathLst>
          </a:custGeom>
          <a:solidFill>
            <a:srgbClr val="FFFF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0" y="26924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0" y="0"/>
                </a:moveTo>
                <a:lnTo>
                  <a:pt x="0" y="313689"/>
                </a:lnTo>
                <a:lnTo>
                  <a:pt x="6275070" y="6588759"/>
                </a:lnTo>
                <a:lnTo>
                  <a:pt x="6588759" y="6588759"/>
                </a:lnTo>
                <a:lnTo>
                  <a:pt x="0" y="0"/>
                </a:lnTo>
                <a:close/>
              </a:path>
            </a:pathLst>
          </a:custGeom>
          <a:solidFill>
            <a:srgbClr val="FFF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0" y="58293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0" y="0"/>
                </a:moveTo>
                <a:lnTo>
                  <a:pt x="0" y="314959"/>
                </a:lnTo>
                <a:lnTo>
                  <a:pt x="5960110" y="6275070"/>
                </a:lnTo>
                <a:lnTo>
                  <a:pt x="6275070" y="6275070"/>
                </a:lnTo>
                <a:lnTo>
                  <a:pt x="0" y="0"/>
                </a:lnTo>
                <a:close/>
              </a:path>
            </a:pathLst>
          </a:custGeom>
          <a:solidFill>
            <a:srgbClr val="FFFF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0" y="897889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10" h="5960109">
                <a:moveTo>
                  <a:pt x="0" y="0"/>
                </a:moveTo>
                <a:lnTo>
                  <a:pt x="0" y="312420"/>
                </a:lnTo>
                <a:lnTo>
                  <a:pt x="5647690" y="5960110"/>
                </a:lnTo>
                <a:lnTo>
                  <a:pt x="5960110" y="5960110"/>
                </a:lnTo>
                <a:lnTo>
                  <a:pt x="0" y="0"/>
                </a:lnTo>
                <a:close/>
              </a:path>
            </a:pathLst>
          </a:custGeom>
          <a:solidFill>
            <a:srgbClr val="FFFF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0" y="121031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0" y="0"/>
                </a:moveTo>
                <a:lnTo>
                  <a:pt x="0" y="314960"/>
                </a:lnTo>
                <a:lnTo>
                  <a:pt x="5332730" y="5647690"/>
                </a:lnTo>
                <a:lnTo>
                  <a:pt x="5647690" y="5647690"/>
                </a:lnTo>
                <a:lnTo>
                  <a:pt x="0" y="0"/>
                </a:lnTo>
                <a:close/>
              </a:path>
            </a:pathLst>
          </a:custGeom>
          <a:solidFill>
            <a:srgbClr val="FFFF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0" y="1525269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0" y="0"/>
                </a:moveTo>
                <a:lnTo>
                  <a:pt x="0" y="312419"/>
                </a:lnTo>
                <a:lnTo>
                  <a:pt x="5020310" y="5332730"/>
                </a:lnTo>
                <a:lnTo>
                  <a:pt x="5332730" y="5332730"/>
                </a:lnTo>
                <a:lnTo>
                  <a:pt x="0" y="0"/>
                </a:lnTo>
                <a:close/>
              </a:path>
            </a:pathLst>
          </a:custGeom>
          <a:solidFill>
            <a:srgbClr val="FFFF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0" y="1837689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10" h="5020309">
                <a:moveTo>
                  <a:pt x="0" y="0"/>
                </a:moveTo>
                <a:lnTo>
                  <a:pt x="0" y="314959"/>
                </a:lnTo>
                <a:lnTo>
                  <a:pt x="4705350" y="5020309"/>
                </a:lnTo>
                <a:lnTo>
                  <a:pt x="5020310" y="5020309"/>
                </a:lnTo>
                <a:lnTo>
                  <a:pt x="0" y="0"/>
                </a:lnTo>
                <a:close/>
              </a:path>
            </a:pathLst>
          </a:custGeom>
          <a:solidFill>
            <a:srgbClr val="FFFF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0" y="215265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0" y="0"/>
                </a:moveTo>
                <a:lnTo>
                  <a:pt x="0" y="312420"/>
                </a:lnTo>
                <a:lnTo>
                  <a:pt x="4392930" y="4705350"/>
                </a:lnTo>
                <a:lnTo>
                  <a:pt x="4705349" y="4705350"/>
                </a:lnTo>
                <a:lnTo>
                  <a:pt x="0" y="0"/>
                </a:lnTo>
                <a:close/>
              </a:path>
            </a:pathLst>
          </a:custGeom>
          <a:solidFill>
            <a:srgbClr val="FFFF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0" y="246507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0" y="0"/>
                </a:moveTo>
                <a:lnTo>
                  <a:pt x="0" y="314959"/>
                </a:lnTo>
                <a:lnTo>
                  <a:pt x="4077970" y="4392930"/>
                </a:lnTo>
                <a:lnTo>
                  <a:pt x="4392930" y="4392930"/>
                </a:lnTo>
                <a:lnTo>
                  <a:pt x="0" y="0"/>
                </a:lnTo>
                <a:close/>
              </a:path>
            </a:pathLst>
          </a:custGeom>
          <a:solidFill>
            <a:srgbClr val="FFF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2780029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0" y="0"/>
                </a:moveTo>
                <a:lnTo>
                  <a:pt x="0" y="313690"/>
                </a:lnTo>
                <a:lnTo>
                  <a:pt x="3764280" y="4077970"/>
                </a:lnTo>
                <a:lnTo>
                  <a:pt x="4077970" y="4077970"/>
                </a:lnTo>
                <a:lnTo>
                  <a:pt x="0" y="0"/>
                </a:lnTo>
                <a:close/>
              </a:path>
            </a:pathLst>
          </a:custGeom>
          <a:solidFill>
            <a:srgbClr val="FFFF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0" y="309372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0" y="0"/>
                </a:moveTo>
                <a:lnTo>
                  <a:pt x="0" y="313689"/>
                </a:lnTo>
                <a:lnTo>
                  <a:pt x="3450590" y="3764279"/>
                </a:lnTo>
                <a:lnTo>
                  <a:pt x="3764280" y="3764279"/>
                </a:lnTo>
                <a:lnTo>
                  <a:pt x="0" y="0"/>
                </a:lnTo>
                <a:close/>
              </a:path>
            </a:pathLst>
          </a:custGeom>
          <a:solidFill>
            <a:srgbClr val="FFFF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0" y="3407409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0" y="0"/>
                </a:moveTo>
                <a:lnTo>
                  <a:pt x="0" y="313689"/>
                </a:lnTo>
                <a:lnTo>
                  <a:pt x="3136900" y="3450589"/>
                </a:lnTo>
                <a:lnTo>
                  <a:pt x="3450589" y="3450589"/>
                </a:lnTo>
                <a:lnTo>
                  <a:pt x="0" y="0"/>
                </a:lnTo>
                <a:close/>
              </a:path>
            </a:pathLst>
          </a:custGeom>
          <a:solidFill>
            <a:srgbClr val="FFFF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3721100"/>
            <a:ext cx="3136900" cy="3136900"/>
          </a:xfrm>
          <a:custGeom>
            <a:avLst/>
            <a:gdLst/>
            <a:ahLst/>
            <a:cxnLst/>
            <a:rect l="l" t="t" r="r" b="b"/>
            <a:pathLst>
              <a:path w="3136900" h="3136900">
                <a:moveTo>
                  <a:pt x="0" y="0"/>
                </a:moveTo>
                <a:lnTo>
                  <a:pt x="0" y="313689"/>
                </a:lnTo>
                <a:lnTo>
                  <a:pt x="2823210" y="3136900"/>
                </a:lnTo>
                <a:lnTo>
                  <a:pt x="3136900" y="3136900"/>
                </a:lnTo>
                <a:lnTo>
                  <a:pt x="0" y="0"/>
                </a:lnTo>
                <a:close/>
              </a:path>
            </a:pathLst>
          </a:custGeom>
          <a:solidFill>
            <a:srgbClr val="FFFF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0" y="403479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10" h="2823209">
                <a:moveTo>
                  <a:pt x="0" y="0"/>
                </a:moveTo>
                <a:lnTo>
                  <a:pt x="0" y="314960"/>
                </a:lnTo>
                <a:lnTo>
                  <a:pt x="2508250" y="2823210"/>
                </a:lnTo>
                <a:lnTo>
                  <a:pt x="2823210" y="2823210"/>
                </a:lnTo>
                <a:lnTo>
                  <a:pt x="0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0" y="4349750"/>
            <a:ext cx="2508250" cy="2508250"/>
          </a:xfrm>
          <a:custGeom>
            <a:avLst/>
            <a:gdLst/>
            <a:ahLst/>
            <a:cxnLst/>
            <a:rect l="l" t="t" r="r" b="b"/>
            <a:pathLst>
              <a:path w="2508250" h="2508250">
                <a:moveTo>
                  <a:pt x="0" y="0"/>
                </a:moveTo>
                <a:lnTo>
                  <a:pt x="0" y="312420"/>
                </a:lnTo>
                <a:lnTo>
                  <a:pt x="2195829" y="2508250"/>
                </a:lnTo>
                <a:lnTo>
                  <a:pt x="2508250" y="2508250"/>
                </a:lnTo>
                <a:lnTo>
                  <a:pt x="0" y="0"/>
                </a:lnTo>
                <a:close/>
              </a:path>
            </a:pathLst>
          </a:custGeom>
          <a:solidFill>
            <a:srgbClr val="FFF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0" y="466217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30" h="2195829">
                <a:moveTo>
                  <a:pt x="0" y="0"/>
                </a:moveTo>
                <a:lnTo>
                  <a:pt x="0" y="314960"/>
                </a:lnTo>
                <a:lnTo>
                  <a:pt x="1880870" y="2195829"/>
                </a:lnTo>
                <a:lnTo>
                  <a:pt x="2195829" y="2195829"/>
                </a:lnTo>
                <a:lnTo>
                  <a:pt x="0" y="0"/>
                </a:lnTo>
                <a:close/>
              </a:path>
            </a:pathLst>
          </a:custGeom>
          <a:solidFill>
            <a:srgbClr val="FFFF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0" y="4977129"/>
            <a:ext cx="1880870" cy="1880870"/>
          </a:xfrm>
          <a:custGeom>
            <a:avLst/>
            <a:gdLst/>
            <a:ahLst/>
            <a:cxnLst/>
            <a:rect l="l" t="t" r="r" b="b"/>
            <a:pathLst>
              <a:path w="1880870" h="1880870">
                <a:moveTo>
                  <a:pt x="0" y="0"/>
                </a:moveTo>
                <a:lnTo>
                  <a:pt x="0" y="312419"/>
                </a:lnTo>
                <a:lnTo>
                  <a:pt x="1568450" y="1880870"/>
                </a:lnTo>
                <a:lnTo>
                  <a:pt x="1880870" y="1880870"/>
                </a:lnTo>
                <a:lnTo>
                  <a:pt x="0" y="0"/>
                </a:lnTo>
                <a:close/>
              </a:path>
            </a:pathLst>
          </a:custGeom>
          <a:solidFill>
            <a:srgbClr val="FFFF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0" y="528955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0" y="0"/>
                </a:moveTo>
                <a:lnTo>
                  <a:pt x="0" y="314959"/>
                </a:lnTo>
                <a:lnTo>
                  <a:pt x="1253490" y="1568450"/>
                </a:lnTo>
                <a:lnTo>
                  <a:pt x="1568450" y="1568450"/>
                </a:lnTo>
                <a:lnTo>
                  <a:pt x="0" y="0"/>
                </a:lnTo>
                <a:close/>
              </a:path>
            </a:pathLst>
          </a:custGeom>
          <a:solidFill>
            <a:srgbClr val="FFFF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0" y="5604509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0" y="0"/>
                </a:moveTo>
                <a:lnTo>
                  <a:pt x="0" y="313689"/>
                </a:lnTo>
                <a:lnTo>
                  <a:pt x="939800" y="1253489"/>
                </a:lnTo>
                <a:lnTo>
                  <a:pt x="1253489" y="1253489"/>
                </a:lnTo>
                <a:lnTo>
                  <a:pt x="0" y="0"/>
                </a:lnTo>
                <a:close/>
              </a:path>
            </a:pathLst>
          </a:custGeom>
          <a:solidFill>
            <a:srgbClr val="FFFF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0" y="5918200"/>
            <a:ext cx="939800" cy="939800"/>
          </a:xfrm>
          <a:custGeom>
            <a:avLst/>
            <a:gdLst/>
            <a:ahLst/>
            <a:cxnLst/>
            <a:rect l="l" t="t" r="r" b="b"/>
            <a:pathLst>
              <a:path w="939800" h="939800">
                <a:moveTo>
                  <a:pt x="0" y="0"/>
                </a:moveTo>
                <a:lnTo>
                  <a:pt x="0" y="313690"/>
                </a:lnTo>
                <a:lnTo>
                  <a:pt x="626109" y="939800"/>
                </a:lnTo>
                <a:lnTo>
                  <a:pt x="93980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FFFF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0" y="623189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10" h="626109">
                <a:moveTo>
                  <a:pt x="0" y="0"/>
                </a:moveTo>
                <a:lnTo>
                  <a:pt x="0" y="313689"/>
                </a:lnTo>
                <a:lnTo>
                  <a:pt x="312420" y="626110"/>
                </a:lnTo>
                <a:lnTo>
                  <a:pt x="626110" y="626110"/>
                </a:lnTo>
                <a:lnTo>
                  <a:pt x="0" y="0"/>
                </a:lnTo>
                <a:close/>
              </a:path>
            </a:pathLst>
          </a:custGeom>
          <a:solidFill>
            <a:srgbClr val="FFFF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0" y="6545580"/>
            <a:ext cx="312420" cy="312420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0" y="0"/>
                </a:moveTo>
                <a:lnTo>
                  <a:pt x="0" y="312419"/>
                </a:lnTo>
                <a:lnTo>
                  <a:pt x="312419" y="312419"/>
                </a:lnTo>
                <a:lnTo>
                  <a:pt x="0" y="0"/>
                </a:lnTo>
                <a:close/>
              </a:path>
            </a:pathLst>
          </a:custGeom>
          <a:solidFill>
            <a:srgbClr val="FFFF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>
            <a:spLocks noGrp="1"/>
          </p:cNvSpPr>
          <p:nvPr>
            <p:ph type="title"/>
          </p:nvPr>
        </p:nvSpPr>
        <p:spPr>
          <a:xfrm>
            <a:off x="1764029" y="0"/>
            <a:ext cx="6148705" cy="6606540"/>
          </a:xfrm>
          <a:prstGeom prst="rect">
            <a:avLst/>
          </a:prstGeom>
        </p:spPr>
        <p:txBody>
          <a:bodyPr vert="horz" wrap="square" lIns="0" tIns="1139190" rIns="0" bIns="0" rtlCol="0">
            <a:spAutoFit/>
          </a:bodyPr>
          <a:lstStyle/>
          <a:p>
            <a:pPr marL="616585">
              <a:lnSpc>
                <a:spcPct val="100000"/>
              </a:lnSpc>
              <a:spcBef>
                <a:spcPts val="8970"/>
              </a:spcBef>
            </a:pPr>
            <a:r>
              <a:rPr sz="14200" b="0" spc="-60" dirty="0">
                <a:solidFill>
                  <a:srgbClr val="000066"/>
                </a:solidFill>
                <a:latin typeface="Agency FB"/>
                <a:cs typeface="Agency FB"/>
              </a:rPr>
              <a:t>So</a:t>
            </a:r>
            <a:r>
              <a:rPr sz="14200" b="0" spc="-195" dirty="0">
                <a:solidFill>
                  <a:srgbClr val="000066"/>
                </a:solidFill>
                <a:latin typeface="Agency FB"/>
                <a:cs typeface="Agency FB"/>
              </a:rPr>
              <a:t> </a:t>
            </a:r>
            <a:r>
              <a:rPr sz="14200" b="0" spc="-95" dirty="0">
                <a:solidFill>
                  <a:srgbClr val="000066"/>
                </a:solidFill>
                <a:latin typeface="Agency FB"/>
                <a:cs typeface="Agency FB"/>
              </a:rPr>
              <a:t>what</a:t>
            </a:r>
            <a:endParaRPr sz="14200">
              <a:latin typeface="Agency FB"/>
              <a:cs typeface="Agency FB"/>
            </a:endParaRPr>
          </a:p>
          <a:p>
            <a:pPr marL="12700">
              <a:lnSpc>
                <a:spcPct val="100000"/>
              </a:lnSpc>
              <a:spcBef>
                <a:spcPts val="8870"/>
              </a:spcBef>
            </a:pPr>
            <a:r>
              <a:rPr sz="14200" spc="-5" dirty="0">
                <a:latin typeface="Garamond"/>
                <a:cs typeface="Garamond"/>
              </a:rPr>
              <a:t>NeXt</a:t>
            </a:r>
            <a:r>
              <a:rPr sz="14200" spc="-114" dirty="0">
                <a:latin typeface="Garamond"/>
                <a:cs typeface="Garamond"/>
              </a:rPr>
              <a:t> </a:t>
            </a:r>
            <a:r>
              <a:rPr sz="14200" spc="10" dirty="0">
                <a:latin typeface="Garamond"/>
                <a:cs typeface="Garamond"/>
              </a:rPr>
              <a:t>??</a:t>
            </a:r>
            <a:endParaRPr sz="142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1270" y="34290"/>
            <a:ext cx="435864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spc="-75" dirty="0">
                <a:latin typeface="Garamond"/>
                <a:cs typeface="Garamond"/>
              </a:rPr>
              <a:t>Wanna</a:t>
            </a:r>
            <a:r>
              <a:rPr sz="7200" spc="-170" dirty="0">
                <a:latin typeface="Garamond"/>
                <a:cs typeface="Garamond"/>
              </a:rPr>
              <a:t> </a:t>
            </a:r>
            <a:r>
              <a:rPr sz="7200" spc="-45" dirty="0">
                <a:latin typeface="Garamond"/>
                <a:cs typeface="Garamond"/>
              </a:rPr>
              <a:t>join</a:t>
            </a:r>
            <a:endParaRPr sz="72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4870" y="1303274"/>
            <a:ext cx="3665854" cy="3393440"/>
          </a:xfrm>
          <a:prstGeom prst="rect">
            <a:avLst/>
          </a:prstGeom>
        </p:spPr>
        <p:txBody>
          <a:bodyPr vert="horz" wrap="square" lIns="0" tIns="1911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505"/>
              </a:spcBef>
            </a:pPr>
            <a:r>
              <a:rPr sz="4400" b="1" spc="5" dirty="0">
                <a:latin typeface="Garamond"/>
                <a:cs typeface="Garamond"/>
              </a:rPr>
              <a:t>t</a:t>
            </a:r>
            <a:r>
              <a:rPr sz="4400" b="1" dirty="0">
                <a:latin typeface="Garamond"/>
                <a:cs typeface="Garamond"/>
              </a:rPr>
              <a:t>he</a:t>
            </a:r>
            <a:endParaRPr sz="4400">
              <a:latin typeface="Garamond"/>
              <a:cs typeface="Garamond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6000" b="1" spc="-35" dirty="0">
                <a:solidFill>
                  <a:srgbClr val="FF9900"/>
                </a:solidFill>
                <a:latin typeface="Garamond"/>
                <a:cs typeface="Garamond"/>
              </a:rPr>
              <a:t>elite</a:t>
            </a:r>
            <a:r>
              <a:rPr sz="6000" b="1" spc="-140" dirty="0">
                <a:solidFill>
                  <a:srgbClr val="FF9900"/>
                </a:solidFill>
                <a:latin typeface="Garamond"/>
                <a:cs typeface="Garamond"/>
              </a:rPr>
              <a:t> </a:t>
            </a:r>
            <a:r>
              <a:rPr sz="6000" b="1" spc="-45" dirty="0">
                <a:solidFill>
                  <a:srgbClr val="FF9900"/>
                </a:solidFill>
                <a:latin typeface="Garamond"/>
                <a:cs typeface="Garamond"/>
              </a:rPr>
              <a:t>league</a:t>
            </a:r>
            <a:endParaRPr sz="6000">
              <a:latin typeface="Garamond"/>
              <a:cs typeface="Garamond"/>
            </a:endParaRPr>
          </a:p>
          <a:p>
            <a:pPr marL="911860">
              <a:lnSpc>
                <a:spcPct val="100000"/>
              </a:lnSpc>
              <a:spcBef>
                <a:spcPts val="4950"/>
              </a:spcBef>
            </a:pPr>
            <a:r>
              <a:rPr sz="4800" b="1" spc="-5" dirty="0">
                <a:latin typeface="Garamond"/>
                <a:cs typeface="Garamond"/>
              </a:rPr>
              <a:t>of</a:t>
            </a:r>
            <a:endParaRPr sz="48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4640" y="4453890"/>
            <a:ext cx="8966200" cy="1808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890895" algn="l"/>
              </a:tabLst>
            </a:pPr>
            <a:r>
              <a:rPr sz="6000" b="1" spc="-25" dirty="0">
                <a:solidFill>
                  <a:srgbClr val="FF9900"/>
                </a:solidFill>
                <a:latin typeface="Garamond"/>
                <a:cs typeface="Garamond"/>
              </a:rPr>
              <a:t>Entrepreneurs</a:t>
            </a:r>
            <a:r>
              <a:rPr sz="6000" b="1" dirty="0">
                <a:solidFill>
                  <a:srgbClr val="FF9900"/>
                </a:solidFill>
                <a:latin typeface="Garamond"/>
                <a:cs typeface="Garamond"/>
              </a:rPr>
              <a:t> </a:t>
            </a:r>
            <a:r>
              <a:rPr sz="6000" b="1" spc="-5" dirty="0">
                <a:solidFill>
                  <a:srgbClr val="FF9900"/>
                </a:solidFill>
                <a:latin typeface="Garamond"/>
                <a:cs typeface="Garamond"/>
              </a:rPr>
              <a:t>??	</a:t>
            </a:r>
            <a:r>
              <a:rPr sz="17550" i="1" spc="-67" baseline="-28490" dirty="0">
                <a:latin typeface="Monotype Corsiva"/>
                <a:cs typeface="Monotype Corsiva"/>
              </a:rPr>
              <a:t>If</a:t>
            </a:r>
            <a:r>
              <a:rPr sz="17550" i="1" spc="-292" baseline="-28490" dirty="0">
                <a:latin typeface="Monotype Corsiva"/>
                <a:cs typeface="Monotype Corsiva"/>
              </a:rPr>
              <a:t> </a:t>
            </a:r>
            <a:r>
              <a:rPr sz="17550" i="1" spc="-89" baseline="-28490" dirty="0">
                <a:latin typeface="Monotype Corsiva"/>
                <a:cs typeface="Monotype Corsiva"/>
              </a:rPr>
              <a:t>so</a:t>
            </a:r>
            <a:r>
              <a:rPr sz="17550" i="1" spc="-89" baseline="-28490" dirty="0">
                <a:solidFill>
                  <a:srgbClr val="FF9900"/>
                </a:solidFill>
                <a:latin typeface="Monotype Corsiva"/>
                <a:cs typeface="Monotype Corsiva"/>
              </a:rPr>
              <a:t>..</a:t>
            </a:r>
            <a:endParaRPr sz="17550" baseline="-28490">
              <a:latin typeface="Monotype Corsiva"/>
              <a:cs typeface="Monotype Corsiva"/>
            </a:endParaRPr>
          </a:p>
        </p:txBody>
      </p:sp>
    </p:spTree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00200" y="500380"/>
            <a:ext cx="5867400" cy="57810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58010" y="44450"/>
            <a:ext cx="1924050" cy="308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6705" marR="5080" indent="-294640">
              <a:lnSpc>
                <a:spcPct val="152000"/>
              </a:lnSpc>
              <a:spcBef>
                <a:spcPts val="100"/>
              </a:spcBef>
            </a:pPr>
            <a:r>
              <a:rPr sz="6600" b="1" spc="-5" dirty="0">
                <a:solidFill>
                  <a:srgbClr val="FF3300"/>
                </a:solidFill>
                <a:latin typeface="Comic Sans MS"/>
                <a:cs typeface="Comic Sans MS"/>
              </a:rPr>
              <a:t>K</a:t>
            </a:r>
            <a:r>
              <a:rPr sz="6600" b="1" dirty="0">
                <a:solidFill>
                  <a:srgbClr val="FF3300"/>
                </a:solidFill>
                <a:latin typeface="Comic Sans MS"/>
                <a:cs typeface="Comic Sans MS"/>
              </a:rPr>
              <a:t>e</a:t>
            </a:r>
            <a:r>
              <a:rPr sz="6600" b="1" spc="10" dirty="0">
                <a:solidFill>
                  <a:srgbClr val="FF3300"/>
                </a:solidFill>
                <a:latin typeface="Comic Sans MS"/>
                <a:cs typeface="Comic Sans MS"/>
              </a:rPr>
              <a:t>e</a:t>
            </a:r>
            <a:r>
              <a:rPr sz="6600" b="1" dirty="0">
                <a:solidFill>
                  <a:srgbClr val="FF3300"/>
                </a:solidFill>
                <a:latin typeface="Comic Sans MS"/>
                <a:cs typeface="Comic Sans MS"/>
              </a:rPr>
              <a:t>p  </a:t>
            </a:r>
            <a:r>
              <a:rPr sz="6600" b="1" spc="-5" dirty="0">
                <a:solidFill>
                  <a:srgbClr val="FF3300"/>
                </a:solidFill>
                <a:latin typeface="Comic Sans MS"/>
                <a:cs typeface="Comic Sans MS"/>
              </a:rPr>
              <a:t>‘em</a:t>
            </a:r>
            <a:endParaRPr sz="66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223509" y="4149090"/>
            <a:ext cx="2050414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b="1" spc="-10" dirty="0">
                <a:solidFill>
                  <a:srgbClr val="660066"/>
                </a:solidFill>
                <a:latin typeface="Comic Sans MS"/>
                <a:cs typeface="Comic Sans MS"/>
              </a:rPr>
              <a:t>O</a:t>
            </a:r>
            <a:r>
              <a:rPr sz="6600" b="1" dirty="0">
                <a:solidFill>
                  <a:srgbClr val="660066"/>
                </a:solidFill>
                <a:latin typeface="Comic Sans MS"/>
                <a:cs typeface="Comic Sans MS"/>
              </a:rPr>
              <a:t>p</a:t>
            </a:r>
            <a:r>
              <a:rPr sz="6600" b="1" spc="10" dirty="0">
                <a:solidFill>
                  <a:srgbClr val="660066"/>
                </a:solidFill>
                <a:latin typeface="Comic Sans MS"/>
                <a:cs typeface="Comic Sans MS"/>
              </a:rPr>
              <a:t>e</a:t>
            </a:r>
            <a:r>
              <a:rPr sz="6600" b="1" dirty="0">
                <a:solidFill>
                  <a:srgbClr val="660066"/>
                </a:solidFill>
                <a:latin typeface="Comic Sans MS"/>
                <a:cs typeface="Comic Sans MS"/>
              </a:rPr>
              <a:t>n</a:t>
            </a:r>
            <a:endParaRPr sz="6600">
              <a:latin typeface="Comic Sans MS"/>
              <a:cs typeface="Comic Sans MS"/>
            </a:endParaRPr>
          </a:p>
        </p:txBody>
      </p:sp>
    </p:spTree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00" y="0"/>
            <a:ext cx="5486400" cy="421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06070" y="1785620"/>
            <a:ext cx="2707640" cy="1366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800" b="1" spc="-5" dirty="0">
                <a:solidFill>
                  <a:srgbClr val="006600"/>
                </a:solidFill>
                <a:latin typeface="Courier New"/>
                <a:cs typeface="Courier New"/>
              </a:rPr>
              <a:t>Plan</a:t>
            </a:r>
            <a:endParaRPr sz="8800">
              <a:latin typeface="Courier New"/>
              <a:cs typeface="Courier New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ubTitle" idx="4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5689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Org</a:t>
            </a:r>
            <a:r>
              <a:rPr spc="-390" dirty="0"/>
              <a:t>a</a:t>
            </a:r>
            <a:r>
              <a:rPr spc="-15" dirty="0"/>
              <a:t>n</a:t>
            </a:r>
            <a:r>
              <a:rPr spc="-150" dirty="0"/>
              <a:t>i</a:t>
            </a:r>
            <a:r>
              <a:rPr spc="-10" dirty="0"/>
              <a:t>ze</a:t>
            </a:r>
          </a:p>
        </p:txBody>
      </p:sp>
    </p:spTree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46320" y="0"/>
            <a:ext cx="429768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Cr</a:t>
            </a:r>
            <a:r>
              <a:rPr spc="-5" dirty="0"/>
              <a:t>e</a:t>
            </a:r>
            <a:r>
              <a:rPr spc="5" dirty="0"/>
              <a:t>a</a:t>
            </a:r>
            <a:r>
              <a:rPr dirty="0"/>
              <a:t>te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9150" y="2089150"/>
            <a:ext cx="2933700" cy="3733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159510">
              <a:lnSpc>
                <a:spcPct val="152100"/>
              </a:lnSpc>
              <a:spcBef>
                <a:spcPts val="95"/>
              </a:spcBef>
            </a:pPr>
            <a:r>
              <a:rPr sz="8000" b="1" dirty="0">
                <a:solidFill>
                  <a:srgbClr val="959595"/>
                </a:solidFill>
                <a:latin typeface="Bookman Old Style"/>
                <a:cs typeface="Bookman Old Style"/>
              </a:rPr>
              <a:t>a  </a:t>
            </a:r>
            <a:r>
              <a:rPr sz="8000" b="1" spc="5" dirty="0">
                <a:solidFill>
                  <a:srgbClr val="959595"/>
                </a:solidFill>
                <a:latin typeface="Bookman Old Style"/>
                <a:cs typeface="Bookman Old Style"/>
              </a:rPr>
              <a:t>T</a:t>
            </a:r>
            <a:r>
              <a:rPr sz="8000" b="1" spc="-5" dirty="0">
                <a:solidFill>
                  <a:srgbClr val="959595"/>
                </a:solidFill>
                <a:latin typeface="Bookman Old Style"/>
                <a:cs typeface="Bookman Old Style"/>
              </a:rPr>
              <a:t>e</a:t>
            </a:r>
            <a:r>
              <a:rPr sz="8000" b="1" spc="5" dirty="0">
                <a:solidFill>
                  <a:srgbClr val="959595"/>
                </a:solidFill>
                <a:latin typeface="Bookman Old Style"/>
                <a:cs typeface="Bookman Old Style"/>
              </a:rPr>
              <a:t>a</a:t>
            </a:r>
            <a:r>
              <a:rPr sz="8000" b="1" dirty="0">
                <a:solidFill>
                  <a:srgbClr val="959595"/>
                </a:solidFill>
                <a:latin typeface="Bookman Old Style"/>
                <a:cs typeface="Bookman Old Style"/>
              </a:rPr>
              <a:t>m</a:t>
            </a:r>
            <a:endParaRPr sz="8000">
              <a:latin typeface="Bookman Old Style"/>
              <a:cs typeface="Bookman Old Style"/>
            </a:endParaRPr>
          </a:p>
        </p:txBody>
      </p:sp>
    </p:spTree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30309" y="0"/>
            <a:ext cx="313690" cy="313690"/>
          </a:xfrm>
          <a:custGeom>
            <a:avLst/>
            <a:gdLst/>
            <a:ahLst/>
            <a:cxnLst/>
            <a:rect l="l" t="t" r="r" b="b"/>
            <a:pathLst>
              <a:path w="313690" h="313690">
                <a:moveTo>
                  <a:pt x="313689" y="0"/>
                </a:moveTo>
                <a:lnTo>
                  <a:pt x="0" y="0"/>
                </a:lnTo>
                <a:lnTo>
                  <a:pt x="313689" y="313689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517890" y="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09" h="626110">
                <a:moveTo>
                  <a:pt x="312420" y="0"/>
                </a:moveTo>
                <a:lnTo>
                  <a:pt x="0" y="0"/>
                </a:lnTo>
                <a:lnTo>
                  <a:pt x="626109" y="626109"/>
                </a:lnTo>
                <a:lnTo>
                  <a:pt x="626109" y="313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202930" y="0"/>
            <a:ext cx="941069" cy="941069"/>
          </a:xfrm>
          <a:custGeom>
            <a:avLst/>
            <a:gdLst/>
            <a:ahLst/>
            <a:cxnLst/>
            <a:rect l="l" t="t" r="r" b="b"/>
            <a:pathLst>
              <a:path w="941070" h="941069">
                <a:moveTo>
                  <a:pt x="314960" y="0"/>
                </a:moveTo>
                <a:lnTo>
                  <a:pt x="0" y="0"/>
                </a:lnTo>
                <a:lnTo>
                  <a:pt x="941070" y="941070"/>
                </a:lnTo>
                <a:lnTo>
                  <a:pt x="941070" y="626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890509" y="0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312419" y="0"/>
                </a:moveTo>
                <a:lnTo>
                  <a:pt x="0" y="0"/>
                </a:lnTo>
                <a:lnTo>
                  <a:pt x="1253489" y="1253489"/>
                </a:lnTo>
                <a:lnTo>
                  <a:pt x="1253489" y="941069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75550" y="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314960" y="0"/>
                </a:moveTo>
                <a:lnTo>
                  <a:pt x="0" y="0"/>
                </a:lnTo>
                <a:lnTo>
                  <a:pt x="1568450" y="1568450"/>
                </a:lnTo>
                <a:lnTo>
                  <a:pt x="1568450" y="1253489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261859" y="0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40" h="1882139">
                <a:moveTo>
                  <a:pt x="313690" y="0"/>
                </a:moveTo>
                <a:lnTo>
                  <a:pt x="0" y="0"/>
                </a:lnTo>
                <a:lnTo>
                  <a:pt x="1882140" y="1882139"/>
                </a:lnTo>
                <a:lnTo>
                  <a:pt x="1882140" y="1568450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C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948169" y="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29" h="2195830">
                <a:moveTo>
                  <a:pt x="313689" y="0"/>
                </a:moveTo>
                <a:lnTo>
                  <a:pt x="0" y="0"/>
                </a:lnTo>
                <a:lnTo>
                  <a:pt x="2195829" y="2195829"/>
                </a:lnTo>
                <a:lnTo>
                  <a:pt x="2195829" y="188214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34480" y="0"/>
            <a:ext cx="2509520" cy="2509520"/>
          </a:xfrm>
          <a:custGeom>
            <a:avLst/>
            <a:gdLst/>
            <a:ahLst/>
            <a:cxnLst/>
            <a:rect l="l" t="t" r="r" b="b"/>
            <a:pathLst>
              <a:path w="2509520" h="2509520">
                <a:moveTo>
                  <a:pt x="313690" y="0"/>
                </a:moveTo>
                <a:lnTo>
                  <a:pt x="0" y="0"/>
                </a:lnTo>
                <a:lnTo>
                  <a:pt x="2509519" y="2509519"/>
                </a:lnTo>
                <a:lnTo>
                  <a:pt x="2509519" y="219582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20790" y="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09" h="2823210">
                <a:moveTo>
                  <a:pt x="313690" y="0"/>
                </a:moveTo>
                <a:lnTo>
                  <a:pt x="0" y="0"/>
                </a:lnTo>
                <a:lnTo>
                  <a:pt x="2823210" y="2823210"/>
                </a:lnTo>
                <a:lnTo>
                  <a:pt x="2823210" y="250951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05829" y="0"/>
            <a:ext cx="3138170" cy="3138170"/>
          </a:xfrm>
          <a:custGeom>
            <a:avLst/>
            <a:gdLst/>
            <a:ahLst/>
            <a:cxnLst/>
            <a:rect l="l" t="t" r="r" b="b"/>
            <a:pathLst>
              <a:path w="3138170" h="3138170">
                <a:moveTo>
                  <a:pt x="314959" y="0"/>
                </a:moveTo>
                <a:lnTo>
                  <a:pt x="0" y="0"/>
                </a:lnTo>
                <a:lnTo>
                  <a:pt x="3138170" y="3138170"/>
                </a:lnTo>
                <a:lnTo>
                  <a:pt x="3138170" y="282321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693409" y="0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312420" y="0"/>
                </a:moveTo>
                <a:lnTo>
                  <a:pt x="0" y="0"/>
                </a:lnTo>
                <a:lnTo>
                  <a:pt x="3450590" y="3450589"/>
                </a:lnTo>
                <a:lnTo>
                  <a:pt x="3450590" y="313816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79720" y="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313690" y="0"/>
                </a:moveTo>
                <a:lnTo>
                  <a:pt x="0" y="0"/>
                </a:lnTo>
                <a:lnTo>
                  <a:pt x="3764280" y="3764280"/>
                </a:lnTo>
                <a:lnTo>
                  <a:pt x="3764280" y="345058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66029" y="0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313690" y="0"/>
                </a:moveTo>
                <a:lnTo>
                  <a:pt x="0" y="0"/>
                </a:lnTo>
                <a:lnTo>
                  <a:pt x="4077970" y="4077970"/>
                </a:lnTo>
                <a:lnTo>
                  <a:pt x="4077970" y="376427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51070" y="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314960" y="0"/>
                </a:moveTo>
                <a:lnTo>
                  <a:pt x="0" y="0"/>
                </a:lnTo>
                <a:lnTo>
                  <a:pt x="4392930" y="4392930"/>
                </a:lnTo>
                <a:lnTo>
                  <a:pt x="4392930" y="407797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438650" y="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312420" y="0"/>
                </a:moveTo>
                <a:lnTo>
                  <a:pt x="0" y="0"/>
                </a:lnTo>
                <a:lnTo>
                  <a:pt x="4705350" y="4705350"/>
                </a:lnTo>
                <a:lnTo>
                  <a:pt x="4705350" y="439293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23690" y="0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09" h="5020310">
                <a:moveTo>
                  <a:pt x="314959" y="0"/>
                </a:moveTo>
                <a:lnTo>
                  <a:pt x="0" y="0"/>
                </a:lnTo>
                <a:lnTo>
                  <a:pt x="5020309" y="5020310"/>
                </a:lnTo>
                <a:lnTo>
                  <a:pt x="5020309" y="470535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811270" y="0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312419" y="0"/>
                </a:moveTo>
                <a:lnTo>
                  <a:pt x="0" y="0"/>
                </a:lnTo>
                <a:lnTo>
                  <a:pt x="5332730" y="5332730"/>
                </a:lnTo>
                <a:lnTo>
                  <a:pt x="5332730" y="502031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96309" y="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314960" y="0"/>
                </a:moveTo>
                <a:lnTo>
                  <a:pt x="0" y="0"/>
                </a:lnTo>
                <a:lnTo>
                  <a:pt x="5647690" y="5647689"/>
                </a:lnTo>
                <a:lnTo>
                  <a:pt x="5647690" y="533273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83889" y="0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09" h="5960110">
                <a:moveTo>
                  <a:pt x="312420" y="0"/>
                </a:moveTo>
                <a:lnTo>
                  <a:pt x="0" y="0"/>
                </a:lnTo>
                <a:lnTo>
                  <a:pt x="5960110" y="5960110"/>
                </a:lnTo>
                <a:lnTo>
                  <a:pt x="5960110" y="5647689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68929" y="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314960" y="0"/>
                </a:moveTo>
                <a:lnTo>
                  <a:pt x="0" y="0"/>
                </a:lnTo>
                <a:lnTo>
                  <a:pt x="6275070" y="6275070"/>
                </a:lnTo>
                <a:lnTo>
                  <a:pt x="6275070" y="596011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555239" y="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313689" y="0"/>
                </a:moveTo>
                <a:lnTo>
                  <a:pt x="0" y="0"/>
                </a:lnTo>
                <a:lnTo>
                  <a:pt x="6588759" y="6588759"/>
                </a:lnTo>
                <a:lnTo>
                  <a:pt x="6588759" y="6275070"/>
                </a:lnTo>
                <a:lnTo>
                  <a:pt x="313689" y="0"/>
                </a:lnTo>
                <a:close/>
              </a:path>
            </a:pathLst>
          </a:custGeom>
          <a:solidFill>
            <a:srgbClr val="FFFFD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24155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313690" y="0"/>
                </a:moveTo>
                <a:lnTo>
                  <a:pt x="0" y="0"/>
                </a:lnTo>
                <a:lnTo>
                  <a:pt x="6857999" y="6857999"/>
                </a:lnTo>
                <a:lnTo>
                  <a:pt x="6902449" y="6857999"/>
                </a:lnTo>
                <a:lnTo>
                  <a:pt x="6902449" y="6588759"/>
                </a:lnTo>
                <a:lnTo>
                  <a:pt x="313690" y="0"/>
                </a:lnTo>
                <a:close/>
              </a:path>
            </a:pathLst>
          </a:custGeom>
          <a:solidFill>
            <a:srgbClr val="FFFF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26589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1416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9921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59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8678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2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20" y="6858000"/>
                </a:lnTo>
                <a:lnTo>
                  <a:pt x="312420" y="0"/>
                </a:lnTo>
                <a:close/>
              </a:path>
            </a:pathLst>
          </a:custGeom>
          <a:solidFill>
            <a:srgbClr val="FFFFE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7183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5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59" y="0"/>
                </a:lnTo>
                <a:close/>
              </a:path>
            </a:pathLst>
          </a:custGeom>
          <a:solidFill>
            <a:srgbClr val="FFFFE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9409" y="0"/>
            <a:ext cx="7170420" cy="6858000"/>
          </a:xfrm>
          <a:custGeom>
            <a:avLst/>
            <a:gdLst/>
            <a:ahLst/>
            <a:cxnLst/>
            <a:rect l="l" t="t" r="r" b="b"/>
            <a:pathLst>
              <a:path w="7170420" h="6858000">
                <a:moveTo>
                  <a:pt x="312419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0419" y="6858000"/>
                </a:lnTo>
                <a:lnTo>
                  <a:pt x="312419" y="0"/>
                </a:lnTo>
                <a:close/>
              </a:path>
            </a:pathLst>
          </a:custGeom>
          <a:solidFill>
            <a:srgbClr val="FFFFE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4450" y="0"/>
            <a:ext cx="7172959" cy="6858000"/>
          </a:xfrm>
          <a:custGeom>
            <a:avLst/>
            <a:gdLst/>
            <a:ahLst/>
            <a:cxnLst/>
            <a:rect l="l" t="t" r="r" b="b"/>
            <a:pathLst>
              <a:path w="7172959" h="6858000">
                <a:moveTo>
                  <a:pt x="314960" y="0"/>
                </a:moveTo>
                <a:lnTo>
                  <a:pt x="0" y="0"/>
                </a:lnTo>
                <a:lnTo>
                  <a:pt x="6858000" y="6858000"/>
                </a:lnTo>
                <a:lnTo>
                  <a:pt x="7172960" y="6858000"/>
                </a:lnTo>
                <a:lnTo>
                  <a:pt x="314960" y="0"/>
                </a:lnTo>
                <a:close/>
              </a:path>
            </a:pathLst>
          </a:custGeom>
          <a:solidFill>
            <a:srgbClr val="FFFF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0" y="0"/>
            <a:ext cx="6902450" cy="6858000"/>
          </a:xfrm>
          <a:custGeom>
            <a:avLst/>
            <a:gdLst/>
            <a:ahLst/>
            <a:cxnLst/>
            <a:rect l="l" t="t" r="r" b="b"/>
            <a:pathLst>
              <a:path w="6902450" h="6858000">
                <a:moveTo>
                  <a:pt x="44449" y="0"/>
                </a:moveTo>
                <a:lnTo>
                  <a:pt x="0" y="0"/>
                </a:lnTo>
                <a:lnTo>
                  <a:pt x="0" y="269240"/>
                </a:lnTo>
                <a:lnTo>
                  <a:pt x="6588759" y="6858000"/>
                </a:lnTo>
                <a:lnTo>
                  <a:pt x="6902450" y="6858000"/>
                </a:lnTo>
                <a:lnTo>
                  <a:pt x="44449" y="0"/>
                </a:lnTo>
                <a:close/>
              </a:path>
            </a:pathLst>
          </a:custGeom>
          <a:solidFill>
            <a:srgbClr val="FFFF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0" y="269240"/>
            <a:ext cx="6588759" cy="6588759"/>
          </a:xfrm>
          <a:custGeom>
            <a:avLst/>
            <a:gdLst/>
            <a:ahLst/>
            <a:cxnLst/>
            <a:rect l="l" t="t" r="r" b="b"/>
            <a:pathLst>
              <a:path w="6588759" h="6588759">
                <a:moveTo>
                  <a:pt x="0" y="0"/>
                </a:moveTo>
                <a:lnTo>
                  <a:pt x="0" y="313689"/>
                </a:lnTo>
                <a:lnTo>
                  <a:pt x="6275070" y="6588759"/>
                </a:lnTo>
                <a:lnTo>
                  <a:pt x="6588759" y="6588759"/>
                </a:lnTo>
                <a:lnTo>
                  <a:pt x="0" y="0"/>
                </a:lnTo>
                <a:close/>
              </a:path>
            </a:pathLst>
          </a:custGeom>
          <a:solidFill>
            <a:srgbClr val="FFFF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0" y="582930"/>
            <a:ext cx="6275070" cy="6275070"/>
          </a:xfrm>
          <a:custGeom>
            <a:avLst/>
            <a:gdLst/>
            <a:ahLst/>
            <a:cxnLst/>
            <a:rect l="l" t="t" r="r" b="b"/>
            <a:pathLst>
              <a:path w="6275070" h="6275070">
                <a:moveTo>
                  <a:pt x="0" y="0"/>
                </a:moveTo>
                <a:lnTo>
                  <a:pt x="0" y="314959"/>
                </a:lnTo>
                <a:lnTo>
                  <a:pt x="5960110" y="6275070"/>
                </a:lnTo>
                <a:lnTo>
                  <a:pt x="6275070" y="6275070"/>
                </a:lnTo>
                <a:lnTo>
                  <a:pt x="0" y="0"/>
                </a:lnTo>
                <a:close/>
              </a:path>
            </a:pathLst>
          </a:custGeom>
          <a:solidFill>
            <a:srgbClr val="FFFF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0" y="897889"/>
            <a:ext cx="5960110" cy="5960110"/>
          </a:xfrm>
          <a:custGeom>
            <a:avLst/>
            <a:gdLst/>
            <a:ahLst/>
            <a:cxnLst/>
            <a:rect l="l" t="t" r="r" b="b"/>
            <a:pathLst>
              <a:path w="5960110" h="5960109">
                <a:moveTo>
                  <a:pt x="0" y="0"/>
                </a:moveTo>
                <a:lnTo>
                  <a:pt x="0" y="312420"/>
                </a:lnTo>
                <a:lnTo>
                  <a:pt x="5647690" y="5960110"/>
                </a:lnTo>
                <a:lnTo>
                  <a:pt x="5960110" y="5960110"/>
                </a:lnTo>
                <a:lnTo>
                  <a:pt x="0" y="0"/>
                </a:lnTo>
                <a:close/>
              </a:path>
            </a:pathLst>
          </a:custGeom>
          <a:solidFill>
            <a:srgbClr val="FFFFE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0" y="1210310"/>
            <a:ext cx="5647690" cy="5647690"/>
          </a:xfrm>
          <a:custGeom>
            <a:avLst/>
            <a:gdLst/>
            <a:ahLst/>
            <a:cxnLst/>
            <a:rect l="l" t="t" r="r" b="b"/>
            <a:pathLst>
              <a:path w="5647690" h="5647690">
                <a:moveTo>
                  <a:pt x="0" y="0"/>
                </a:moveTo>
                <a:lnTo>
                  <a:pt x="0" y="314960"/>
                </a:lnTo>
                <a:lnTo>
                  <a:pt x="5332730" y="5647690"/>
                </a:lnTo>
                <a:lnTo>
                  <a:pt x="5647690" y="5647690"/>
                </a:lnTo>
                <a:lnTo>
                  <a:pt x="0" y="0"/>
                </a:lnTo>
                <a:close/>
              </a:path>
            </a:pathLst>
          </a:custGeom>
          <a:solidFill>
            <a:srgbClr val="FFFF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0" y="1525269"/>
            <a:ext cx="5332730" cy="5332730"/>
          </a:xfrm>
          <a:custGeom>
            <a:avLst/>
            <a:gdLst/>
            <a:ahLst/>
            <a:cxnLst/>
            <a:rect l="l" t="t" r="r" b="b"/>
            <a:pathLst>
              <a:path w="5332730" h="5332730">
                <a:moveTo>
                  <a:pt x="0" y="0"/>
                </a:moveTo>
                <a:lnTo>
                  <a:pt x="0" y="312419"/>
                </a:lnTo>
                <a:lnTo>
                  <a:pt x="5020310" y="5332730"/>
                </a:lnTo>
                <a:lnTo>
                  <a:pt x="5332730" y="5332730"/>
                </a:lnTo>
                <a:lnTo>
                  <a:pt x="0" y="0"/>
                </a:lnTo>
                <a:close/>
              </a:path>
            </a:pathLst>
          </a:custGeom>
          <a:solidFill>
            <a:srgbClr val="FFFFE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0" y="1837689"/>
            <a:ext cx="5020310" cy="5020310"/>
          </a:xfrm>
          <a:custGeom>
            <a:avLst/>
            <a:gdLst/>
            <a:ahLst/>
            <a:cxnLst/>
            <a:rect l="l" t="t" r="r" b="b"/>
            <a:pathLst>
              <a:path w="5020310" h="5020309">
                <a:moveTo>
                  <a:pt x="0" y="0"/>
                </a:moveTo>
                <a:lnTo>
                  <a:pt x="0" y="314959"/>
                </a:lnTo>
                <a:lnTo>
                  <a:pt x="4705350" y="5020309"/>
                </a:lnTo>
                <a:lnTo>
                  <a:pt x="5020310" y="5020309"/>
                </a:lnTo>
                <a:lnTo>
                  <a:pt x="0" y="0"/>
                </a:lnTo>
                <a:close/>
              </a:path>
            </a:pathLst>
          </a:custGeom>
          <a:solidFill>
            <a:srgbClr val="FFFFE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0" y="2152650"/>
            <a:ext cx="4705350" cy="4705350"/>
          </a:xfrm>
          <a:custGeom>
            <a:avLst/>
            <a:gdLst/>
            <a:ahLst/>
            <a:cxnLst/>
            <a:rect l="l" t="t" r="r" b="b"/>
            <a:pathLst>
              <a:path w="4705350" h="4705350">
                <a:moveTo>
                  <a:pt x="0" y="0"/>
                </a:moveTo>
                <a:lnTo>
                  <a:pt x="0" y="312420"/>
                </a:lnTo>
                <a:lnTo>
                  <a:pt x="4392930" y="4705350"/>
                </a:lnTo>
                <a:lnTo>
                  <a:pt x="4705349" y="4705350"/>
                </a:lnTo>
                <a:lnTo>
                  <a:pt x="0" y="0"/>
                </a:lnTo>
                <a:close/>
              </a:path>
            </a:pathLst>
          </a:custGeom>
          <a:solidFill>
            <a:srgbClr val="FFFF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0" y="2465070"/>
            <a:ext cx="4392930" cy="4392930"/>
          </a:xfrm>
          <a:custGeom>
            <a:avLst/>
            <a:gdLst/>
            <a:ahLst/>
            <a:cxnLst/>
            <a:rect l="l" t="t" r="r" b="b"/>
            <a:pathLst>
              <a:path w="4392930" h="4392930">
                <a:moveTo>
                  <a:pt x="0" y="0"/>
                </a:moveTo>
                <a:lnTo>
                  <a:pt x="0" y="314959"/>
                </a:lnTo>
                <a:lnTo>
                  <a:pt x="4077970" y="4392930"/>
                </a:lnTo>
                <a:lnTo>
                  <a:pt x="4392930" y="4392930"/>
                </a:lnTo>
                <a:lnTo>
                  <a:pt x="0" y="0"/>
                </a:lnTo>
                <a:close/>
              </a:path>
            </a:pathLst>
          </a:custGeom>
          <a:solidFill>
            <a:srgbClr val="FFF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2780029"/>
            <a:ext cx="4077970" cy="4077970"/>
          </a:xfrm>
          <a:custGeom>
            <a:avLst/>
            <a:gdLst/>
            <a:ahLst/>
            <a:cxnLst/>
            <a:rect l="l" t="t" r="r" b="b"/>
            <a:pathLst>
              <a:path w="4077970" h="4077970">
                <a:moveTo>
                  <a:pt x="0" y="0"/>
                </a:moveTo>
                <a:lnTo>
                  <a:pt x="0" y="313690"/>
                </a:lnTo>
                <a:lnTo>
                  <a:pt x="3764280" y="4077970"/>
                </a:lnTo>
                <a:lnTo>
                  <a:pt x="4077970" y="4077970"/>
                </a:lnTo>
                <a:lnTo>
                  <a:pt x="0" y="0"/>
                </a:lnTo>
                <a:close/>
              </a:path>
            </a:pathLst>
          </a:custGeom>
          <a:solidFill>
            <a:srgbClr val="FFFF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0" y="3093720"/>
            <a:ext cx="3764279" cy="3764279"/>
          </a:xfrm>
          <a:custGeom>
            <a:avLst/>
            <a:gdLst/>
            <a:ahLst/>
            <a:cxnLst/>
            <a:rect l="l" t="t" r="r" b="b"/>
            <a:pathLst>
              <a:path w="3764279" h="3764279">
                <a:moveTo>
                  <a:pt x="0" y="0"/>
                </a:moveTo>
                <a:lnTo>
                  <a:pt x="0" y="313689"/>
                </a:lnTo>
                <a:lnTo>
                  <a:pt x="3450590" y="3764279"/>
                </a:lnTo>
                <a:lnTo>
                  <a:pt x="3764280" y="3764279"/>
                </a:lnTo>
                <a:lnTo>
                  <a:pt x="0" y="0"/>
                </a:lnTo>
                <a:close/>
              </a:path>
            </a:pathLst>
          </a:custGeom>
          <a:solidFill>
            <a:srgbClr val="FFFF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0" y="3407409"/>
            <a:ext cx="3450590" cy="3450590"/>
          </a:xfrm>
          <a:custGeom>
            <a:avLst/>
            <a:gdLst/>
            <a:ahLst/>
            <a:cxnLst/>
            <a:rect l="l" t="t" r="r" b="b"/>
            <a:pathLst>
              <a:path w="3450590" h="3450590">
                <a:moveTo>
                  <a:pt x="0" y="0"/>
                </a:moveTo>
                <a:lnTo>
                  <a:pt x="0" y="313689"/>
                </a:lnTo>
                <a:lnTo>
                  <a:pt x="3136900" y="3450589"/>
                </a:lnTo>
                <a:lnTo>
                  <a:pt x="3450589" y="3450589"/>
                </a:lnTo>
                <a:lnTo>
                  <a:pt x="0" y="0"/>
                </a:lnTo>
                <a:close/>
              </a:path>
            </a:pathLst>
          </a:custGeom>
          <a:solidFill>
            <a:srgbClr val="FFFF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0" y="3721100"/>
            <a:ext cx="3136900" cy="3136900"/>
          </a:xfrm>
          <a:custGeom>
            <a:avLst/>
            <a:gdLst/>
            <a:ahLst/>
            <a:cxnLst/>
            <a:rect l="l" t="t" r="r" b="b"/>
            <a:pathLst>
              <a:path w="3136900" h="3136900">
                <a:moveTo>
                  <a:pt x="0" y="0"/>
                </a:moveTo>
                <a:lnTo>
                  <a:pt x="0" y="313689"/>
                </a:lnTo>
                <a:lnTo>
                  <a:pt x="2823210" y="3136900"/>
                </a:lnTo>
                <a:lnTo>
                  <a:pt x="3136900" y="3136900"/>
                </a:lnTo>
                <a:lnTo>
                  <a:pt x="0" y="0"/>
                </a:lnTo>
                <a:close/>
              </a:path>
            </a:pathLst>
          </a:custGeom>
          <a:solidFill>
            <a:srgbClr val="FFFF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0" y="4034790"/>
            <a:ext cx="2823210" cy="2823210"/>
          </a:xfrm>
          <a:custGeom>
            <a:avLst/>
            <a:gdLst/>
            <a:ahLst/>
            <a:cxnLst/>
            <a:rect l="l" t="t" r="r" b="b"/>
            <a:pathLst>
              <a:path w="2823210" h="2823209">
                <a:moveTo>
                  <a:pt x="0" y="0"/>
                </a:moveTo>
                <a:lnTo>
                  <a:pt x="0" y="314960"/>
                </a:lnTo>
                <a:lnTo>
                  <a:pt x="2508250" y="2823210"/>
                </a:lnTo>
                <a:lnTo>
                  <a:pt x="2823210" y="2823210"/>
                </a:lnTo>
                <a:lnTo>
                  <a:pt x="0" y="0"/>
                </a:lnTo>
                <a:close/>
              </a:path>
            </a:pathLst>
          </a:custGeom>
          <a:solidFill>
            <a:srgbClr val="FFFF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0" y="4349750"/>
            <a:ext cx="2508250" cy="2508250"/>
          </a:xfrm>
          <a:custGeom>
            <a:avLst/>
            <a:gdLst/>
            <a:ahLst/>
            <a:cxnLst/>
            <a:rect l="l" t="t" r="r" b="b"/>
            <a:pathLst>
              <a:path w="2508250" h="2508250">
                <a:moveTo>
                  <a:pt x="0" y="0"/>
                </a:moveTo>
                <a:lnTo>
                  <a:pt x="0" y="312420"/>
                </a:lnTo>
                <a:lnTo>
                  <a:pt x="2195829" y="2508250"/>
                </a:lnTo>
                <a:lnTo>
                  <a:pt x="2508250" y="2508250"/>
                </a:lnTo>
                <a:lnTo>
                  <a:pt x="0" y="0"/>
                </a:lnTo>
                <a:close/>
              </a:path>
            </a:pathLst>
          </a:custGeom>
          <a:solidFill>
            <a:srgbClr val="FFF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0" y="4662170"/>
            <a:ext cx="2195830" cy="2195830"/>
          </a:xfrm>
          <a:custGeom>
            <a:avLst/>
            <a:gdLst/>
            <a:ahLst/>
            <a:cxnLst/>
            <a:rect l="l" t="t" r="r" b="b"/>
            <a:pathLst>
              <a:path w="2195830" h="2195829">
                <a:moveTo>
                  <a:pt x="0" y="0"/>
                </a:moveTo>
                <a:lnTo>
                  <a:pt x="0" y="314960"/>
                </a:lnTo>
                <a:lnTo>
                  <a:pt x="1880870" y="2195829"/>
                </a:lnTo>
                <a:lnTo>
                  <a:pt x="2195829" y="2195829"/>
                </a:lnTo>
                <a:lnTo>
                  <a:pt x="0" y="0"/>
                </a:lnTo>
                <a:close/>
              </a:path>
            </a:pathLst>
          </a:custGeom>
          <a:solidFill>
            <a:srgbClr val="FFFF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0" y="4977129"/>
            <a:ext cx="1880870" cy="1880870"/>
          </a:xfrm>
          <a:custGeom>
            <a:avLst/>
            <a:gdLst/>
            <a:ahLst/>
            <a:cxnLst/>
            <a:rect l="l" t="t" r="r" b="b"/>
            <a:pathLst>
              <a:path w="1880870" h="1880870">
                <a:moveTo>
                  <a:pt x="0" y="0"/>
                </a:moveTo>
                <a:lnTo>
                  <a:pt x="0" y="312419"/>
                </a:lnTo>
                <a:lnTo>
                  <a:pt x="1568450" y="1880870"/>
                </a:lnTo>
                <a:lnTo>
                  <a:pt x="1880870" y="1880870"/>
                </a:lnTo>
                <a:lnTo>
                  <a:pt x="0" y="0"/>
                </a:lnTo>
                <a:close/>
              </a:path>
            </a:pathLst>
          </a:custGeom>
          <a:solidFill>
            <a:srgbClr val="FFFFF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0" y="5289550"/>
            <a:ext cx="1568450" cy="1568450"/>
          </a:xfrm>
          <a:custGeom>
            <a:avLst/>
            <a:gdLst/>
            <a:ahLst/>
            <a:cxnLst/>
            <a:rect l="l" t="t" r="r" b="b"/>
            <a:pathLst>
              <a:path w="1568450" h="1568450">
                <a:moveTo>
                  <a:pt x="0" y="0"/>
                </a:moveTo>
                <a:lnTo>
                  <a:pt x="0" y="314959"/>
                </a:lnTo>
                <a:lnTo>
                  <a:pt x="1253490" y="1568450"/>
                </a:lnTo>
                <a:lnTo>
                  <a:pt x="1568450" y="1568450"/>
                </a:lnTo>
                <a:lnTo>
                  <a:pt x="0" y="0"/>
                </a:lnTo>
                <a:close/>
              </a:path>
            </a:pathLst>
          </a:custGeom>
          <a:solidFill>
            <a:srgbClr val="FFFFF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0" y="5604509"/>
            <a:ext cx="1253490" cy="1253490"/>
          </a:xfrm>
          <a:custGeom>
            <a:avLst/>
            <a:gdLst/>
            <a:ahLst/>
            <a:cxnLst/>
            <a:rect l="l" t="t" r="r" b="b"/>
            <a:pathLst>
              <a:path w="1253490" h="1253490">
                <a:moveTo>
                  <a:pt x="0" y="0"/>
                </a:moveTo>
                <a:lnTo>
                  <a:pt x="0" y="313689"/>
                </a:lnTo>
                <a:lnTo>
                  <a:pt x="939800" y="1253489"/>
                </a:lnTo>
                <a:lnTo>
                  <a:pt x="1253489" y="1253489"/>
                </a:lnTo>
                <a:lnTo>
                  <a:pt x="0" y="0"/>
                </a:lnTo>
                <a:close/>
              </a:path>
            </a:pathLst>
          </a:custGeom>
          <a:solidFill>
            <a:srgbClr val="FFFF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0" y="5918200"/>
            <a:ext cx="939800" cy="939800"/>
          </a:xfrm>
          <a:custGeom>
            <a:avLst/>
            <a:gdLst/>
            <a:ahLst/>
            <a:cxnLst/>
            <a:rect l="l" t="t" r="r" b="b"/>
            <a:pathLst>
              <a:path w="939800" h="939800">
                <a:moveTo>
                  <a:pt x="0" y="0"/>
                </a:moveTo>
                <a:lnTo>
                  <a:pt x="0" y="313690"/>
                </a:lnTo>
                <a:lnTo>
                  <a:pt x="626109" y="939800"/>
                </a:lnTo>
                <a:lnTo>
                  <a:pt x="939800" y="939800"/>
                </a:lnTo>
                <a:lnTo>
                  <a:pt x="0" y="0"/>
                </a:lnTo>
                <a:close/>
              </a:path>
            </a:pathLst>
          </a:custGeom>
          <a:solidFill>
            <a:srgbClr val="FFFF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0" y="6231890"/>
            <a:ext cx="626110" cy="626110"/>
          </a:xfrm>
          <a:custGeom>
            <a:avLst/>
            <a:gdLst/>
            <a:ahLst/>
            <a:cxnLst/>
            <a:rect l="l" t="t" r="r" b="b"/>
            <a:pathLst>
              <a:path w="626110" h="626109">
                <a:moveTo>
                  <a:pt x="0" y="0"/>
                </a:moveTo>
                <a:lnTo>
                  <a:pt x="0" y="313689"/>
                </a:lnTo>
                <a:lnTo>
                  <a:pt x="312420" y="626110"/>
                </a:lnTo>
                <a:lnTo>
                  <a:pt x="626110" y="626110"/>
                </a:lnTo>
                <a:lnTo>
                  <a:pt x="0" y="0"/>
                </a:lnTo>
                <a:close/>
              </a:path>
            </a:pathLst>
          </a:custGeom>
          <a:solidFill>
            <a:srgbClr val="FFFF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0" y="6545580"/>
            <a:ext cx="312420" cy="312420"/>
          </a:xfrm>
          <a:custGeom>
            <a:avLst/>
            <a:gdLst/>
            <a:ahLst/>
            <a:cxnLst/>
            <a:rect l="l" t="t" r="r" b="b"/>
            <a:pathLst>
              <a:path w="312420" h="312420">
                <a:moveTo>
                  <a:pt x="0" y="0"/>
                </a:moveTo>
                <a:lnTo>
                  <a:pt x="0" y="312419"/>
                </a:lnTo>
                <a:lnTo>
                  <a:pt x="312419" y="312419"/>
                </a:lnTo>
                <a:lnTo>
                  <a:pt x="0" y="0"/>
                </a:lnTo>
                <a:close/>
              </a:path>
            </a:pathLst>
          </a:custGeom>
          <a:solidFill>
            <a:srgbClr val="FFFFF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>
            <a:spLocks noGrp="1"/>
          </p:cNvSpPr>
          <p:nvPr>
            <p:ph type="title"/>
          </p:nvPr>
        </p:nvSpPr>
        <p:spPr>
          <a:xfrm>
            <a:off x="687069" y="567690"/>
            <a:ext cx="859282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b="0" i="1" spc="-45" dirty="0">
                <a:latin typeface="Monotype Corsiva"/>
                <a:cs typeface="Monotype Corsiva"/>
              </a:rPr>
              <a:t>Take that </a:t>
            </a:r>
            <a:r>
              <a:rPr sz="6600" b="0" i="1" spc="-35" dirty="0">
                <a:latin typeface="Monotype Corsiva"/>
                <a:cs typeface="Monotype Corsiva"/>
              </a:rPr>
              <a:t>big </a:t>
            </a:r>
            <a:r>
              <a:rPr sz="6600" b="0" i="1" spc="-40" dirty="0">
                <a:latin typeface="Monotype Corsiva"/>
                <a:cs typeface="Monotype Corsiva"/>
              </a:rPr>
              <a:t>step</a:t>
            </a:r>
            <a:r>
              <a:rPr sz="6600" b="0" i="1" spc="-290" dirty="0">
                <a:latin typeface="Monotype Corsiva"/>
                <a:cs typeface="Monotype Corsiva"/>
              </a:rPr>
              <a:t> </a:t>
            </a:r>
            <a:r>
              <a:rPr sz="6600" b="0" i="1" spc="-50" dirty="0">
                <a:latin typeface="Monotype Corsiva"/>
                <a:cs typeface="Monotype Corsiva"/>
              </a:rPr>
              <a:t>forward…</a:t>
            </a:r>
            <a:endParaRPr sz="6600">
              <a:latin typeface="Monotype Corsiva"/>
              <a:cs typeface="Monotype Corsiva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11070" y="339090"/>
            <a:ext cx="523557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spc="-55" dirty="0">
                <a:solidFill>
                  <a:srgbClr val="007F00"/>
                </a:solidFill>
                <a:latin typeface="Garamond"/>
                <a:cs typeface="Garamond"/>
              </a:rPr>
              <a:t>Creating</a:t>
            </a:r>
            <a:r>
              <a:rPr sz="6600" spc="-175" dirty="0">
                <a:solidFill>
                  <a:srgbClr val="007F00"/>
                </a:solidFill>
                <a:latin typeface="Garamond"/>
                <a:cs typeface="Garamond"/>
              </a:rPr>
              <a:t> </a:t>
            </a:r>
            <a:r>
              <a:rPr sz="6600" spc="-55" dirty="0">
                <a:solidFill>
                  <a:srgbClr val="007F00"/>
                </a:solidFill>
                <a:latin typeface="Garamond"/>
                <a:cs typeface="Garamond"/>
              </a:rPr>
              <a:t>Value</a:t>
            </a:r>
            <a:endParaRPr sz="660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3880" y="2091690"/>
            <a:ext cx="8111490" cy="3530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solidFill>
                  <a:srgbClr val="000066"/>
                </a:solidFill>
                <a:latin typeface="Garamond"/>
                <a:cs typeface="Garamond"/>
              </a:rPr>
              <a:t>Taking </a:t>
            </a:r>
            <a:r>
              <a:rPr sz="5400" b="1" spc="-5" dirty="0">
                <a:solidFill>
                  <a:srgbClr val="CC0000"/>
                </a:solidFill>
                <a:latin typeface="Garamond"/>
                <a:cs typeface="Garamond"/>
              </a:rPr>
              <a:t>calculated</a:t>
            </a:r>
            <a:r>
              <a:rPr sz="5400" b="1" spc="-40" dirty="0">
                <a:solidFill>
                  <a:srgbClr val="CC0000"/>
                </a:solidFill>
                <a:latin typeface="Garamond"/>
                <a:cs typeface="Garamond"/>
              </a:rPr>
              <a:t> </a:t>
            </a:r>
            <a:r>
              <a:rPr sz="5400" b="1" dirty="0">
                <a:solidFill>
                  <a:srgbClr val="000066"/>
                </a:solidFill>
                <a:latin typeface="Garamond"/>
                <a:cs typeface="Garamond"/>
              </a:rPr>
              <a:t>risks</a:t>
            </a:r>
            <a:endParaRPr sz="54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750">
              <a:latin typeface="Times New Roman"/>
              <a:cs typeface="Times New Roman"/>
            </a:endParaRPr>
          </a:p>
          <a:p>
            <a:pPr marL="5708650" marR="5080" indent="-1294130">
              <a:lnSpc>
                <a:spcPct val="100000"/>
              </a:lnSpc>
            </a:pPr>
            <a:r>
              <a:rPr sz="4000" b="1" spc="-5" dirty="0">
                <a:solidFill>
                  <a:srgbClr val="FF3300"/>
                </a:solidFill>
                <a:latin typeface="Garamond"/>
                <a:cs typeface="Garamond"/>
              </a:rPr>
              <a:t>Listening to</a:t>
            </a:r>
            <a:r>
              <a:rPr sz="4000" b="1" spc="-95" dirty="0">
                <a:solidFill>
                  <a:srgbClr val="FF3300"/>
                </a:solidFill>
                <a:latin typeface="Garamond"/>
                <a:cs typeface="Garamond"/>
              </a:rPr>
              <a:t> </a:t>
            </a:r>
            <a:r>
              <a:rPr sz="4000" b="1" spc="-5" dirty="0">
                <a:solidFill>
                  <a:srgbClr val="FF3300"/>
                </a:solidFill>
                <a:latin typeface="Garamond"/>
                <a:cs typeface="Garamond"/>
              </a:rPr>
              <a:t>your  heart</a:t>
            </a:r>
            <a:endParaRPr sz="4000">
              <a:latin typeface="Garamond"/>
              <a:cs typeface="Garamond"/>
            </a:endParaRPr>
          </a:p>
          <a:p>
            <a:pPr marL="27940">
              <a:lnSpc>
                <a:spcPts val="6010"/>
              </a:lnSpc>
            </a:pPr>
            <a:r>
              <a:rPr sz="6000" b="1" spc="-40" dirty="0">
                <a:solidFill>
                  <a:srgbClr val="993300"/>
                </a:solidFill>
                <a:latin typeface="Garamond"/>
                <a:cs typeface="Garamond"/>
              </a:rPr>
              <a:t>Realizing</a:t>
            </a:r>
            <a:r>
              <a:rPr sz="6000" b="1" spc="-155" dirty="0">
                <a:solidFill>
                  <a:srgbClr val="993300"/>
                </a:solidFill>
                <a:latin typeface="Garamond"/>
                <a:cs typeface="Garamond"/>
              </a:rPr>
              <a:t> </a:t>
            </a:r>
            <a:r>
              <a:rPr sz="6000" b="1" spc="-10" dirty="0">
                <a:solidFill>
                  <a:srgbClr val="993300"/>
                </a:solidFill>
                <a:latin typeface="Garamond"/>
                <a:cs typeface="Garamond"/>
              </a:rPr>
              <a:t>your</a:t>
            </a:r>
            <a:endParaRPr sz="60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51889" y="5596890"/>
            <a:ext cx="349504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-50" dirty="0">
                <a:solidFill>
                  <a:srgbClr val="993300"/>
                </a:solidFill>
                <a:latin typeface="Garamond"/>
                <a:cs typeface="Garamond"/>
              </a:rPr>
              <a:t>aspirations</a:t>
            </a:r>
            <a:endParaRPr sz="6000">
              <a:latin typeface="Garamond"/>
              <a:cs typeface="Garamon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40070" y="5900420"/>
            <a:ext cx="7753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CC"/>
                </a:solidFill>
                <a:latin typeface="Arial"/>
                <a:cs typeface="Arial"/>
              </a:rPr>
              <a:t>……….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4D4D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743959" y="1482090"/>
            <a:ext cx="15113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-5" dirty="0">
                <a:solidFill>
                  <a:srgbClr val="FFFFFF"/>
                </a:solidFill>
                <a:latin typeface="Garamond"/>
                <a:cs typeface="Garamond"/>
              </a:rPr>
              <a:t>So</a:t>
            </a:r>
            <a:r>
              <a:rPr sz="6000" b="1" spc="-235" dirty="0">
                <a:solidFill>
                  <a:srgbClr val="FFFFFF"/>
                </a:solidFill>
                <a:latin typeface="Garamond"/>
                <a:cs typeface="Garamond"/>
              </a:rPr>
              <a:t> </a:t>
            </a:r>
            <a:r>
              <a:rPr sz="6000" b="1" spc="-15" dirty="0">
                <a:solidFill>
                  <a:srgbClr val="FFFFFF"/>
                </a:solidFill>
                <a:latin typeface="Garamond"/>
                <a:cs typeface="Garamond"/>
              </a:rPr>
              <a:t>is</a:t>
            </a:r>
            <a:endParaRPr sz="6000">
              <a:latin typeface="Garamond"/>
              <a:cs typeface="Garamon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2429" y="3094989"/>
            <a:ext cx="821817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7200" b="1" spc="-80" dirty="0">
                <a:solidFill>
                  <a:srgbClr val="FF3300"/>
                </a:solidFill>
                <a:latin typeface="Garamond"/>
                <a:cs typeface="Garamond"/>
              </a:rPr>
              <a:t>Entrepreneurship</a:t>
            </a:r>
            <a:endParaRPr sz="72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863850" y="520700"/>
            <a:ext cx="3851910" cy="5030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03655" marR="1296670" algn="ctr">
              <a:lnSpc>
                <a:spcPct val="152000"/>
              </a:lnSpc>
              <a:spcBef>
                <a:spcPts val="100"/>
              </a:spcBef>
            </a:pP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W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hy  are</a:t>
            </a:r>
            <a:endParaRPr sz="5400">
              <a:latin typeface="Garamond"/>
              <a:cs typeface="Garamond"/>
            </a:endParaRPr>
          </a:p>
          <a:p>
            <a:pPr marL="12700" marR="5080" algn="ctr">
              <a:lnSpc>
                <a:spcPct val="152000"/>
              </a:lnSpc>
              <a:spcBef>
                <a:spcPts val="10"/>
              </a:spcBef>
            </a:pP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E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n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tr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e</a:t>
            </a:r>
            <a:r>
              <a:rPr sz="5400" spc="-10" dirty="0">
                <a:solidFill>
                  <a:srgbClr val="EFE341"/>
                </a:solidFill>
                <a:latin typeface="Garamond"/>
                <a:cs typeface="Garamond"/>
              </a:rPr>
              <a:t>p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r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en</a:t>
            </a:r>
            <a:r>
              <a:rPr sz="5400" spc="-10" dirty="0">
                <a:solidFill>
                  <a:srgbClr val="EFE341"/>
                </a:solidFill>
                <a:latin typeface="Garamond"/>
                <a:cs typeface="Garamond"/>
              </a:rPr>
              <a:t>e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ur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s  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Unique</a:t>
            </a:r>
            <a:r>
              <a:rPr sz="5400" spc="-20" dirty="0">
                <a:solidFill>
                  <a:srgbClr val="EFE341"/>
                </a:solidFill>
                <a:latin typeface="Garamond"/>
                <a:cs typeface="Garamond"/>
              </a:rPr>
              <a:t> </a:t>
            </a:r>
            <a:r>
              <a:rPr sz="5400" spc="-5" dirty="0">
                <a:solidFill>
                  <a:srgbClr val="EFE341"/>
                </a:solidFill>
                <a:latin typeface="Garamond"/>
                <a:cs typeface="Garamond"/>
              </a:rPr>
              <a:t>??</a:t>
            </a:r>
            <a:endParaRPr sz="54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4D4D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240269" y="5977890"/>
            <a:ext cx="185420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FF3300"/>
                </a:solidFill>
                <a:latin typeface="Garamond"/>
                <a:cs typeface="Garamond"/>
              </a:rPr>
              <a:t>C</a:t>
            </a:r>
            <a:r>
              <a:rPr sz="5400" spc="-5" dirty="0">
                <a:solidFill>
                  <a:srgbClr val="FF3300"/>
                </a:solidFill>
                <a:latin typeface="Garamond"/>
                <a:cs typeface="Garamond"/>
              </a:rPr>
              <a:t>oz</a:t>
            </a:r>
            <a:r>
              <a:rPr sz="5400" dirty="0">
                <a:solidFill>
                  <a:srgbClr val="FF3300"/>
                </a:solidFill>
                <a:latin typeface="Garamond"/>
                <a:cs typeface="Garamond"/>
              </a:rPr>
              <a:t>…</a:t>
            </a:r>
            <a:endParaRPr sz="54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2730" cy="6856730"/>
          </a:xfrm>
          <a:custGeom>
            <a:avLst/>
            <a:gdLst/>
            <a:ahLst/>
            <a:cxnLst/>
            <a:rect l="l" t="t" r="r" b="b"/>
            <a:pathLst>
              <a:path w="9142730" h="6856730">
                <a:moveTo>
                  <a:pt x="9142730" y="0"/>
                </a:moveTo>
                <a:lnTo>
                  <a:pt x="0" y="0"/>
                </a:lnTo>
                <a:lnTo>
                  <a:pt x="0" y="6856730"/>
                </a:lnTo>
                <a:lnTo>
                  <a:pt x="9142730" y="6856730"/>
                </a:lnTo>
                <a:lnTo>
                  <a:pt x="9142730" y="0"/>
                </a:lnTo>
                <a:close/>
              </a:path>
            </a:pathLst>
          </a:custGeom>
          <a:solidFill>
            <a:srgbClr val="1111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85670" y="5977890"/>
            <a:ext cx="687959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Some </a:t>
            </a:r>
            <a:r>
              <a:rPr sz="5400" dirty="0">
                <a:solidFill>
                  <a:srgbClr val="EFE341"/>
                </a:solidFill>
                <a:latin typeface="Garamond"/>
                <a:cs typeface="Garamond"/>
              </a:rPr>
              <a:t>changed </a:t>
            </a: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the</a:t>
            </a:r>
            <a:r>
              <a:rPr sz="4400" spc="-325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world…</a:t>
            </a:r>
            <a:endParaRPr sz="44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05400" y="1143000"/>
            <a:ext cx="2857500" cy="36296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3581400" cy="30302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800" y="3505200"/>
            <a:ext cx="3962400" cy="3352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270" y="0"/>
            <a:ext cx="9145270" cy="6859270"/>
          </a:xfrm>
          <a:custGeom>
            <a:avLst/>
            <a:gdLst/>
            <a:ahLst/>
            <a:cxnLst/>
            <a:rect l="l" t="t" r="r" b="b"/>
            <a:pathLst>
              <a:path w="9145270" h="6859270">
                <a:moveTo>
                  <a:pt x="0" y="0"/>
                </a:moveTo>
                <a:lnTo>
                  <a:pt x="9145270" y="0"/>
                </a:lnTo>
                <a:lnTo>
                  <a:pt x="9145270" y="6859270"/>
                </a:lnTo>
                <a:lnTo>
                  <a:pt x="0" y="6859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200400" y="5885179"/>
            <a:ext cx="55511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rgbClr val="959595"/>
                </a:solidFill>
                <a:latin typeface="Garamond"/>
                <a:cs typeface="Garamond"/>
              </a:rPr>
              <a:t>Some are in</a:t>
            </a:r>
            <a:r>
              <a:rPr sz="4400" spc="-75" dirty="0">
                <a:solidFill>
                  <a:srgbClr val="959595"/>
                </a:solidFill>
                <a:latin typeface="Garamond"/>
                <a:cs typeface="Garamond"/>
              </a:rPr>
              <a:t> </a:t>
            </a:r>
            <a:r>
              <a:rPr spc="-50" dirty="0">
                <a:solidFill>
                  <a:srgbClr val="EFE341"/>
                </a:solidFill>
                <a:latin typeface="Garamond"/>
                <a:cs typeface="Garamond"/>
              </a:rPr>
              <a:t>school</a:t>
            </a:r>
            <a:r>
              <a:rPr sz="4400" spc="-50" dirty="0">
                <a:solidFill>
                  <a:srgbClr val="EFE341"/>
                </a:solidFill>
                <a:latin typeface="Garamond"/>
                <a:cs typeface="Garamond"/>
              </a:rPr>
              <a:t>…</a:t>
            </a:r>
            <a:endParaRPr sz="4400">
              <a:latin typeface="Garamond"/>
              <a:cs typeface="Garamond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4849</TotalTime>
  <Words>211</Words>
  <Application>Microsoft Office PowerPoint</Application>
  <PresentationFormat>On-screen Show (4:3)</PresentationFormat>
  <Paragraphs>55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?</vt:lpstr>
      <vt:lpstr>Life is about…</vt:lpstr>
      <vt:lpstr>Creating Value</vt:lpstr>
      <vt:lpstr>Slide 4</vt:lpstr>
      <vt:lpstr>Slide 5</vt:lpstr>
      <vt:lpstr>Coz…</vt:lpstr>
      <vt:lpstr>Some changed the world…</vt:lpstr>
      <vt:lpstr>Slide 8</vt:lpstr>
      <vt:lpstr>Some are in school…</vt:lpstr>
      <vt:lpstr>Slide 10</vt:lpstr>
      <vt:lpstr>…also an entrepreneur</vt:lpstr>
      <vt:lpstr>Some are in college…</vt:lpstr>
      <vt:lpstr>Slide 13</vt:lpstr>
      <vt:lpstr>…also an entrepreneur</vt:lpstr>
      <vt:lpstr>Slide 15</vt:lpstr>
      <vt:lpstr>Szaky  Age: 23</vt:lpstr>
      <vt:lpstr>Some started at Home …</vt:lpstr>
      <vt:lpstr>Slide 18</vt:lpstr>
      <vt:lpstr>Some saved Lives…</vt:lpstr>
      <vt:lpstr>Elizabeth Holmes  Age: 21</vt:lpstr>
      <vt:lpstr>So what NeXt ??</vt:lpstr>
      <vt:lpstr>Wanna join</vt:lpstr>
      <vt:lpstr>Slide 23</vt:lpstr>
      <vt:lpstr>Slide 24</vt:lpstr>
      <vt:lpstr>Create</vt:lpstr>
      <vt:lpstr>Take that big step forward…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Midhun</dc:creator>
  <cp:lastModifiedBy>ali</cp:lastModifiedBy>
  <cp:revision>3</cp:revision>
  <dcterms:created xsi:type="dcterms:W3CDTF">2020-03-18T13:41:18Z</dcterms:created>
  <dcterms:modified xsi:type="dcterms:W3CDTF">2020-03-23T15:26:09Z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2007-06-27T00:00:00Z</vt:filetime>
  </property>
  <property fmtid="{D5CDD505-2E9C-101B-9397-08002B2CF9AE}" pid="3" name="Creator">
    <vt:lpwstr>Impress</vt:lpwstr>
  </property>
  <property fmtid="{D5CDD505-2E9C-101B-9397-08002B2CF9AE}" pid="4" name="LastSaved">
    <vt:filetime>2007-06-27T00:00:00Z</vt:filetime>
  </property>
</Properties>
</file>