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44671-778D-479E-BDE7-FAA828854F82}" type="datetimeFigureOut">
              <a:rPr lang="en-US" smtClean="0"/>
              <a:pPr/>
              <a:t>3/27/2020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08E66-D527-4568-8067-0693E953FE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ETHOD OF TEACHING:&#10;TEACHING METHODS:&#10;LECTURE METHOD EXHIBITION&#10;DEMONSTRATION PROGRAMMED INSTRUCTION&#10;GROUP DISCUSSION COMP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274021"/>
            <a:ext cx="8001000" cy="474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EMINAR FORMAT:&#10;For discussing about disease condition contents are:&#10;1. Introduction&#10;2. Definition&#10;3. Related anatomy &amp; ph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ITERIA FOR GOOD SEMINAR:&#10;1. Seminar group preferably is limited to 10 to 15&#10;students with a maximum of 25.&#10;2. Duration 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Seminar helps students to increase responsibilities.&#10;2. It helps to do thorough study on subject.&#10;3. It hel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S:&#10;1. It is useful only for upper division students.&#10;2. It needs preliminary planning.&#10;3. Members must come pr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LE OF MEMBERS IN SEMINAR:&#10;1) Student:&#10;• Expected to do library work&#10;• Collect the relevant content&#10;• Content should be c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Symposium is a type of socialized technique&#10;whereas each of participants is expected to present&#10;a well reas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FINITION:&#10;Symposium is a method of group discussion in&#10;which two or more persons under the direction of&#10;chairman presen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INCIPLES:&#10;1. Chairman has to introduce the topic and has to&#10;lead the meeting.&#10;2. Discussion among symposium members is n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LE OF CHAIRMAN:&#10;1. Selection of topic.&#10;2. Distribution of topic.&#10;3. Guide the speaker towards goal.&#10;4. Control over the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OLE OF AUDIENCE:&#10;1. Listens over the program.&#10;2. Arising questions and clarifying the doubts during&#10;the end.&#10;TECHNIQUES:&#10;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OUP DISCUSSION:&#10;Introduction:&#10;The term group discussion stand for the discussion&#10;held within the group, i.e. interchang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197820"/>
            <a:ext cx="7239000" cy="474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It presents on wider basis for discussion then&#10;lecture method.&#10;2. It has greater organization than other d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S:&#10;1. No discussion among symposia members.&#10;2. Topics should be given by chairperson.&#10;3. Inadequate opportuni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Panel disscussion is discussion in which 4 to 8&#10;qualified personnel sit and discuss the topic in front&#10;of la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NEL DISCUSSION TECHNIQUE:&#10;1. One chairperson and 4-8 speakers sit in front of&#10;large audience.&#10;2. Chairperson opens the m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It is an extremely effective method of education, if&#10;it is properly planned.&#10;2. Information reaches to a la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:&#10;1. Experts may not be good speakers.&#10;2. Personalities may overshadow content.&#10;3. Subject may not be in logic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Role playing is a dramatization based on a particular&#10;theme. It helps students to experience the situation&#10;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URPOSE OF ROLE PLAY:&#10;To develop communication skills&#10;To involve everybody to work co-operatively for a&#10;common goal&#10;To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EPS OF ROLE PLAY:&#10;According to Richards (1985), the following are the&#10;steps of role play:&#10;1. Preliminary activity:&#10;2. M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SES OF ROLE PLAY IN NURSING:&#10;1. It helps in developing leadership quality&#10;2. It help in problem solving&#10;3. It helps to id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) Planning and setting&#10;2) Active, democratic and useful&#10;3) Evaluating the outcome&#10;General instruction:&#10;1) Speak clearly,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197820"/>
            <a:ext cx="7924800" cy="474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It provide opportunity to practice new skills&#10;2. It help in group problem solving&#10;3. It help to develop sen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S:&#10;1. It is time consuming&#10;2. Requires careful planning, preparation, rehearsal&#10;3. Learners may have difficul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According to Sir John Dewey “ What is to be taught&#10;should have a direct relationship with the actual&#10;happen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EPS INVOLVED IN PROJECT METHOD:&#10;1. Providing a situation&#10;2. Choosing and purposing of the project&#10;3. Planning of the pr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It arouses and maintains the interest of student&#10;2. It gives the student freedom of thought and action&#10;3. 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S:&#10;• Wrong selection of topics&#10;• Over consumption of time&#10;• Availability and cost of materials&#10;• When individu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Direct experience with reality provides an excellent&#10;opportunity for sensory learning, field trip is a firs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FINITIONS:&#10;Field trip is defined as an educational procedure by&#10;which the student studies first hand objectives and&#10;mat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BJECTIVES:&#10; To apply theory into practice&#10; To evaluate the result of new practice&#10; To enrich the classroom instruction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URPOSE:&#10;1. It helps to furnish first hand information&#10;2. It helps to co-relate and blend school life without&#10;side world b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) If a statement has to be disagreed, do it in a&#10;manner that is tactful.&#10;6) Avoid using technical terms that are not&#10;und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YPES OF FIELD TRIPS:&#10;1. Local school trip&#10;2. Community trip&#10;3. Tour or journey&#10;4. Imaginary tour&#10;5. Inter school visits 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SPONSIBILITIES OF TEACHER:&#10;1. Check the presence of all students and see that no&#10;student is missing&#10;2. Adequate informa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SPONSIBILITIES OF STUDENT:&#10;1. Each student is personally responsible to know&#10;place of visit, vehicle used for trip, tim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Observation of active participation with reality&#10;2. Opportunity for co-operative group work and&#10;sharing res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:&#10;1. Costly in time and transport&#10;2. Field trip possible for limited audience only&#10;3. Requires careful plannin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Workshop is a meeting, during which&#10;experienced people come together with&#10;experts and consultants to find s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rkshop is a large number of people belonging to&#10;a particular of discipline or allied disciplines collect&#10;together to tak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rkshop is defined as assembled group of 10 to&#10;25 who share a common interest or problem.&#10;They meet together to improve 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URPOSE:&#10;1. It helps to improve the knowledge&#10;2. It improves an opportunity for learning&#10;3. It helps in evolving policies,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ORKING METHOD OF WORKSHOP:&#10;1. Free choice of personal objectives&#10;2. Preliminary reading assignments&#10;3. Clarifying session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) Active participation of students.&#10;2) Motivates students for group activities &amp;&#10;cooperative task.&#10;3) Motiva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1. Training programme helps to reach aim of&#10;educational point&#10;2. It improves learning activities&#10;DISADVANTAGE: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Exhibition are familiar items in our environment&#10;today. When we go round an exhibition, our&#10;attention is of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ALUE OF EXHIBITION:&#10;1. It is one of the effective mode of mass&#10;communication and instruction on a large scale&#10;2. Self ac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RRANGEMENT:&#10;1. Popular, difficult and easier type of exhibit must&#10;be kept intermixed&#10;2. Too many exhibit should not be k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LANNING:&#10;1. Put only one centre idea&#10;2. Place your exhibit where it is easily viewable&#10;3. An exhibit is seen not read&#10;4.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A Programme is a device to control the&#10;student’s behavior and help them to learn&#10;without the direct supervis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ogrammed Instruction is the presentation&#10;of material in a step by step procedure with&#10;knowledge of results and the poss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FINITION:&#10;Smith and Moore (1962)&#10;Programmed instruction is the process of&#10;arranging the material to be learned into a&#10;s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cobs and others (1966)&#10;Self- Instructional programmes are&#10;educational materials from which the&#10;students learn. These pro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RINCIPLES OF PROGRAMMED INSTRUCTION:&#10;1. Principle of small steps&#10;2. Principle of active responding&#10;3. Principle of immed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:&#10;1) Group discussion may go out of track.&#10;2) Require more space than lecture.&#10;3) It is time consuming.&#10;4) It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 OF PROGRAMMED INSTRUCTION:&#10;1. Student is kept active and alert&#10;2. Teacher gets relieved of doing ordinary jobs 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TRODUCTION:&#10;Problem based learning (PBL) is the basic human&#10;learning process that allowed primitive man to&#10;survive in h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FINITION:&#10; “Problem based learning can have many different&#10;meanings depending or the design of the&#10;educational method 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IMS OF PBL:&#10;‡ Problem solving&#10;‡ Self directed learning&#10;‡ Small group learning&#10;‡ Critical thinking skills&#10;‡ Integration of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ACTERISTICS OF PBL:&#10;1) Learning is driven by challenging, open- ended&#10;problems.&#10;2) Learning is student centered.&#10;3) St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VANTAGES:&#10;i. It increases retrievability&#10;ii. It promotes deep learning in students&#10;iii. It improves presentation and fee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SADVANTAGE:&#10;i. PBL- style courses do not perform any better in&#10;national examinations&#10;ii. PBL does not promote the memori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ANING:&#10;1. A meeting for discussion or training.&#10;2. Group of student meeting together to discuss topic&#10;with teacher.&#10;3. G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thod of teachi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BJECTIVES:&#10;1. Opportunity to participate in methods of scientific&#10;analysis and research procedure.&#10;2. To promote deeper u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EPS INVOLVED IN PRESENTATION OF SEMINAR:&#10;I. Participants preparation&#10;II. Preparation of contents&#10;III. Preparation of env...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197821"/>
            <a:ext cx="5943600" cy="446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On-screen Show (4:3)</PresentationFormat>
  <Paragraphs>0</Paragraphs>
  <Slides>80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Asad</dc:creator>
  <cp:lastModifiedBy>Asad</cp:lastModifiedBy>
  <cp:revision>9</cp:revision>
  <dcterms:created xsi:type="dcterms:W3CDTF">2020-03-26T18:25:49Z</dcterms:created>
  <dcterms:modified xsi:type="dcterms:W3CDTF">2020-03-27T10:02:09Z</dcterms:modified>
</cp:coreProperties>
</file>